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ED9E0D-1511-4A79-9FA6-AA396A9169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bikestore_tableau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BE9A74-5E5B-4C6C-8B35-15E427B9F0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26.1.2024 15.42.59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3751FB4-D697-48C3-89B7-9285097C4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2024-01-26T13:43:00Z</dcterms:created>
  <dcterms:modified xsi:type="dcterms:W3CDTF">2024-01-26T13:43:00Z</dcterms:modified>
</cp:coreProperties>
</file>