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8" r:id="rId3"/>
    <p:sldId id="257" r:id="rId4"/>
    <p:sldId id="267" r:id="rId5"/>
    <p:sldId id="259" r:id="rId6"/>
    <p:sldId id="260" r:id="rId7"/>
    <p:sldId id="258" r:id="rId8"/>
    <p:sldId id="262" r:id="rId9"/>
    <p:sldId id="264" r:id="rId10"/>
    <p:sldId id="261" r:id="rId11"/>
    <p:sldId id="263" r:id="rId12"/>
    <p:sldId id="266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51E30-882A-4631-8C08-28979A0F4108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B0B9B-9704-4D56-9BF9-006FF80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9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B0B9B-9704-4D56-9BF9-006FF80D8E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9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10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3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9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3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3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6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3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4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81AE3ED-2CAB-43E2-9AF9-9441DF36249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348A96-035D-4B4A-B17D-99A31A3A9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49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4684-FEC8-8F8C-3BEC-21DE93B59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558" y="637762"/>
            <a:ext cx="4284397" cy="5576770"/>
          </a:xfrm>
        </p:spPr>
        <p:txBody>
          <a:bodyPr anchor="ctr">
            <a:normAutofit/>
          </a:bodyPr>
          <a:lstStyle/>
          <a:p>
            <a:pPr algn="l"/>
            <a:r>
              <a:rPr lang="fi-FI" sz="6600">
                <a:solidFill>
                  <a:schemeClr val="bg1"/>
                </a:solidFill>
              </a:rPr>
              <a:t>KuittiAPP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49C9F-4E47-014C-9898-DC5EEC9C7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37762"/>
            <a:ext cx="4305881" cy="5860946"/>
          </a:xfrm>
        </p:spPr>
        <p:txBody>
          <a:bodyPr anchor="ctr">
            <a:normAutofit/>
          </a:bodyPr>
          <a:lstStyle/>
          <a:p>
            <a:pPr algn="l"/>
            <a:r>
              <a:rPr lang="fi-FI" sz="4000"/>
              <a:t>Mobiili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4239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229280-7A84-D0F1-FCDF-3FA96A7D8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fi-FI" sz="3600" dirty="0">
                <a:solidFill>
                  <a:srgbClr val="FFFFFF"/>
                </a:solidFill>
              </a:rPr>
              <a:t>Infosivun alaiset sivut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D61F6C-8C82-546A-4D36-8D2A8EAF3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fi-FI" sz="1500" dirty="0">
                <a:solidFill>
                  <a:srgbClr val="FFFFFF"/>
                </a:solidFill>
              </a:rPr>
              <a:t>Kuvassa esitettynä infosivun alla olevat yhteistiedot, ohjeet ja kirjanpitoon ohjaussivu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BE5E84-C1B6-A369-3FB0-95B5B49EC2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2795"/>
          <a:stretch/>
        </p:blipFill>
        <p:spPr>
          <a:xfrm>
            <a:off x="5659252" y="640080"/>
            <a:ext cx="496361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9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59F728-5151-3F34-6B83-E7880990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99" y="973863"/>
            <a:ext cx="6909801" cy="464684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CD95E4E-781A-E4D5-86D1-9B7D003D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7744" y="2176243"/>
            <a:ext cx="3690257" cy="3670180"/>
          </a:xfrm>
        </p:spPr>
        <p:txBody>
          <a:bodyPr>
            <a:normAutofit/>
          </a:bodyPr>
          <a:lstStyle/>
          <a:p>
            <a:r>
              <a:rPr lang="fi-FI" dirty="0"/>
              <a:t>Infosivun alasivut</a:t>
            </a:r>
          </a:p>
          <a:p>
            <a:r>
              <a:rPr lang="fi-FI" sz="1400" dirty="0"/>
              <a:t>Sivut pyritty pitämään mahdollisimman yksinkertaisina</a:t>
            </a:r>
          </a:p>
          <a:p>
            <a:r>
              <a:rPr lang="fi-FI" sz="1400" dirty="0"/>
              <a:t>Sisällytetty suorat siirtymät nappien kautta etusivulle ja infosivulle takaisin. </a:t>
            </a:r>
          </a:p>
          <a:p>
            <a:r>
              <a:rPr lang="fi-FI" sz="1400" dirty="0"/>
              <a:t>Ei sivuttaissiirtymiä sivujen välillä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90D346-0C4C-8A25-92A3-A758F739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fi-FI" sz="3600" dirty="0">
                <a:solidFill>
                  <a:srgbClr val="FFFFFF"/>
                </a:solidFill>
              </a:rPr>
              <a:t>Statistiikkasivu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3B69B-C7A6-CF5D-053B-BFAEB361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fi-FI" sz="1500" dirty="0">
                <a:solidFill>
                  <a:srgbClr val="FFFFFF"/>
                </a:solidFill>
              </a:rPr>
              <a:t>Statistiikka sivulle tuodaan keskeistäinformaatiota sovelluksen käytöstä, kuten esimerkiksi keskeneräiset kuitit, hyväksyttyjen kuittien määrä. </a:t>
            </a:r>
          </a:p>
          <a:p>
            <a:r>
              <a:rPr lang="en-US" sz="1500" dirty="0" err="1">
                <a:solidFill>
                  <a:srgbClr val="FFFFFF"/>
                </a:solidFill>
              </a:rPr>
              <a:t>Taulukkonäkymään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lisätään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asetukset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kuvake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josta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pääsee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valitsemaan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rustaamalla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mitä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Statistiikkaa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haluaa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sivulle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näkymään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4A25A-E381-FC75-E8D0-D2D72059A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99" y="640080"/>
            <a:ext cx="25379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93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60645-6548-076A-DF3F-A7B676352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fi-FI" sz="4000" dirty="0">
                <a:solidFill>
                  <a:srgbClr val="FFFFFF"/>
                </a:solidFill>
              </a:rPr>
              <a:t>Arkistosivu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8881-6FC2-5266-5D50-377F877B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fi-FI" sz="1800" dirty="0">
                <a:solidFill>
                  <a:srgbClr val="FFFFFF"/>
                </a:solidFill>
              </a:rPr>
              <a:t>Arkistosivulla tuodaan listana hyväksytyt kuitit (klikkaamalla voi valita näkymän 10/20/50 viimeistä</a:t>
            </a:r>
          </a:p>
          <a:p>
            <a:r>
              <a:rPr lang="en-US" sz="1800" dirty="0" err="1">
                <a:solidFill>
                  <a:srgbClr val="FFFFFF"/>
                </a:solidFill>
              </a:rPr>
              <a:t>Taulukko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näkymä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sisältää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myös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hakukoneen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jolla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voi</a:t>
            </a:r>
            <a:r>
              <a:rPr lang="en-US" sz="1800" dirty="0">
                <a:solidFill>
                  <a:srgbClr val="FFFFFF"/>
                </a:solidFill>
              </a:rPr>
              <a:t> hakea </a:t>
            </a:r>
            <a:r>
              <a:rPr lang="en-US" sz="1800" dirty="0" err="1">
                <a:solidFill>
                  <a:srgbClr val="FFFFFF"/>
                </a:solidFill>
              </a:rPr>
              <a:t>hyväksyttyä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kuittia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esimerkiksi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yrityksen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nimellä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Arkistosivulta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näppäin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kuitin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kuvaukseen</a:t>
            </a:r>
            <a:endParaRPr lang="en-US" sz="1800" dirty="0">
              <a:solidFill>
                <a:srgbClr val="FFFFFF"/>
              </a:solidFill>
            </a:endParaRPr>
          </a:p>
          <a:p>
            <a:r>
              <a:rPr lang="en-US" sz="1800" dirty="0" err="1">
                <a:solidFill>
                  <a:srgbClr val="FFFFFF"/>
                </a:solidFill>
              </a:rPr>
              <a:t>Vasemmalle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siirtymä</a:t>
            </a:r>
            <a:r>
              <a:rPr lang="en-US" sz="1800" dirty="0">
                <a:solidFill>
                  <a:srgbClr val="FFFFFF"/>
                </a:solidFill>
              </a:rPr>
              <a:t> vie </a:t>
            </a:r>
            <a:r>
              <a:rPr lang="en-US" sz="1800" dirty="0" err="1">
                <a:solidFill>
                  <a:srgbClr val="FFFFFF"/>
                </a:solidFill>
              </a:rPr>
              <a:t>takaisin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Statistiikkaan</a:t>
            </a:r>
            <a:r>
              <a:rPr lang="en-US" sz="1800" dirty="0">
                <a:solidFill>
                  <a:srgbClr val="FFFFFF"/>
                </a:solidFill>
              </a:rPr>
              <a:t> ja </a:t>
            </a:r>
            <a:r>
              <a:rPr lang="en-US" sz="1800" dirty="0" err="1">
                <a:solidFill>
                  <a:srgbClr val="FFFFFF"/>
                </a:solidFill>
              </a:rPr>
              <a:t>oikealle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siirtymä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err="1">
                <a:solidFill>
                  <a:srgbClr val="FFFFFF"/>
                </a:solidFill>
              </a:rPr>
              <a:t>etusivulle</a:t>
            </a:r>
            <a:endParaRPr lang="fi-FI" sz="18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E5CFA-1040-E6B4-8142-CA9268AFE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281" y="630202"/>
            <a:ext cx="2383655" cy="55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5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625B-BE8B-947F-F784-FE7E4F06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KuittiAppin</a:t>
            </a:r>
            <a:r>
              <a:rPr lang="fi-FI" dirty="0"/>
              <a:t> mobiiliversio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6DE3-A9A4-B7D0-4671-8A08BB01F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Kuittiopin mobiiliversio on pyritty pitämään mahdollisimman samankaltaisena </a:t>
            </a:r>
            <a:r>
              <a:rPr lang="fi-FI" dirty="0" err="1"/>
              <a:t>rakenteeltään</a:t>
            </a:r>
            <a:r>
              <a:rPr lang="fi-FI" dirty="0"/>
              <a:t> kuin </a:t>
            </a:r>
            <a:r>
              <a:rPr lang="fi-FI" dirty="0" err="1"/>
              <a:t>KuittiAppin</a:t>
            </a:r>
            <a:r>
              <a:rPr lang="fi-FI" dirty="0"/>
              <a:t> selain versio. Tähän päädytty koska suurin osa asiakkaista käyttää selainsivuja kännykällä. </a:t>
            </a:r>
          </a:p>
          <a:p>
            <a:r>
              <a:rPr lang="en-US" dirty="0" err="1"/>
              <a:t>Kuittiapissa</a:t>
            </a:r>
            <a:r>
              <a:rPr lang="en-US" dirty="0"/>
              <a:t> on </a:t>
            </a:r>
            <a:r>
              <a:rPr lang="en-US" dirty="0" err="1"/>
              <a:t>pyritty</a:t>
            </a:r>
            <a:r>
              <a:rPr lang="en-US" dirty="0"/>
              <a:t> </a:t>
            </a:r>
            <a:r>
              <a:rPr lang="en-US" dirty="0" err="1"/>
              <a:t>tekemään</a:t>
            </a:r>
            <a:r>
              <a:rPr lang="en-US" dirty="0"/>
              <a:t> </a:t>
            </a:r>
            <a:r>
              <a:rPr lang="en-US" dirty="0" err="1"/>
              <a:t>mahdollisimman</a:t>
            </a:r>
            <a:r>
              <a:rPr lang="en-US" dirty="0"/>
              <a:t> </a:t>
            </a:r>
            <a:r>
              <a:rPr lang="en-US" dirty="0" err="1"/>
              <a:t>yksinkertainen</a:t>
            </a:r>
            <a:r>
              <a:rPr lang="en-US" dirty="0"/>
              <a:t>. </a:t>
            </a:r>
            <a:r>
              <a:rPr lang="en-US" dirty="0" err="1"/>
              <a:t>Looppi</a:t>
            </a:r>
            <a:r>
              <a:rPr lang="en-US" dirty="0"/>
              <a:t> </a:t>
            </a:r>
            <a:r>
              <a:rPr lang="en-US" dirty="0" err="1"/>
              <a:t>rakenteen</a:t>
            </a:r>
            <a:r>
              <a:rPr lang="en-US" dirty="0"/>
              <a:t> </a:t>
            </a:r>
            <a:r>
              <a:rPr lang="en-US" dirty="0" err="1"/>
              <a:t>avulla</a:t>
            </a:r>
            <a:r>
              <a:rPr lang="en-US" dirty="0"/>
              <a:t> </a:t>
            </a:r>
            <a:r>
              <a:rPr lang="en-US" dirty="0" err="1"/>
              <a:t>siirtyminen</a:t>
            </a:r>
            <a:r>
              <a:rPr lang="en-US" dirty="0"/>
              <a:t> </a:t>
            </a:r>
            <a:r>
              <a:rPr lang="en-US" dirty="0" err="1"/>
              <a:t>sivuilta</a:t>
            </a:r>
            <a:r>
              <a:rPr lang="en-US" dirty="0"/>
              <a:t> </a:t>
            </a:r>
            <a:r>
              <a:rPr lang="en-US" dirty="0" err="1"/>
              <a:t>toisille</a:t>
            </a:r>
            <a:r>
              <a:rPr lang="en-US" dirty="0"/>
              <a:t> on </a:t>
            </a:r>
            <a:r>
              <a:rPr lang="en-US" dirty="0" err="1"/>
              <a:t>helppo</a:t>
            </a:r>
            <a:r>
              <a:rPr lang="en-US" dirty="0"/>
              <a:t>. </a:t>
            </a:r>
            <a:r>
              <a:rPr lang="en-US" dirty="0" err="1"/>
              <a:t>Sivuja</a:t>
            </a:r>
            <a:r>
              <a:rPr lang="en-US" dirty="0"/>
              <a:t> </a:t>
            </a:r>
            <a:r>
              <a:rPr lang="en-US" dirty="0" err="1"/>
              <a:t>loopissa</a:t>
            </a:r>
            <a:r>
              <a:rPr lang="en-US" dirty="0"/>
              <a:t> on </a:t>
            </a:r>
            <a:r>
              <a:rPr lang="en-US" dirty="0" err="1"/>
              <a:t>maltillisesti</a:t>
            </a:r>
            <a:r>
              <a:rPr lang="en-US" dirty="0"/>
              <a:t> vain </a:t>
            </a:r>
            <a:r>
              <a:rPr lang="en-US" dirty="0" err="1"/>
              <a:t>viisi</a:t>
            </a:r>
            <a:r>
              <a:rPr lang="en-US" dirty="0"/>
              <a:t> </a:t>
            </a:r>
            <a:r>
              <a:rPr lang="en-US" dirty="0" err="1"/>
              <a:t>kappaletta</a:t>
            </a:r>
            <a:r>
              <a:rPr lang="en-US" dirty="0"/>
              <a:t>, </a:t>
            </a:r>
            <a:r>
              <a:rPr lang="en-US" dirty="0" err="1"/>
              <a:t>eikä</a:t>
            </a:r>
            <a:r>
              <a:rPr lang="en-US" dirty="0"/>
              <a:t> </a:t>
            </a:r>
            <a:r>
              <a:rPr lang="en-US" dirty="0" err="1"/>
              <a:t>ohjelma</a:t>
            </a:r>
            <a:r>
              <a:rPr lang="en-US" dirty="0"/>
              <a:t> </a:t>
            </a:r>
            <a:r>
              <a:rPr lang="en-US" dirty="0" err="1"/>
              <a:t>sisällä</a:t>
            </a:r>
            <a:r>
              <a:rPr lang="en-US" dirty="0"/>
              <a:t> </a:t>
            </a:r>
            <a:r>
              <a:rPr lang="en-US" dirty="0" err="1"/>
              <a:t>alasivuja</a:t>
            </a:r>
            <a:r>
              <a:rPr lang="en-US" dirty="0"/>
              <a:t> </a:t>
            </a:r>
            <a:r>
              <a:rPr lang="en-US" dirty="0" err="1"/>
              <a:t>kuin</a:t>
            </a:r>
            <a:r>
              <a:rPr lang="en-US" dirty="0"/>
              <a:t> </a:t>
            </a:r>
            <a:r>
              <a:rPr lang="en-US" dirty="0" err="1"/>
              <a:t>infon</a:t>
            </a:r>
            <a:r>
              <a:rPr lang="en-US" dirty="0"/>
              <a:t> </a:t>
            </a:r>
            <a:r>
              <a:rPr lang="en-US" dirty="0" err="1"/>
              <a:t>kohdalla</a:t>
            </a:r>
            <a:r>
              <a:rPr lang="en-US" dirty="0"/>
              <a:t>. </a:t>
            </a:r>
          </a:p>
          <a:p>
            <a:r>
              <a:rPr lang="fi-FI" dirty="0"/>
              <a:t>Koska kuitti Appia käytetään yleensä nopeasti vain kuittien kuvaamiseen ja kirjanpitoa halutaan yleensä tarkastella kotitietokoneella, ei siirtymää kirjanpitoon ole tehty etusivulle vaan infon kautta, josta se on löydettävissä. </a:t>
            </a:r>
          </a:p>
          <a:p>
            <a:endParaRPr lang="fi-FI" dirty="0"/>
          </a:p>
          <a:p>
            <a:endParaRPr lang="fi-FI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42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693970-DB88-39A7-9547-75E9ED03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1125996"/>
            <a:ext cx="3084844" cy="4863323"/>
          </a:xfrm>
        </p:spPr>
        <p:txBody>
          <a:bodyPr>
            <a:normAutofit/>
          </a:bodyPr>
          <a:lstStyle/>
          <a:p>
            <a:r>
              <a:rPr lang="fi-FI" sz="2400" dirty="0">
                <a:solidFill>
                  <a:srgbClr val="FFFFFF"/>
                </a:solidFill>
              </a:rPr>
              <a:t>Ohjelman rakenne</a:t>
            </a:r>
          </a:p>
          <a:p>
            <a:endParaRPr lang="fi-FI" sz="1400" dirty="0">
              <a:solidFill>
                <a:srgbClr val="FFFFFF"/>
              </a:solidFill>
            </a:endParaRPr>
          </a:p>
          <a:p>
            <a:r>
              <a:rPr lang="fi-FI" sz="1400" dirty="0">
                <a:solidFill>
                  <a:srgbClr val="FFFFFF"/>
                </a:solidFill>
              </a:rPr>
              <a:t>Kirjautumissivun jälkeen päädytään etusivulle, josta </a:t>
            </a:r>
            <a:r>
              <a:rPr lang="fi-FI" sz="1400" dirty="0" err="1">
                <a:solidFill>
                  <a:srgbClr val="FFFFFF"/>
                </a:solidFill>
              </a:rPr>
              <a:t>loop</a:t>
            </a:r>
            <a:r>
              <a:rPr lang="fi-FI" sz="1400" dirty="0">
                <a:solidFill>
                  <a:srgbClr val="FFFFFF"/>
                </a:solidFill>
              </a:rPr>
              <a:t>-rakenne</a:t>
            </a:r>
          </a:p>
          <a:p>
            <a:r>
              <a:rPr lang="fi-FI" sz="1200" i="1" dirty="0">
                <a:solidFill>
                  <a:srgbClr val="FFFFFF"/>
                </a:solidFill>
              </a:rPr>
              <a:t>Etusivu &gt; Infosivu &gt; Kuitin kuvaus &gt; Statistiikka &gt; Arkisto</a:t>
            </a:r>
          </a:p>
          <a:p>
            <a:pPr marL="0" indent="0">
              <a:buNone/>
            </a:pPr>
            <a:endParaRPr lang="fi-FI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FFFFFF"/>
                </a:solidFill>
              </a:rPr>
              <a:t>Infosivu sisältää pääsyn yhteistietoihin, ohjeisiin ja kirjanpitorajapintaan ohjaamiseen</a:t>
            </a:r>
          </a:p>
          <a:p>
            <a:pPr marL="0" indent="0">
              <a:buNone/>
            </a:pPr>
            <a:endParaRPr lang="fi-FI" sz="14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fi-FI" sz="1400" dirty="0">
              <a:solidFill>
                <a:srgbClr val="FFFFFF"/>
              </a:solidFill>
            </a:endParaRPr>
          </a:p>
          <a:p>
            <a:endParaRPr lang="fi-FI" sz="1400" dirty="0">
              <a:solidFill>
                <a:srgbClr val="FFFFFF"/>
              </a:solidFill>
            </a:endParaRPr>
          </a:p>
          <a:p>
            <a:pPr lvl="1"/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6A9DA7-FFB3-4DAE-3D8B-56DC0D7A2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2052389"/>
            <a:ext cx="6798082" cy="27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50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A146C9A0-CD5B-AC98-8AE6-4AD35BEE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i-FI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Kirjautumissivu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2E5A87-CB2A-F096-BD8C-219170BE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fi-FI" sz="1500" dirty="0">
                <a:solidFill>
                  <a:srgbClr val="FFFFFF"/>
                </a:solidFill>
              </a:rPr>
              <a:t>Kirjautumissivu on yksinkertainen sivu jossa pyydetään käyttäjätunnus ja salasana. Tunnusten alapuolella </a:t>
            </a:r>
            <a:r>
              <a:rPr lang="fi-FI" sz="1500" dirty="0" err="1">
                <a:solidFill>
                  <a:srgbClr val="FFFFFF"/>
                </a:solidFill>
              </a:rPr>
              <a:t>login</a:t>
            </a:r>
            <a:r>
              <a:rPr lang="fi-FI" sz="1500" dirty="0">
                <a:solidFill>
                  <a:srgbClr val="FFFFFF"/>
                </a:solidFill>
              </a:rPr>
              <a:t> näppäin.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B11BDC-2B22-CFDC-BD28-FE82A209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10" y="640080"/>
            <a:ext cx="259369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51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45429-3DC6-092B-2598-68FE26C3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86" y="640081"/>
            <a:ext cx="6901827" cy="5314406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60">
            <a:extLst>
              <a:ext uri="{FF2B5EF4-FFF2-40B4-BE49-F238E27FC236}">
                <a16:creationId xmlns:a16="http://schemas.microsoft.com/office/drawing/2014/main" id="{6D03E0A9-54D6-FB56-900E-97DED003A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fi-FI" dirty="0"/>
              <a:t>Kaikki sivut</a:t>
            </a:r>
          </a:p>
          <a:p>
            <a:endParaRPr lang="fi-FI" dirty="0"/>
          </a:p>
          <a:p>
            <a:r>
              <a:rPr lang="fi-FI" dirty="0"/>
              <a:t>Ohjelman kaikki sivut kuvattuna. Nuolet kuvaavat siirtymiä sivuilta toiselle.  </a:t>
            </a:r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2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wireframe&#10;&#10;AI-generated content may be incorrect.">
            <a:extLst>
              <a:ext uri="{FF2B5EF4-FFF2-40B4-BE49-F238E27FC236}">
                <a16:creationId xmlns:a16="http://schemas.microsoft.com/office/drawing/2014/main" id="{8AF5DB75-48D6-A8CE-1118-7F0585C81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1393" r="1" b="1"/>
          <a:stretch/>
        </p:blipFill>
        <p:spPr>
          <a:xfrm>
            <a:off x="643467" y="1369240"/>
            <a:ext cx="10905066" cy="41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28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64D13E1-8E75-D01E-C695-C3FFDF37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fi-FI" sz="3600" dirty="0">
                <a:solidFill>
                  <a:srgbClr val="FFFFFF"/>
                </a:solidFill>
              </a:rPr>
              <a:t>Etusivu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FF5EEA91-E3FE-78FF-566F-D08B52316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>
            <a:normAutofit/>
          </a:bodyPr>
          <a:lstStyle/>
          <a:p>
            <a:r>
              <a:rPr lang="fi-FI" sz="1500" dirty="0">
                <a:solidFill>
                  <a:srgbClr val="FFFFFF"/>
                </a:solidFill>
              </a:rPr>
              <a:t>Etusivu pyritty pitämään yksinkertaisena jossa huomio keskittyy siirtymiseen kuitin kuvaukseen, koska tämä on ohjelman keskeisin toiminto. Tämän lisäksi asiakaspalautteen perusteella lisätty siirtymät Statistiikkaan, kirjanpitoon ja infosivulle</a:t>
            </a:r>
          </a:p>
          <a:p>
            <a:endParaRPr lang="fi-FI" sz="1500" dirty="0">
              <a:solidFill>
                <a:srgbClr val="FFFFFF"/>
              </a:solidFill>
            </a:endParaRPr>
          </a:p>
          <a:p>
            <a:r>
              <a:rPr lang="fi-FI" sz="1500" dirty="0">
                <a:solidFill>
                  <a:srgbClr val="FFFFFF"/>
                </a:solidFill>
              </a:rPr>
              <a:t>Siirtymä vasemmalle vie arkistosivulle ja siirtymä oikealle kuitin kuvaukseen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28B21-521C-AF20-DFC3-482D57578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49" y="640080"/>
            <a:ext cx="266341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90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EE378F3-9642-471B-8215-AA3288422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405F82-F7FB-4124-AE2B-3D69A007C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4A83E-33C5-F766-D414-06A828DA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fi-FI" sz="4000" dirty="0">
                <a:solidFill>
                  <a:srgbClr val="FFFFFF"/>
                </a:solidFill>
              </a:rPr>
              <a:t>Kuvaussivu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0E1DBB-1339-427B-DB88-168E6D9E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fi-FI" sz="1800" dirty="0" err="1">
                <a:solidFill>
                  <a:srgbClr val="FFFFFF"/>
                </a:solidFill>
              </a:rPr>
              <a:t>Kuvausivulla</a:t>
            </a:r>
            <a:r>
              <a:rPr lang="fi-FI" sz="1800" dirty="0">
                <a:solidFill>
                  <a:srgbClr val="FFFFFF"/>
                </a:solidFill>
              </a:rPr>
              <a:t> napit automatiikan säätöihin ja muihin asetuksiin. Kuvausalue on kohta johon </a:t>
            </a:r>
            <a:r>
              <a:rPr lang="fi-FI" sz="1800" dirty="0" err="1">
                <a:solidFill>
                  <a:srgbClr val="FFFFFF"/>
                </a:solidFill>
              </a:rPr>
              <a:t>kuittin</a:t>
            </a:r>
            <a:r>
              <a:rPr lang="fi-FI" sz="1800" dirty="0">
                <a:solidFill>
                  <a:srgbClr val="FFFFFF"/>
                </a:solidFill>
              </a:rPr>
              <a:t> ”tähtäys” tapahtuu. Ota kuva läpinäkyvästä </a:t>
            </a:r>
            <a:r>
              <a:rPr lang="fi-FI" sz="1800" dirty="0" err="1">
                <a:solidFill>
                  <a:srgbClr val="FFFFFF"/>
                </a:solidFill>
              </a:rPr>
              <a:t>näppäimesta</a:t>
            </a:r>
            <a:r>
              <a:rPr lang="fi-FI" sz="1800" dirty="0">
                <a:solidFill>
                  <a:srgbClr val="FFFFFF"/>
                </a:solidFill>
              </a:rPr>
              <a:t> ohjelma ottaa kuvan kuitista.</a:t>
            </a:r>
          </a:p>
          <a:p>
            <a:endParaRPr lang="fi-FI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FFFFFF"/>
                </a:solidFill>
              </a:rPr>
              <a:t>Kuvaussivulta siirtymä vasemmalle vie etusivulle ja oikealle siirtymä vie infosivulle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AE29FD-C3A6-46E4-BF94-132A4C4EE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D32B16-B693-DE18-556C-7F1B046BA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704" y="630202"/>
            <a:ext cx="2578809" cy="557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4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D5BC6-B8FE-ADC4-5B2A-C6B48511A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684732"/>
          </a:xfrm>
        </p:spPr>
        <p:txBody>
          <a:bodyPr>
            <a:normAutofit/>
          </a:bodyPr>
          <a:lstStyle/>
          <a:p>
            <a:r>
              <a:rPr lang="fi-FI" sz="3600" dirty="0">
                <a:solidFill>
                  <a:srgbClr val="FFFFFF"/>
                </a:solidFill>
              </a:rPr>
              <a:t>Infosivu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41D1-390F-E371-BFAB-4C6612906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1201568"/>
            <a:ext cx="3084844" cy="3335519"/>
          </a:xfrm>
        </p:spPr>
        <p:txBody>
          <a:bodyPr>
            <a:normAutofit fontScale="92500" lnSpcReduction="10000"/>
          </a:bodyPr>
          <a:lstStyle/>
          <a:p>
            <a:r>
              <a:rPr lang="fi-FI" sz="1500" dirty="0">
                <a:solidFill>
                  <a:srgbClr val="FFFFFF"/>
                </a:solidFill>
              </a:rPr>
              <a:t>Infosivulla on pääsy yhteystietoihin josta löytyy yhteystiedot asiakkaan yhteyshenkilöihin kirjanpidossa (kirjanpitäjä, ohjelmiston ylläpito)</a:t>
            </a:r>
          </a:p>
          <a:p>
            <a:r>
              <a:rPr lang="en-US" sz="1500" dirty="0" err="1">
                <a:solidFill>
                  <a:srgbClr val="FFFFFF"/>
                </a:solidFill>
              </a:rPr>
              <a:t>Ohjeet</a:t>
            </a:r>
            <a:r>
              <a:rPr lang="en-US" sz="1500" dirty="0">
                <a:solidFill>
                  <a:srgbClr val="FFFFFF"/>
                </a:solidFill>
              </a:rPr>
              <a:t> vie </a:t>
            </a:r>
            <a:r>
              <a:rPr lang="en-US" sz="1500" dirty="0" err="1">
                <a:solidFill>
                  <a:srgbClr val="FFFFFF"/>
                </a:solidFill>
              </a:rPr>
              <a:t>yksinkertaisiin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asiakasdokumentteihin</a:t>
            </a:r>
            <a:r>
              <a:rPr lang="en-US" sz="1500" dirty="0">
                <a:solidFill>
                  <a:srgbClr val="FFFFFF"/>
                </a:solidFill>
              </a:rPr>
              <a:t>, </a:t>
            </a:r>
            <a:r>
              <a:rPr lang="en-US" sz="1500" dirty="0" err="1">
                <a:solidFill>
                  <a:srgbClr val="FFFFFF"/>
                </a:solidFill>
              </a:rPr>
              <a:t>jossa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neuvotaan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mobiiliapin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ominaisuuksia</a:t>
            </a:r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 err="1">
                <a:solidFill>
                  <a:srgbClr val="FFFFFF"/>
                </a:solidFill>
              </a:rPr>
              <a:t>Kirjanpito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näppäimestä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pääsee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siirtymään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kirjanpito-ohjelmistoon</a:t>
            </a:r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 err="1">
                <a:solidFill>
                  <a:srgbClr val="FFFFFF"/>
                </a:solidFill>
              </a:rPr>
              <a:t>Arkistonäppäimestä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pääsy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aikaisemmin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kuvattuihin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kuitteihin</a:t>
            </a:r>
            <a:endParaRPr lang="en-US" sz="1500" dirty="0">
              <a:solidFill>
                <a:srgbClr val="FFFFFF"/>
              </a:solidFill>
            </a:endParaRPr>
          </a:p>
          <a:p>
            <a:r>
              <a:rPr lang="en-US" sz="1500" dirty="0" err="1">
                <a:solidFill>
                  <a:srgbClr val="FFFFFF"/>
                </a:solidFill>
              </a:rPr>
              <a:t>Infosivulta</a:t>
            </a:r>
            <a:r>
              <a:rPr lang="en-US" sz="1500" dirty="0">
                <a:solidFill>
                  <a:srgbClr val="FFFFFF"/>
                </a:solidFill>
              </a:rPr>
              <a:t> on </a:t>
            </a:r>
            <a:r>
              <a:rPr lang="en-US" sz="1500" dirty="0" err="1">
                <a:solidFill>
                  <a:srgbClr val="FFFFFF"/>
                </a:solidFill>
              </a:rPr>
              <a:t>vasensiirtymä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kuitin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kuvaukseen</a:t>
            </a:r>
            <a:r>
              <a:rPr lang="en-US" sz="1500" dirty="0">
                <a:solidFill>
                  <a:srgbClr val="FFFFFF"/>
                </a:solidFill>
              </a:rPr>
              <a:t> ja </a:t>
            </a:r>
            <a:r>
              <a:rPr lang="en-US" sz="1500" dirty="0" err="1">
                <a:solidFill>
                  <a:srgbClr val="FFFFFF"/>
                </a:solidFill>
              </a:rPr>
              <a:t>oikeasiirtymä</a:t>
            </a:r>
            <a:r>
              <a:rPr lang="en-US" sz="1500" dirty="0">
                <a:solidFill>
                  <a:srgbClr val="FFFFFF"/>
                </a:solidFill>
              </a:rPr>
              <a:t> </a:t>
            </a:r>
            <a:r>
              <a:rPr lang="en-US" sz="1500" dirty="0" err="1">
                <a:solidFill>
                  <a:srgbClr val="FFFFFF"/>
                </a:solidFill>
              </a:rPr>
              <a:t>Statistiikkaan</a:t>
            </a:r>
            <a:endParaRPr lang="fi-FI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97147-ABD6-E4FD-61D5-A5040ECE3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349" y="640080"/>
            <a:ext cx="266341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195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269</TotalTime>
  <Words>373</Words>
  <Application>Microsoft Office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Calibri</vt:lpstr>
      <vt:lpstr>Calibri Light</vt:lpstr>
      <vt:lpstr>Retrospect</vt:lpstr>
      <vt:lpstr>KuittiAPP</vt:lpstr>
      <vt:lpstr>KuittiAppin mobiiliversio</vt:lpstr>
      <vt:lpstr>PowerPoint Presentation</vt:lpstr>
      <vt:lpstr>Kirjautumissivu</vt:lpstr>
      <vt:lpstr>PowerPoint Presentation</vt:lpstr>
      <vt:lpstr>PowerPoint Presentation</vt:lpstr>
      <vt:lpstr>Etusivu</vt:lpstr>
      <vt:lpstr>Kuvaussivu</vt:lpstr>
      <vt:lpstr>Infosivu</vt:lpstr>
      <vt:lpstr>Infosivun alaiset sivut</vt:lpstr>
      <vt:lpstr>PowerPoint Presentation</vt:lpstr>
      <vt:lpstr>Statistiikkasivu</vt:lpstr>
      <vt:lpstr>Arkistosivu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Bragge Janne TTM23SAI</dc:creator>
  <cp:lastModifiedBy>Bragge Janne TTM23SAI</cp:lastModifiedBy>
  <cp:revision>4</cp:revision>
  <cp:lastPrinted>2025-01-31T09:50:13Z</cp:lastPrinted>
  <dcterms:created xsi:type="dcterms:W3CDTF">2025-01-28T13:40:50Z</dcterms:created>
  <dcterms:modified xsi:type="dcterms:W3CDTF">2025-01-31T09:50:16Z</dcterms:modified>
</cp:coreProperties>
</file>