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104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100" d="100"/>
          <a:sy n="100" d="100"/>
        </p:scale>
        <p:origin x="-348" y="-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AF86-B693-2DA9-686A-D652E44EE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616D3-A6C6-CBDC-302E-0D6007353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4A779-3786-6F9A-A11E-655743C6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655D-E2E3-4E00-9EE9-41C919094F5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AD5DF-0107-95C5-187A-64CE96B3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895A5-A8A0-0CFC-9A2B-297C6F24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C93-B008-4B2C-8951-EA232C11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6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9CE2-33BE-52DC-B076-0486F892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BB394-5B82-BDDD-AF33-259D2109A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80CC5-0C6B-9F5B-CAED-A3EBB603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655D-E2E3-4E00-9EE9-41C919094F5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A0BF3-63F6-2AED-34AD-0AC4BA15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F6875-9C0B-9E66-AB4E-0A1EC4C7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C93-B008-4B2C-8951-EA232C11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8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96E74-8AD5-5A5C-FFE7-C3D963199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4C9A8-7770-4C01-A138-5B06FEF7F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4766F-C036-6027-870C-0B8F6304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655D-E2E3-4E00-9EE9-41C919094F5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9C7F3-40CB-BD4D-22C2-A9CA565B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2B04-61E1-1668-DA8E-C94F2CB5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C93-B008-4B2C-8951-EA232C11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2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B9FD-00D0-FD3C-685E-2EE995E4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D985-291B-39E0-F06A-E4EC4D8B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17659-6C67-0E08-5478-FF6180C2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655D-E2E3-4E00-9EE9-41C919094F5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0AF62-F776-6C14-6CDE-256A654D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C0F50-E652-266B-F27B-6456893C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C93-B008-4B2C-8951-EA232C11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6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A2B8-F96B-E5A7-CABE-75C4D627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4704D-30A4-F251-CA67-31024C2A2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4CE0E-C63C-6D16-3560-8CCEB322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655D-E2E3-4E00-9EE9-41C919094F5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27CC8-E2C5-6F98-E7E3-999E0176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7685F-9469-8053-6D87-5817EAF8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C93-B008-4B2C-8951-EA232C11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9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B8C9-D465-0F5A-4E7B-743CC606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A63B-40BD-3FF3-A4D1-2039A07F6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EFA13-9F16-7342-38B9-8CAB40B78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D7C20-462D-A8CC-2126-E2DE027D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655D-E2E3-4E00-9EE9-41C919094F5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63570-69C4-EFD2-0898-B630B8AC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E5716-B46D-1332-D278-B9154400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C93-B008-4B2C-8951-EA232C11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7EE9-893D-0193-EF2C-D9B69F7B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F16BA-C264-40B7-4300-5ACB6A5FE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562F2-EE11-8161-BF33-400D3A27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668F3-1EF4-48B7-9322-B65DB8AD3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8E7B9-62C7-B763-5A8E-2115F3E60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BB5A1-0E63-F0D7-EA87-B94BE8B2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655D-E2E3-4E00-9EE9-41C919094F5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759A5-3A91-4591-3018-4149C1D5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96FCD-D055-9B03-A9FC-D60631FC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C93-B008-4B2C-8951-EA232C11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6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C52D-E795-C8BE-5727-6EBCADFA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2AEC5-E753-7DBF-7495-BF057EB5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655D-E2E3-4E00-9EE9-41C919094F5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B5B73-E6B2-F0F9-4056-3E3015B0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E1EF5-E974-1645-F6F1-D86F7A13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C93-B008-4B2C-8951-EA232C11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D8B59-0E89-7E52-5E93-340B7B19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655D-E2E3-4E00-9EE9-41C919094F5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17623-4286-199E-9771-7EF854F8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2F9E5-D081-F14E-9A64-CE739DA7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C93-B008-4B2C-8951-EA232C11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5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A630-F8E7-DE6C-A258-D5FF4210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D01A7-3636-C8E7-4A02-C072A2C5E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5F88C-8388-979E-EC03-034297053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B1E3E-F36E-355B-0EDE-D0238B96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655D-E2E3-4E00-9EE9-41C919094F5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82FD8-2DE2-0ADD-D8AD-D340825F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365B3-850B-470F-0472-1F28CFFE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C93-B008-4B2C-8951-EA232C11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1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489C-91CE-46E2-7EE6-BB7270B2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8CE5D-074C-78B2-66C3-93E4F343F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729CC-1CF4-5447-914C-936AB55E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3CDF2-F527-0D77-0F84-70B5BFE5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655D-E2E3-4E00-9EE9-41C919094F5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ACD6C-41DC-C0DB-09FB-867E0BA0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11B5B-67A0-2840-0B54-5928C1B3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C93-B008-4B2C-8951-EA232C11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F7156-3C30-83E3-11F4-629FBD66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F7F8E-B40D-5E2F-82FE-2FE2BC972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0F03-8EFF-0A6B-82DC-15D84C00F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C655D-E2E3-4E00-9EE9-41C919094F5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9CFD6-6973-9BFB-8F37-AC6565338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9E8FA-C47C-7B2E-EF75-714E2A07D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1C93-B008-4B2C-8951-EA232C11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5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7" Type="http://schemas.microsoft.com/office/2007/relationships/hdphoto" Target="../media/hdphoto3.wdp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3.png" /><Relationship Id="rId5" Type="http://schemas.microsoft.com/office/2007/relationships/hdphoto" Target="../media/hdphoto2.wdp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Relationship Id="rId5" Type="http://schemas.microsoft.com/office/2007/relationships/hdphoto" Target="../media/hdphoto1.wdp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7" Type="http://schemas.microsoft.com/office/2007/relationships/hdphoto" Target="../media/hdphoto3.wdp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3.png" /><Relationship Id="rId5" Type="http://schemas.microsoft.com/office/2007/relationships/hdphoto" Target="../media/hdphoto2.wdp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E4F09E7-A785-C7F2-3403-3779E2B6F3A3}"/>
              </a:ext>
            </a:extLst>
          </p:cNvPr>
          <p:cNvSpPr/>
          <p:nvPr/>
        </p:nvSpPr>
        <p:spPr>
          <a:xfrm>
            <a:off x="952500" y="0"/>
            <a:ext cx="10287000" cy="6858000"/>
          </a:xfrm>
          <a:custGeom>
            <a:avLst/>
            <a:gdLst>
              <a:gd name="connsiteX0" fmla="*/ 0 w 10287000"/>
              <a:gd name="connsiteY0" fmla="*/ 0 h 6858000"/>
              <a:gd name="connsiteX1" fmla="*/ 10287000 w 10287000"/>
              <a:gd name="connsiteY1" fmla="*/ 0 h 6858000"/>
              <a:gd name="connsiteX2" fmla="*/ 10287000 w 10287000"/>
              <a:gd name="connsiteY2" fmla="*/ 6858000 h 6858000"/>
              <a:gd name="connsiteX3" fmla="*/ 0 w 10287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7000" h="6858000">
                <a:moveTo>
                  <a:pt x="0" y="0"/>
                </a:moveTo>
                <a:lnTo>
                  <a:pt x="10287000" y="0"/>
                </a:lnTo>
                <a:lnTo>
                  <a:pt x="10287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F0B8FB-B701-524A-A42C-FAC1C487D470}"/>
              </a:ext>
            </a:extLst>
          </p:cNvPr>
          <p:cNvSpPr/>
          <p:nvPr/>
        </p:nvSpPr>
        <p:spPr>
          <a:xfrm>
            <a:off x="-512336" y="-448276"/>
            <a:ext cx="13225445" cy="7754540"/>
          </a:xfrm>
          <a:custGeom>
            <a:avLst/>
            <a:gdLst>
              <a:gd name="connsiteX0" fmla="*/ 8989467 w 8989466"/>
              <a:gd name="connsiteY0" fmla="*/ 1112247 h 5931772"/>
              <a:gd name="connsiteX1" fmla="*/ 8989467 w 8989466"/>
              <a:gd name="connsiteY1" fmla="*/ 4805692 h 5931772"/>
              <a:gd name="connsiteX2" fmla="*/ 7817503 w 8989466"/>
              <a:gd name="connsiteY2" fmla="*/ 5878112 h 5931772"/>
              <a:gd name="connsiteX3" fmla="*/ 4722899 w 8989466"/>
              <a:gd name="connsiteY3" fmla="*/ 5834495 h 5931772"/>
              <a:gd name="connsiteX4" fmla="*/ 1171998 w 8989466"/>
              <a:gd name="connsiteY4" fmla="*/ 5878112 h 5931772"/>
              <a:gd name="connsiteX5" fmla="*/ 0 w 8989466"/>
              <a:gd name="connsiteY5" fmla="*/ 4805692 h 5931772"/>
              <a:gd name="connsiteX6" fmla="*/ 0 w 8989466"/>
              <a:gd name="connsiteY6" fmla="*/ 1112247 h 5931772"/>
              <a:gd name="connsiteX7" fmla="*/ 869800 w 8989466"/>
              <a:gd name="connsiteY7" fmla="*/ 64105 h 5931772"/>
              <a:gd name="connsiteX8" fmla="*/ 1172032 w 8989466"/>
              <a:gd name="connsiteY8" fmla="*/ 39930 h 5931772"/>
              <a:gd name="connsiteX9" fmla="*/ 3574630 w 8989466"/>
              <a:gd name="connsiteY9" fmla="*/ 121884 h 5931772"/>
              <a:gd name="connsiteX10" fmla="*/ 6781328 w 8989466"/>
              <a:gd name="connsiteY10" fmla="*/ 703 h 5931772"/>
              <a:gd name="connsiteX11" fmla="*/ 7817537 w 8989466"/>
              <a:gd name="connsiteY11" fmla="*/ 39930 h 5931772"/>
              <a:gd name="connsiteX12" fmla="*/ 8989467 w 8989466"/>
              <a:gd name="connsiteY12" fmla="*/ 1112247 h 593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89466" h="5931772">
                <a:moveTo>
                  <a:pt x="8989467" y="1112247"/>
                </a:moveTo>
                <a:lnTo>
                  <a:pt x="8989467" y="4805692"/>
                </a:lnTo>
                <a:cubicBezTo>
                  <a:pt x="8989467" y="5397983"/>
                  <a:pt x="8458726" y="5797462"/>
                  <a:pt x="7817503" y="5878112"/>
                </a:cubicBezTo>
                <a:cubicBezTo>
                  <a:pt x="7069158" y="5972204"/>
                  <a:pt x="6298216" y="5932976"/>
                  <a:pt x="4722899" y="5834495"/>
                </a:cubicBezTo>
                <a:cubicBezTo>
                  <a:pt x="3838217" y="5779219"/>
                  <a:pt x="2059732" y="5870808"/>
                  <a:pt x="1171998" y="5878112"/>
                </a:cubicBezTo>
                <a:cubicBezTo>
                  <a:pt x="524706" y="5883392"/>
                  <a:pt x="0" y="5398052"/>
                  <a:pt x="0" y="4805692"/>
                </a:cubicBezTo>
                <a:lnTo>
                  <a:pt x="0" y="1112247"/>
                </a:lnTo>
                <a:cubicBezTo>
                  <a:pt x="0" y="615694"/>
                  <a:pt x="369612" y="173559"/>
                  <a:pt x="869800" y="64105"/>
                </a:cubicBezTo>
                <a:cubicBezTo>
                  <a:pt x="968994" y="42471"/>
                  <a:pt x="1070661" y="34338"/>
                  <a:pt x="1172032" y="39930"/>
                </a:cubicBezTo>
                <a:cubicBezTo>
                  <a:pt x="1772107" y="72266"/>
                  <a:pt x="2654595" y="200305"/>
                  <a:pt x="3574630" y="121884"/>
                </a:cubicBezTo>
                <a:cubicBezTo>
                  <a:pt x="4376570" y="53544"/>
                  <a:pt x="5706268" y="-7253"/>
                  <a:pt x="6781328" y="703"/>
                </a:cubicBezTo>
                <a:cubicBezTo>
                  <a:pt x="7173228" y="3652"/>
                  <a:pt x="7531250" y="15722"/>
                  <a:pt x="7817537" y="39930"/>
                </a:cubicBezTo>
                <a:cubicBezTo>
                  <a:pt x="8462086" y="94349"/>
                  <a:pt x="8989467" y="520025"/>
                  <a:pt x="8989467" y="1112247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CBBDB27-E2DE-BAC8-A8F2-6069FF1CBF96}"/>
              </a:ext>
            </a:extLst>
          </p:cNvPr>
          <p:cNvSpPr/>
          <p:nvPr/>
        </p:nvSpPr>
        <p:spPr>
          <a:xfrm>
            <a:off x="-512353" y="-246022"/>
            <a:ext cx="3316871" cy="4689864"/>
          </a:xfrm>
          <a:custGeom>
            <a:avLst/>
            <a:gdLst>
              <a:gd name="connsiteX0" fmla="*/ 2305557 w 2537213"/>
              <a:gd name="connsiteY0" fmla="*/ 2857386 h 3587473"/>
              <a:gd name="connsiteX1" fmla="*/ 0 w 2537213"/>
              <a:gd name="connsiteY1" fmla="*/ 3496757 h 3587473"/>
              <a:gd name="connsiteX2" fmla="*/ 0 w 2537213"/>
              <a:gd name="connsiteY2" fmla="*/ 1048143 h 3587473"/>
              <a:gd name="connsiteX3" fmla="*/ 869766 w 2537213"/>
              <a:gd name="connsiteY3" fmla="*/ 0 h 3587473"/>
              <a:gd name="connsiteX4" fmla="*/ 1256317 w 2537213"/>
              <a:gd name="connsiteY4" fmla="*/ 540822 h 3587473"/>
              <a:gd name="connsiteX5" fmla="*/ 2282720 w 2537213"/>
              <a:gd name="connsiteY5" fmla="*/ 834550 h 3587473"/>
              <a:gd name="connsiteX6" fmla="*/ 2012137 w 2537213"/>
              <a:gd name="connsiteY6" fmla="*/ 2026230 h 3587473"/>
              <a:gd name="connsiteX7" fmla="*/ 2305557 w 2537213"/>
              <a:gd name="connsiteY7" fmla="*/ 2857386 h 358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7213" h="3587473">
                <a:moveTo>
                  <a:pt x="2305557" y="2857386"/>
                </a:moveTo>
                <a:cubicBezTo>
                  <a:pt x="2113190" y="3862906"/>
                  <a:pt x="381888" y="3557108"/>
                  <a:pt x="0" y="3496757"/>
                </a:cubicBezTo>
                <a:lnTo>
                  <a:pt x="0" y="1048143"/>
                </a:lnTo>
                <a:cubicBezTo>
                  <a:pt x="0" y="551623"/>
                  <a:pt x="369543" y="109419"/>
                  <a:pt x="869766" y="0"/>
                </a:cubicBezTo>
                <a:cubicBezTo>
                  <a:pt x="1092411" y="70089"/>
                  <a:pt x="1243527" y="230257"/>
                  <a:pt x="1256317" y="540822"/>
                </a:cubicBezTo>
                <a:cubicBezTo>
                  <a:pt x="1270513" y="885128"/>
                  <a:pt x="1834481" y="435929"/>
                  <a:pt x="2282720" y="834550"/>
                </a:cubicBezTo>
                <a:cubicBezTo>
                  <a:pt x="2730959" y="1233171"/>
                  <a:pt x="2553611" y="1821211"/>
                  <a:pt x="2012137" y="2026230"/>
                </a:cubicBezTo>
                <a:cubicBezTo>
                  <a:pt x="1470664" y="2231250"/>
                  <a:pt x="2411307" y="2304631"/>
                  <a:pt x="2305557" y="2857386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1EF3C5A-5F08-E8E3-9764-0A8EB853F0E6}"/>
              </a:ext>
            </a:extLst>
          </p:cNvPr>
          <p:cNvSpPr/>
          <p:nvPr/>
        </p:nvSpPr>
        <p:spPr>
          <a:xfrm>
            <a:off x="1385638" y="245702"/>
            <a:ext cx="255017" cy="155199"/>
          </a:xfrm>
          <a:custGeom>
            <a:avLst/>
            <a:gdLst>
              <a:gd name="connsiteX0" fmla="*/ 113877 w 195073"/>
              <a:gd name="connsiteY0" fmla="*/ 5632 h 118718"/>
              <a:gd name="connsiteX1" fmla="*/ 191887 w 195073"/>
              <a:gd name="connsiteY1" fmla="*/ 36835 h 118718"/>
              <a:gd name="connsiteX2" fmla="*/ 145424 w 195073"/>
              <a:gd name="connsiteY2" fmla="*/ 108227 h 118718"/>
              <a:gd name="connsiteX3" fmla="*/ 0 w 195073"/>
              <a:gd name="connsiteY3" fmla="*/ 98798 h 118718"/>
              <a:gd name="connsiteX4" fmla="*/ 113877 w 195073"/>
              <a:gd name="connsiteY4" fmla="*/ 5632 h 11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073" h="118718">
                <a:moveTo>
                  <a:pt x="113877" y="5632"/>
                </a:moveTo>
                <a:cubicBezTo>
                  <a:pt x="161883" y="-9833"/>
                  <a:pt x="183177" y="8512"/>
                  <a:pt x="191887" y="36835"/>
                </a:cubicBezTo>
                <a:cubicBezTo>
                  <a:pt x="200597" y="65159"/>
                  <a:pt x="193430" y="92728"/>
                  <a:pt x="145424" y="108227"/>
                </a:cubicBezTo>
                <a:cubicBezTo>
                  <a:pt x="58053" y="136448"/>
                  <a:pt x="0" y="98798"/>
                  <a:pt x="0" y="98798"/>
                </a:cubicBezTo>
                <a:cubicBezTo>
                  <a:pt x="0" y="98798"/>
                  <a:pt x="25375" y="34298"/>
                  <a:pt x="113877" y="5632"/>
                </a:cubicBezTo>
                <a:close/>
              </a:path>
            </a:pathLst>
          </a:custGeom>
          <a:solidFill>
            <a:srgbClr val="C2C68E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6D672A4-3727-437E-E294-CEAFA595B922}"/>
              </a:ext>
            </a:extLst>
          </p:cNvPr>
          <p:cNvSpPr/>
          <p:nvPr/>
        </p:nvSpPr>
        <p:spPr>
          <a:xfrm>
            <a:off x="-512335" y="2866643"/>
            <a:ext cx="3343193" cy="1438462"/>
          </a:xfrm>
          <a:custGeom>
            <a:avLst/>
            <a:gdLst>
              <a:gd name="connsiteX0" fmla="*/ 2557348 w 2557348"/>
              <a:gd name="connsiteY0" fmla="*/ 897652 h 1100340"/>
              <a:gd name="connsiteX1" fmla="*/ 0 w 2557348"/>
              <a:gd name="connsiteY1" fmla="*/ 1100340 h 1100340"/>
              <a:gd name="connsiteX2" fmla="*/ 0 w 2557348"/>
              <a:gd name="connsiteY2" fmla="*/ 1037 h 1100340"/>
              <a:gd name="connsiteX3" fmla="*/ 435483 w 2557348"/>
              <a:gd name="connsiteY3" fmla="*/ 185757 h 1100340"/>
              <a:gd name="connsiteX4" fmla="*/ 1124712 w 2557348"/>
              <a:gd name="connsiteY4" fmla="*/ 328473 h 1100340"/>
              <a:gd name="connsiteX5" fmla="*/ 1785000 w 2557348"/>
              <a:gd name="connsiteY5" fmla="*/ 632007 h 1100340"/>
              <a:gd name="connsiteX6" fmla="*/ 2557348 w 2557348"/>
              <a:gd name="connsiteY6" fmla="*/ 897652 h 110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7348" h="1100340">
                <a:moveTo>
                  <a:pt x="2557348" y="897652"/>
                </a:moveTo>
                <a:lnTo>
                  <a:pt x="0" y="1100340"/>
                </a:lnTo>
                <a:lnTo>
                  <a:pt x="0" y="1037"/>
                </a:lnTo>
                <a:cubicBezTo>
                  <a:pt x="134897" y="-6129"/>
                  <a:pt x="318520" y="20548"/>
                  <a:pt x="435483" y="185757"/>
                </a:cubicBezTo>
                <a:cubicBezTo>
                  <a:pt x="638583" y="472970"/>
                  <a:pt x="986695" y="482983"/>
                  <a:pt x="1124712" y="328473"/>
                </a:cubicBezTo>
                <a:cubicBezTo>
                  <a:pt x="1262729" y="173962"/>
                  <a:pt x="1675855" y="359025"/>
                  <a:pt x="1785000" y="632007"/>
                </a:cubicBezTo>
                <a:cubicBezTo>
                  <a:pt x="1894145" y="904990"/>
                  <a:pt x="2494221" y="644832"/>
                  <a:pt x="2557348" y="897652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FEDE6B7-73D0-D1E6-A085-5495C1D7C33A}"/>
              </a:ext>
            </a:extLst>
          </p:cNvPr>
          <p:cNvSpPr/>
          <p:nvPr/>
        </p:nvSpPr>
        <p:spPr>
          <a:xfrm>
            <a:off x="-512379" y="4015462"/>
            <a:ext cx="13225445" cy="3290814"/>
          </a:xfrm>
          <a:custGeom>
            <a:avLst/>
            <a:gdLst>
              <a:gd name="connsiteX0" fmla="*/ 8989501 w 8989504"/>
              <a:gd name="connsiteY0" fmla="*/ 145128 h 2517281"/>
              <a:gd name="connsiteX1" fmla="*/ 8989501 w 8989504"/>
              <a:gd name="connsiteY1" fmla="*/ 1484735 h 2517281"/>
              <a:gd name="connsiteX2" fmla="*/ 8884093 w 8989504"/>
              <a:gd name="connsiteY2" fmla="*/ 1879482 h 2517281"/>
              <a:gd name="connsiteX3" fmla="*/ 7817675 w 8989504"/>
              <a:gd name="connsiteY3" fmla="*/ 2468070 h 2517281"/>
              <a:gd name="connsiteX4" fmla="*/ 4723070 w 8989504"/>
              <a:gd name="connsiteY4" fmla="*/ 2428088 h 2517281"/>
              <a:gd name="connsiteX5" fmla="*/ 1172170 w 8989504"/>
              <a:gd name="connsiteY5" fmla="*/ 2468070 h 2517281"/>
              <a:gd name="connsiteX6" fmla="*/ 44028 w 8989504"/>
              <a:gd name="connsiteY6" fmla="*/ 1753054 h 2517281"/>
              <a:gd name="connsiteX7" fmla="*/ 0 w 8989504"/>
              <a:gd name="connsiteY7" fmla="*/ 1484735 h 2517281"/>
              <a:gd name="connsiteX8" fmla="*/ 0 w 8989504"/>
              <a:gd name="connsiteY8" fmla="*/ 106277 h 2517281"/>
              <a:gd name="connsiteX9" fmla="*/ 2557177 w 8989504"/>
              <a:gd name="connsiteY9" fmla="*/ 18906 h 2517281"/>
              <a:gd name="connsiteX10" fmla="*/ 6042618 w 8989504"/>
              <a:gd name="connsiteY10" fmla="*/ 17398 h 2517281"/>
              <a:gd name="connsiteX11" fmla="*/ 8989501 w 8989504"/>
              <a:gd name="connsiteY11" fmla="*/ 145128 h 251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989504" h="2517281">
                <a:moveTo>
                  <a:pt x="8989501" y="145128"/>
                </a:moveTo>
                <a:lnTo>
                  <a:pt x="8989501" y="1484735"/>
                </a:lnTo>
                <a:cubicBezTo>
                  <a:pt x="8989946" y="1623335"/>
                  <a:pt x="8953599" y="1759569"/>
                  <a:pt x="8884093" y="1879482"/>
                </a:cubicBezTo>
                <a:cubicBezTo>
                  <a:pt x="8698413" y="2202459"/>
                  <a:pt x="8287654" y="2413857"/>
                  <a:pt x="7817675" y="2468070"/>
                </a:cubicBezTo>
                <a:cubicBezTo>
                  <a:pt x="7069330" y="2554343"/>
                  <a:pt x="6298387" y="2518407"/>
                  <a:pt x="4723070" y="2428088"/>
                </a:cubicBezTo>
                <a:cubicBezTo>
                  <a:pt x="3838388" y="2377373"/>
                  <a:pt x="2059903" y="2461383"/>
                  <a:pt x="1172170" y="2468070"/>
                </a:cubicBezTo>
                <a:cubicBezTo>
                  <a:pt x="635599" y="2472082"/>
                  <a:pt x="183246" y="2166901"/>
                  <a:pt x="44028" y="1753054"/>
                </a:cubicBezTo>
                <a:cubicBezTo>
                  <a:pt x="14878" y="1666609"/>
                  <a:pt x="10" y="1575981"/>
                  <a:pt x="0" y="1484735"/>
                </a:cubicBezTo>
                <a:lnTo>
                  <a:pt x="0" y="106277"/>
                </a:lnTo>
                <a:cubicBezTo>
                  <a:pt x="821383" y="364275"/>
                  <a:pt x="1599423" y="38623"/>
                  <a:pt x="2557177" y="18906"/>
                </a:cubicBezTo>
                <a:cubicBezTo>
                  <a:pt x="3629014" y="-3108"/>
                  <a:pt x="4812979" y="-8731"/>
                  <a:pt x="6042618" y="17398"/>
                </a:cubicBezTo>
                <a:cubicBezTo>
                  <a:pt x="7007505" y="37903"/>
                  <a:pt x="7958915" y="500578"/>
                  <a:pt x="8989501" y="145128"/>
                </a:cubicBezTo>
                <a:close/>
              </a:path>
            </a:pathLst>
          </a:custGeom>
          <a:solidFill>
            <a:schemeClr val="tx2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0FF6605-58D2-D9BE-EB7C-4AF2FD2E5AA2}"/>
              </a:ext>
            </a:extLst>
          </p:cNvPr>
          <p:cNvSpPr/>
          <p:nvPr/>
        </p:nvSpPr>
        <p:spPr>
          <a:xfrm>
            <a:off x="9802209" y="-505775"/>
            <a:ext cx="3146897" cy="3042852"/>
          </a:xfrm>
          <a:custGeom>
            <a:avLst/>
            <a:gdLst>
              <a:gd name="connsiteX0" fmla="*/ 2407194 w 2407193"/>
              <a:gd name="connsiteY0" fmla="*/ 1111545 h 2327605"/>
              <a:gd name="connsiteX1" fmla="*/ 2407194 w 2407193"/>
              <a:gd name="connsiteY1" fmla="*/ 2327605 h 2327605"/>
              <a:gd name="connsiteX2" fmla="*/ 1446354 w 2407193"/>
              <a:gd name="connsiteY2" fmla="*/ 1845865 h 2327605"/>
              <a:gd name="connsiteX3" fmla="*/ 327059 w 2407193"/>
              <a:gd name="connsiteY3" fmla="*/ 1304083 h 2327605"/>
              <a:gd name="connsiteX4" fmla="*/ 4150 w 2407193"/>
              <a:gd name="connsiteY4" fmla="*/ 429277 h 2327605"/>
              <a:gd name="connsiteX5" fmla="*/ 199158 w 2407193"/>
              <a:gd name="connsiteY5" fmla="*/ 0 h 2327605"/>
              <a:gd name="connsiteX6" fmla="*/ 1235367 w 2407193"/>
              <a:gd name="connsiteY6" fmla="*/ 39193 h 2327605"/>
              <a:gd name="connsiteX7" fmla="*/ 2407194 w 2407193"/>
              <a:gd name="connsiteY7" fmla="*/ 1111545 h 232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7193" h="2327605">
                <a:moveTo>
                  <a:pt x="2407194" y="1111545"/>
                </a:moveTo>
                <a:lnTo>
                  <a:pt x="2407194" y="2327605"/>
                </a:lnTo>
                <a:cubicBezTo>
                  <a:pt x="2003257" y="2166682"/>
                  <a:pt x="1958680" y="1678770"/>
                  <a:pt x="1446354" y="1845865"/>
                </a:cubicBezTo>
                <a:cubicBezTo>
                  <a:pt x="572473" y="2130952"/>
                  <a:pt x="183521" y="1651441"/>
                  <a:pt x="327059" y="1304083"/>
                </a:cubicBezTo>
                <a:cubicBezTo>
                  <a:pt x="641944" y="542022"/>
                  <a:pt x="-59835" y="1032163"/>
                  <a:pt x="4150" y="429277"/>
                </a:cubicBezTo>
                <a:cubicBezTo>
                  <a:pt x="24724" y="235058"/>
                  <a:pt x="98208" y="98584"/>
                  <a:pt x="199158" y="0"/>
                </a:cubicBezTo>
                <a:cubicBezTo>
                  <a:pt x="591058" y="2915"/>
                  <a:pt x="949080" y="15019"/>
                  <a:pt x="1235367" y="39193"/>
                </a:cubicBezTo>
                <a:cubicBezTo>
                  <a:pt x="1879813" y="93646"/>
                  <a:pt x="2407194" y="519288"/>
                  <a:pt x="2407194" y="111154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0BC58C8-3AA0-B53E-4559-BEB41262A16C}"/>
              </a:ext>
            </a:extLst>
          </p:cNvPr>
          <p:cNvSpPr/>
          <p:nvPr/>
        </p:nvSpPr>
        <p:spPr>
          <a:xfrm>
            <a:off x="10494340" y="2286235"/>
            <a:ext cx="217487" cy="353508"/>
          </a:xfrm>
          <a:custGeom>
            <a:avLst/>
            <a:gdLst>
              <a:gd name="connsiteX0" fmla="*/ 17280 w 166365"/>
              <a:gd name="connsiteY0" fmla="*/ 204334 h 270413"/>
              <a:gd name="connsiteX1" fmla="*/ 117373 w 166365"/>
              <a:gd name="connsiteY1" fmla="*/ 264547 h 270413"/>
              <a:gd name="connsiteX2" fmla="*/ 157354 w 166365"/>
              <a:gd name="connsiteY2" fmla="*/ 153105 h 270413"/>
              <a:gd name="connsiteX3" fmla="*/ 24721 w 166365"/>
              <a:gd name="connsiteY3" fmla="*/ 0 h 270413"/>
              <a:gd name="connsiteX4" fmla="*/ 17280 w 166365"/>
              <a:gd name="connsiteY4" fmla="*/ 204334 h 27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365" h="270413">
                <a:moveTo>
                  <a:pt x="17280" y="204334"/>
                </a:moveTo>
                <a:cubicBezTo>
                  <a:pt x="40426" y="270480"/>
                  <a:pt x="78693" y="278675"/>
                  <a:pt x="117373" y="264547"/>
                </a:cubicBezTo>
                <a:cubicBezTo>
                  <a:pt x="156052" y="250420"/>
                  <a:pt x="180535" y="219250"/>
                  <a:pt x="157354" y="153105"/>
                </a:cubicBezTo>
                <a:cubicBezTo>
                  <a:pt x="115143" y="32610"/>
                  <a:pt x="24721" y="0"/>
                  <a:pt x="24721" y="0"/>
                </a:cubicBezTo>
                <a:cubicBezTo>
                  <a:pt x="24721" y="0"/>
                  <a:pt x="-25548" y="82056"/>
                  <a:pt x="17280" y="204334"/>
                </a:cubicBezTo>
                <a:close/>
              </a:path>
            </a:pathLst>
          </a:custGeom>
          <a:solidFill>
            <a:srgbClr val="CCD39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1EC814E-89F5-00B4-F57E-96DE2F375764}"/>
              </a:ext>
            </a:extLst>
          </p:cNvPr>
          <p:cNvSpPr/>
          <p:nvPr/>
        </p:nvSpPr>
        <p:spPr>
          <a:xfrm>
            <a:off x="5421709" y="41189"/>
            <a:ext cx="1892684" cy="658925"/>
          </a:xfrm>
          <a:custGeom>
            <a:avLst/>
            <a:gdLst>
              <a:gd name="connsiteX0" fmla="*/ 1018114 w 1447793"/>
              <a:gd name="connsiteY0" fmla="*/ 141361 h 504039"/>
              <a:gd name="connsiteX1" fmla="*/ 725107 w 1447793"/>
              <a:gd name="connsiteY1" fmla="*/ 1732 h 504039"/>
              <a:gd name="connsiteX2" fmla="*/ 440088 w 1447793"/>
              <a:gd name="connsiteY2" fmla="*/ 166736 h 504039"/>
              <a:gd name="connsiteX3" fmla="*/ 170088 w 1447793"/>
              <a:gd name="connsiteY3" fmla="*/ 266760 h 504039"/>
              <a:gd name="connsiteX4" fmla="*/ 113 w 1447793"/>
              <a:gd name="connsiteY4" fmla="*/ 396925 h 504039"/>
              <a:gd name="connsiteX5" fmla="*/ 340133 w 1447793"/>
              <a:gd name="connsiteY5" fmla="*/ 466945 h 504039"/>
              <a:gd name="connsiteX6" fmla="*/ 875057 w 1447793"/>
              <a:gd name="connsiteY6" fmla="*/ 501063 h 504039"/>
              <a:gd name="connsiteX7" fmla="*/ 1321204 w 1447793"/>
              <a:gd name="connsiteY7" fmla="*/ 461938 h 504039"/>
              <a:gd name="connsiteX8" fmla="*/ 1401443 w 1447793"/>
              <a:gd name="connsiteY8" fmla="*/ 301564 h 504039"/>
              <a:gd name="connsiteX9" fmla="*/ 1018114 w 1447793"/>
              <a:gd name="connsiteY9" fmla="*/ 141361 h 50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7793" h="504039">
                <a:moveTo>
                  <a:pt x="1018114" y="141361"/>
                </a:moveTo>
                <a:cubicBezTo>
                  <a:pt x="1018114" y="141361"/>
                  <a:pt x="935099" y="-18259"/>
                  <a:pt x="725107" y="1732"/>
                </a:cubicBezTo>
                <a:cubicBezTo>
                  <a:pt x="515114" y="21723"/>
                  <a:pt x="539941" y="181755"/>
                  <a:pt x="440088" y="166736"/>
                </a:cubicBezTo>
                <a:cubicBezTo>
                  <a:pt x="340235" y="151717"/>
                  <a:pt x="200058" y="166736"/>
                  <a:pt x="170088" y="266760"/>
                </a:cubicBezTo>
                <a:cubicBezTo>
                  <a:pt x="140119" y="366784"/>
                  <a:pt x="5085" y="311748"/>
                  <a:pt x="113" y="396925"/>
                </a:cubicBezTo>
                <a:cubicBezTo>
                  <a:pt x="-4859" y="482101"/>
                  <a:pt x="155104" y="541937"/>
                  <a:pt x="340133" y="466945"/>
                </a:cubicBezTo>
                <a:cubicBezTo>
                  <a:pt x="525161" y="391953"/>
                  <a:pt x="615138" y="525238"/>
                  <a:pt x="875057" y="501063"/>
                </a:cubicBezTo>
                <a:cubicBezTo>
                  <a:pt x="1134975" y="476889"/>
                  <a:pt x="1167310" y="446919"/>
                  <a:pt x="1321204" y="461938"/>
                </a:cubicBezTo>
                <a:cubicBezTo>
                  <a:pt x="1475097" y="476958"/>
                  <a:pt x="1471428" y="371550"/>
                  <a:pt x="1401443" y="301564"/>
                </a:cubicBezTo>
                <a:cubicBezTo>
                  <a:pt x="1331457" y="231578"/>
                  <a:pt x="1048118" y="238059"/>
                  <a:pt x="1018114" y="141361"/>
                </a:cubicBezTo>
                <a:close/>
              </a:path>
            </a:pathLst>
          </a:custGeom>
          <a:solidFill>
            <a:srgbClr val="FFFF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EEFE223-6D0D-BB8F-195F-CC68DE7ECBDB}"/>
              </a:ext>
            </a:extLst>
          </p:cNvPr>
          <p:cNvSpPr/>
          <p:nvPr/>
        </p:nvSpPr>
        <p:spPr>
          <a:xfrm>
            <a:off x="2783214" y="140276"/>
            <a:ext cx="1051706" cy="366017"/>
          </a:xfrm>
          <a:custGeom>
            <a:avLst/>
            <a:gdLst>
              <a:gd name="connsiteX0" fmla="*/ 565711 w 804494"/>
              <a:gd name="connsiteY0" fmla="*/ 78561 h 279982"/>
              <a:gd name="connsiteX1" fmla="*/ 402902 w 804494"/>
              <a:gd name="connsiteY1" fmla="*/ 963 h 279982"/>
              <a:gd name="connsiteX2" fmla="*/ 244551 w 804494"/>
              <a:gd name="connsiteY2" fmla="*/ 92654 h 279982"/>
              <a:gd name="connsiteX3" fmla="*/ 94498 w 804494"/>
              <a:gd name="connsiteY3" fmla="*/ 148238 h 279982"/>
              <a:gd name="connsiteX4" fmla="*/ 63 w 804494"/>
              <a:gd name="connsiteY4" fmla="*/ 220453 h 279982"/>
              <a:gd name="connsiteX5" fmla="*/ 188967 w 804494"/>
              <a:gd name="connsiteY5" fmla="*/ 259372 h 279982"/>
              <a:gd name="connsiteX6" fmla="*/ 486261 w 804494"/>
              <a:gd name="connsiteY6" fmla="*/ 278335 h 279982"/>
              <a:gd name="connsiteX7" fmla="*/ 734144 w 804494"/>
              <a:gd name="connsiteY7" fmla="*/ 256595 h 279982"/>
              <a:gd name="connsiteX8" fmla="*/ 778721 w 804494"/>
              <a:gd name="connsiteY8" fmla="*/ 167441 h 279982"/>
              <a:gd name="connsiteX9" fmla="*/ 565711 w 804494"/>
              <a:gd name="connsiteY9" fmla="*/ 78561 h 27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494" h="279982">
                <a:moveTo>
                  <a:pt x="565711" y="78561"/>
                </a:moveTo>
                <a:cubicBezTo>
                  <a:pt x="565711" y="78561"/>
                  <a:pt x="519591" y="-10147"/>
                  <a:pt x="402902" y="963"/>
                </a:cubicBezTo>
                <a:cubicBezTo>
                  <a:pt x="286214" y="12073"/>
                  <a:pt x="300032" y="100987"/>
                  <a:pt x="244551" y="92654"/>
                </a:cubicBezTo>
                <a:cubicBezTo>
                  <a:pt x="189070" y="84322"/>
                  <a:pt x="111197" y="92654"/>
                  <a:pt x="94498" y="148238"/>
                </a:cubicBezTo>
                <a:cubicBezTo>
                  <a:pt x="77799" y="203822"/>
                  <a:pt x="2841" y="173236"/>
                  <a:pt x="63" y="220453"/>
                </a:cubicBezTo>
                <a:cubicBezTo>
                  <a:pt x="-2714" y="267670"/>
                  <a:pt x="86166" y="301035"/>
                  <a:pt x="188967" y="259372"/>
                </a:cubicBezTo>
                <a:cubicBezTo>
                  <a:pt x="291768" y="217710"/>
                  <a:pt x="341798" y="291742"/>
                  <a:pt x="486261" y="278335"/>
                </a:cubicBezTo>
                <a:cubicBezTo>
                  <a:pt x="630725" y="264927"/>
                  <a:pt x="648625" y="248262"/>
                  <a:pt x="734144" y="256595"/>
                </a:cubicBezTo>
                <a:cubicBezTo>
                  <a:pt x="819663" y="264927"/>
                  <a:pt x="817640" y="206360"/>
                  <a:pt x="778721" y="167441"/>
                </a:cubicBezTo>
                <a:cubicBezTo>
                  <a:pt x="739802" y="128522"/>
                  <a:pt x="582376" y="132293"/>
                  <a:pt x="565711" y="78561"/>
                </a:cubicBezTo>
                <a:close/>
              </a:path>
            </a:pathLst>
          </a:custGeom>
          <a:solidFill>
            <a:srgbClr val="FFFF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6F4ED65-9F70-7B6A-5EC2-DD5E8AF04BDE}"/>
              </a:ext>
            </a:extLst>
          </p:cNvPr>
          <p:cNvSpPr/>
          <p:nvPr/>
        </p:nvSpPr>
        <p:spPr>
          <a:xfrm>
            <a:off x="-512514" y="4040133"/>
            <a:ext cx="3343372" cy="2267077"/>
          </a:xfrm>
          <a:custGeom>
            <a:avLst/>
            <a:gdLst>
              <a:gd name="connsiteX0" fmla="*/ 2557485 w 2557485"/>
              <a:gd name="connsiteY0" fmla="*/ 0 h 1734182"/>
              <a:gd name="connsiteX1" fmla="*/ 2166579 w 2557485"/>
              <a:gd name="connsiteY1" fmla="*/ 186744 h 1734182"/>
              <a:gd name="connsiteX2" fmla="*/ 44028 w 2557485"/>
              <a:gd name="connsiteY2" fmla="*/ 1734182 h 1734182"/>
              <a:gd name="connsiteX3" fmla="*/ 0 w 2557485"/>
              <a:gd name="connsiteY3" fmla="*/ 1465863 h 1734182"/>
              <a:gd name="connsiteX4" fmla="*/ 0 w 2557485"/>
              <a:gd name="connsiteY4" fmla="*/ 87405 h 1734182"/>
              <a:gd name="connsiteX5" fmla="*/ 2260843 w 2557485"/>
              <a:gd name="connsiteY5" fmla="*/ 6584 h 1734182"/>
              <a:gd name="connsiteX6" fmla="*/ 2260843 w 2557485"/>
              <a:gd name="connsiteY6" fmla="*/ 6584 h 1734182"/>
              <a:gd name="connsiteX7" fmla="*/ 2557485 w 2557485"/>
              <a:gd name="connsiteY7" fmla="*/ 0 h 173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7485" h="1734182">
                <a:moveTo>
                  <a:pt x="2557485" y="0"/>
                </a:moveTo>
                <a:lnTo>
                  <a:pt x="2166579" y="186744"/>
                </a:lnTo>
                <a:cubicBezTo>
                  <a:pt x="1120734" y="881973"/>
                  <a:pt x="299386" y="1514247"/>
                  <a:pt x="44028" y="1734182"/>
                </a:cubicBezTo>
                <a:cubicBezTo>
                  <a:pt x="14878" y="1647738"/>
                  <a:pt x="10" y="1557109"/>
                  <a:pt x="0" y="1465863"/>
                </a:cubicBezTo>
                <a:lnTo>
                  <a:pt x="0" y="87405"/>
                </a:lnTo>
                <a:cubicBezTo>
                  <a:pt x="748996" y="250146"/>
                  <a:pt x="1357472" y="202311"/>
                  <a:pt x="2260843" y="6584"/>
                </a:cubicBezTo>
                <a:lnTo>
                  <a:pt x="2260843" y="6584"/>
                </a:lnTo>
                <a:cubicBezTo>
                  <a:pt x="2358751" y="4252"/>
                  <a:pt x="2457633" y="2058"/>
                  <a:pt x="2557485" y="0"/>
                </a:cubicBezTo>
                <a:close/>
              </a:path>
            </a:pathLst>
          </a:custGeom>
          <a:solidFill>
            <a:srgbClr val="68A1B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14CDBA4-F89A-22ED-A980-DEB676F2E18E}"/>
              </a:ext>
            </a:extLst>
          </p:cNvPr>
          <p:cNvSpPr/>
          <p:nvPr/>
        </p:nvSpPr>
        <p:spPr>
          <a:xfrm>
            <a:off x="7375638" y="4038161"/>
            <a:ext cx="3863862" cy="2434326"/>
          </a:xfrm>
          <a:custGeom>
            <a:avLst/>
            <a:gdLst>
              <a:gd name="connsiteX0" fmla="*/ 2955627 w 2955630"/>
              <a:gd name="connsiteY0" fmla="*/ 127765 h 1862118"/>
              <a:gd name="connsiteX1" fmla="*/ 2955627 w 2955630"/>
              <a:gd name="connsiteY1" fmla="*/ 1467372 h 1862118"/>
              <a:gd name="connsiteX2" fmla="*/ 2850219 w 2955630"/>
              <a:gd name="connsiteY2" fmla="*/ 1862118 h 1862118"/>
              <a:gd name="connsiteX3" fmla="*/ 0 w 2955630"/>
              <a:gd name="connsiteY3" fmla="*/ 1509 h 1862118"/>
              <a:gd name="connsiteX4" fmla="*/ 8778 w 2955630"/>
              <a:gd name="connsiteY4" fmla="*/ 0 h 1862118"/>
              <a:gd name="connsiteX5" fmla="*/ 778075 w 2955630"/>
              <a:gd name="connsiteY5" fmla="*/ 20574 h 1862118"/>
              <a:gd name="connsiteX6" fmla="*/ 1956039 w 2955630"/>
              <a:gd name="connsiteY6" fmla="*/ 267668 h 1862118"/>
              <a:gd name="connsiteX7" fmla="*/ 2955627 w 2955630"/>
              <a:gd name="connsiteY7" fmla="*/ 127765 h 186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5630" h="1862118">
                <a:moveTo>
                  <a:pt x="2955627" y="127765"/>
                </a:moveTo>
                <a:lnTo>
                  <a:pt x="2955627" y="1467372"/>
                </a:lnTo>
                <a:cubicBezTo>
                  <a:pt x="2956072" y="1605972"/>
                  <a:pt x="2919725" y="1742206"/>
                  <a:pt x="2850219" y="1862118"/>
                </a:cubicBezTo>
                <a:cubicBezTo>
                  <a:pt x="2014743" y="1146417"/>
                  <a:pt x="0" y="1509"/>
                  <a:pt x="0" y="1509"/>
                </a:cubicBezTo>
                <a:lnTo>
                  <a:pt x="8778" y="0"/>
                </a:lnTo>
                <a:cubicBezTo>
                  <a:pt x="263416" y="5418"/>
                  <a:pt x="519836" y="12276"/>
                  <a:pt x="778075" y="20574"/>
                </a:cubicBezTo>
                <a:cubicBezTo>
                  <a:pt x="1165552" y="33021"/>
                  <a:pt x="1564447" y="247985"/>
                  <a:pt x="1956039" y="267668"/>
                </a:cubicBezTo>
                <a:cubicBezTo>
                  <a:pt x="2291669" y="284470"/>
                  <a:pt x="2664848" y="385625"/>
                  <a:pt x="2955627" y="12776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7A9D7EA-4385-2ADE-9274-83EFF6CED486}"/>
              </a:ext>
            </a:extLst>
          </p:cNvPr>
          <p:cNvSpPr/>
          <p:nvPr/>
        </p:nvSpPr>
        <p:spPr>
          <a:xfrm>
            <a:off x="-512335" y="4048695"/>
            <a:ext cx="2955574" cy="1367894"/>
          </a:xfrm>
          <a:custGeom>
            <a:avLst/>
            <a:gdLst>
              <a:gd name="connsiteX0" fmla="*/ 2260843 w 2260842"/>
              <a:gd name="connsiteY0" fmla="*/ 0 h 1046359"/>
              <a:gd name="connsiteX1" fmla="*/ 0 w 2260842"/>
              <a:gd name="connsiteY1" fmla="*/ 1046359 h 1046359"/>
              <a:gd name="connsiteX2" fmla="*/ 0 w 2260842"/>
              <a:gd name="connsiteY2" fmla="*/ 80822 h 1046359"/>
              <a:gd name="connsiteX3" fmla="*/ 2260843 w 2260842"/>
              <a:gd name="connsiteY3" fmla="*/ 0 h 10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842" h="1046359">
                <a:moveTo>
                  <a:pt x="2260843" y="0"/>
                </a:moveTo>
                <a:cubicBezTo>
                  <a:pt x="1756780" y="61002"/>
                  <a:pt x="371772" y="834516"/>
                  <a:pt x="0" y="1046359"/>
                </a:cubicBezTo>
                <a:lnTo>
                  <a:pt x="0" y="80822"/>
                </a:lnTo>
                <a:cubicBezTo>
                  <a:pt x="655008" y="49583"/>
                  <a:pt x="1420018" y="20025"/>
                  <a:pt x="2260843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8E8EC542-5880-3F5A-79DB-D9EB1F42E040}"/>
              </a:ext>
            </a:extLst>
          </p:cNvPr>
          <p:cNvGrpSpPr/>
          <p:nvPr/>
        </p:nvGrpSpPr>
        <p:grpSpPr>
          <a:xfrm>
            <a:off x="8795283" y="3057468"/>
            <a:ext cx="3910568" cy="2643175"/>
            <a:chOff x="7328928" y="2935912"/>
            <a:chExt cx="3910568" cy="2643175"/>
          </a:xfrm>
          <a:solidFill>
            <a:schemeClr val="accent4">
              <a:lumMod val="75000"/>
            </a:schemeClr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95035C3-3641-6D34-D803-714858BABA5A}"/>
                </a:ext>
              </a:extLst>
            </p:cNvPr>
            <p:cNvSpPr/>
            <p:nvPr/>
          </p:nvSpPr>
          <p:spPr>
            <a:xfrm>
              <a:off x="7328928" y="2935912"/>
              <a:ext cx="3910567" cy="1481530"/>
            </a:xfrm>
            <a:custGeom>
              <a:avLst/>
              <a:gdLst>
                <a:gd name="connsiteX0" fmla="*/ 2991357 w 2991356"/>
                <a:gd name="connsiteY0" fmla="*/ 0 h 1133284"/>
                <a:gd name="connsiteX1" fmla="*/ 2991357 w 2991356"/>
                <a:gd name="connsiteY1" fmla="*/ 1133285 h 1133284"/>
                <a:gd name="connsiteX2" fmla="*/ 0 w 2991356"/>
                <a:gd name="connsiteY2" fmla="*/ 843088 h 1133284"/>
                <a:gd name="connsiteX3" fmla="*/ 330761 w 2991356"/>
                <a:gd name="connsiteY3" fmla="*/ 583513 h 1133284"/>
                <a:gd name="connsiteX4" fmla="*/ 896306 w 2991356"/>
                <a:gd name="connsiteY4" fmla="*/ 352227 h 1133284"/>
                <a:gd name="connsiteX5" fmla="*/ 1596336 w 2991356"/>
                <a:gd name="connsiteY5" fmla="*/ 539382 h 1133284"/>
                <a:gd name="connsiteX6" fmla="*/ 2115830 w 2991356"/>
                <a:gd name="connsiteY6" fmla="*/ 270891 h 1133284"/>
                <a:gd name="connsiteX7" fmla="*/ 2565029 w 2991356"/>
                <a:gd name="connsiteY7" fmla="*/ 296163 h 1133284"/>
                <a:gd name="connsiteX8" fmla="*/ 2991357 w 2991356"/>
                <a:gd name="connsiteY8" fmla="*/ 0 h 113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1356" h="1133284">
                  <a:moveTo>
                    <a:pt x="2991357" y="0"/>
                  </a:moveTo>
                  <a:lnTo>
                    <a:pt x="2991357" y="1133285"/>
                  </a:lnTo>
                  <a:lnTo>
                    <a:pt x="0" y="843088"/>
                  </a:lnTo>
                  <a:cubicBezTo>
                    <a:pt x="0" y="843088"/>
                    <a:pt x="74135" y="548194"/>
                    <a:pt x="330761" y="583513"/>
                  </a:cubicBezTo>
                  <a:cubicBezTo>
                    <a:pt x="587387" y="618832"/>
                    <a:pt x="570586" y="264410"/>
                    <a:pt x="896306" y="352227"/>
                  </a:cubicBezTo>
                  <a:cubicBezTo>
                    <a:pt x="1222027" y="440044"/>
                    <a:pt x="1466720" y="601584"/>
                    <a:pt x="1596336" y="539382"/>
                  </a:cubicBezTo>
                  <a:cubicBezTo>
                    <a:pt x="1725953" y="477180"/>
                    <a:pt x="1881046" y="202311"/>
                    <a:pt x="2115830" y="270891"/>
                  </a:cubicBezTo>
                  <a:cubicBezTo>
                    <a:pt x="2350614" y="339471"/>
                    <a:pt x="2442957" y="398861"/>
                    <a:pt x="2565029" y="296163"/>
                  </a:cubicBezTo>
                  <a:cubicBezTo>
                    <a:pt x="2661556" y="215341"/>
                    <a:pt x="2816923" y="21740"/>
                    <a:pt x="2991357" y="0"/>
                  </a:cubicBezTo>
                  <a:close/>
                </a:path>
              </a:pathLst>
            </a:custGeom>
            <a:grpFill/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C70D2A7-A282-93E6-B34F-1C3D23013682}"/>
                </a:ext>
              </a:extLst>
            </p:cNvPr>
            <p:cNvSpPr/>
            <p:nvPr/>
          </p:nvSpPr>
          <p:spPr>
            <a:xfrm>
              <a:off x="8392985" y="4064968"/>
              <a:ext cx="2846511" cy="1514119"/>
            </a:xfrm>
            <a:custGeom>
              <a:avLst/>
              <a:gdLst>
                <a:gd name="connsiteX0" fmla="*/ 2177415 w 2177415"/>
                <a:gd name="connsiteY0" fmla="*/ 107259 h 1158213"/>
                <a:gd name="connsiteX1" fmla="*/ 2177415 w 2177415"/>
                <a:gd name="connsiteY1" fmla="*/ 1158213 h 1158213"/>
                <a:gd name="connsiteX2" fmla="*/ 0 w 2177415"/>
                <a:gd name="connsiteY2" fmla="*/ 0 h 1158213"/>
                <a:gd name="connsiteX3" fmla="*/ 2177415 w 2177415"/>
                <a:gd name="connsiteY3" fmla="*/ 107259 h 115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7415" h="1158213">
                  <a:moveTo>
                    <a:pt x="2177415" y="107259"/>
                  </a:moveTo>
                  <a:lnTo>
                    <a:pt x="2177415" y="1158213"/>
                  </a:lnTo>
                  <a:cubicBezTo>
                    <a:pt x="1713677" y="891368"/>
                    <a:pt x="488255" y="253266"/>
                    <a:pt x="0" y="0"/>
                  </a:cubicBezTo>
                  <a:cubicBezTo>
                    <a:pt x="719336" y="23077"/>
                    <a:pt x="1449473" y="57882"/>
                    <a:pt x="2177415" y="107259"/>
                  </a:cubicBezTo>
                  <a:close/>
                </a:path>
              </a:pathLst>
            </a:custGeom>
            <a:grpFill/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1FA445F-B497-336A-EE2A-FE321A637E42}"/>
              </a:ext>
            </a:extLst>
          </p:cNvPr>
          <p:cNvSpPr/>
          <p:nvPr/>
        </p:nvSpPr>
        <p:spPr>
          <a:xfrm>
            <a:off x="10111919" y="4624183"/>
            <a:ext cx="393086" cy="996233"/>
          </a:xfrm>
          <a:custGeom>
            <a:avLst/>
            <a:gdLst>
              <a:gd name="connsiteX0" fmla="*/ 0 w 300688"/>
              <a:gd name="connsiteY0" fmla="*/ 727771 h 762060"/>
              <a:gd name="connsiteX1" fmla="*/ 150362 w 300688"/>
              <a:gd name="connsiteY1" fmla="*/ 762061 h 762060"/>
              <a:gd name="connsiteX2" fmla="*/ 300689 w 300688"/>
              <a:gd name="connsiteY2" fmla="*/ 727771 h 762060"/>
              <a:gd name="connsiteX3" fmla="*/ 300689 w 300688"/>
              <a:gd name="connsiteY3" fmla="*/ 126256 h 762060"/>
              <a:gd name="connsiteX4" fmla="*/ 174501 w 300688"/>
              <a:gd name="connsiteY4" fmla="*/ 0 h 762060"/>
              <a:gd name="connsiteX5" fmla="*/ 174433 w 300688"/>
              <a:gd name="connsiteY5" fmla="*/ 0 h 762060"/>
              <a:gd name="connsiteX6" fmla="*/ 134040 w 300688"/>
              <a:gd name="connsiteY6" fmla="*/ 0 h 762060"/>
              <a:gd name="connsiteX7" fmla="*/ 0 w 300688"/>
              <a:gd name="connsiteY7" fmla="*/ 134040 h 76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688" h="762060">
                <a:moveTo>
                  <a:pt x="0" y="727771"/>
                </a:moveTo>
                <a:cubicBezTo>
                  <a:pt x="0" y="727771"/>
                  <a:pt x="40394" y="762061"/>
                  <a:pt x="150362" y="762061"/>
                </a:cubicBezTo>
                <a:cubicBezTo>
                  <a:pt x="261427" y="762061"/>
                  <a:pt x="300689" y="727771"/>
                  <a:pt x="300689" y="727771"/>
                </a:cubicBezTo>
                <a:lnTo>
                  <a:pt x="300689" y="126256"/>
                </a:lnTo>
                <a:cubicBezTo>
                  <a:pt x="300723" y="56544"/>
                  <a:pt x="244213" y="34"/>
                  <a:pt x="174501" y="0"/>
                </a:cubicBezTo>
                <a:cubicBezTo>
                  <a:pt x="174467" y="0"/>
                  <a:pt x="174467" y="0"/>
                  <a:pt x="174433" y="0"/>
                </a:cubicBezTo>
                <a:lnTo>
                  <a:pt x="134040" y="0"/>
                </a:lnTo>
                <a:cubicBezTo>
                  <a:pt x="60008" y="0"/>
                  <a:pt x="0" y="60008"/>
                  <a:pt x="0" y="1340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2392C85-1CA2-BEBA-6254-1B52EEEEB833}"/>
              </a:ext>
            </a:extLst>
          </p:cNvPr>
          <p:cNvSpPr/>
          <p:nvPr/>
        </p:nvSpPr>
        <p:spPr>
          <a:xfrm rot="10800000">
            <a:off x="10097485" y="815821"/>
            <a:ext cx="196565" cy="79209"/>
          </a:xfrm>
          <a:custGeom>
            <a:avLst/>
            <a:gdLst>
              <a:gd name="connsiteX0" fmla="*/ 0 w 150361"/>
              <a:gd name="connsiteY0" fmla="*/ 0 h 60590"/>
              <a:gd name="connsiteX1" fmla="*/ 150362 w 150361"/>
              <a:gd name="connsiteY1" fmla="*/ 0 h 60590"/>
              <a:gd name="connsiteX2" fmla="*/ 150362 w 150361"/>
              <a:gd name="connsiteY2" fmla="*/ 60590 h 60590"/>
              <a:gd name="connsiteX3" fmla="*/ 0 w 150361"/>
              <a:gd name="connsiteY3" fmla="*/ 60590 h 6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361" h="60590">
                <a:moveTo>
                  <a:pt x="0" y="0"/>
                </a:moveTo>
                <a:lnTo>
                  <a:pt x="150362" y="0"/>
                </a:lnTo>
                <a:lnTo>
                  <a:pt x="150362" y="60590"/>
                </a:lnTo>
                <a:lnTo>
                  <a:pt x="0" y="60590"/>
                </a:lnTo>
                <a:close/>
              </a:path>
            </a:pathLst>
          </a:custGeom>
          <a:solidFill>
            <a:srgbClr val="331832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27B11A1-C866-B591-D62D-22E27B556E5B}"/>
              </a:ext>
            </a:extLst>
          </p:cNvPr>
          <p:cNvSpPr/>
          <p:nvPr/>
        </p:nvSpPr>
        <p:spPr>
          <a:xfrm>
            <a:off x="10239451" y="499523"/>
            <a:ext cx="127174" cy="5076067"/>
          </a:xfrm>
          <a:custGeom>
            <a:avLst/>
            <a:gdLst>
              <a:gd name="connsiteX0" fmla="*/ 48657 w 97281"/>
              <a:gd name="connsiteY0" fmla="*/ 3882897 h 3882896"/>
              <a:gd name="connsiteX1" fmla="*/ 48657 w 97281"/>
              <a:gd name="connsiteY1" fmla="*/ 3882897 h 3882896"/>
              <a:gd name="connsiteX2" fmla="*/ 97281 w 97281"/>
              <a:gd name="connsiteY2" fmla="*/ 3834274 h 3882896"/>
              <a:gd name="connsiteX3" fmla="*/ 97281 w 97281"/>
              <a:gd name="connsiteY3" fmla="*/ 3834240 h 3882896"/>
              <a:gd name="connsiteX4" fmla="*/ 97281 w 97281"/>
              <a:gd name="connsiteY4" fmla="*/ 48623 h 3882896"/>
              <a:gd name="connsiteX5" fmla="*/ 48657 w 97281"/>
              <a:gd name="connsiteY5" fmla="*/ 0 h 3882896"/>
              <a:gd name="connsiteX6" fmla="*/ 48657 w 97281"/>
              <a:gd name="connsiteY6" fmla="*/ 0 h 3882896"/>
              <a:gd name="connsiteX7" fmla="*/ 0 w 97281"/>
              <a:gd name="connsiteY7" fmla="*/ 48589 h 3882896"/>
              <a:gd name="connsiteX8" fmla="*/ 0 w 97281"/>
              <a:gd name="connsiteY8" fmla="*/ 48623 h 3882896"/>
              <a:gd name="connsiteX9" fmla="*/ 0 w 97281"/>
              <a:gd name="connsiteY9" fmla="*/ 3834240 h 3882896"/>
              <a:gd name="connsiteX10" fmla="*/ 48657 w 97281"/>
              <a:gd name="connsiteY10" fmla="*/ 3882897 h 388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281" h="3882896">
                <a:moveTo>
                  <a:pt x="48657" y="3882897"/>
                </a:moveTo>
                <a:lnTo>
                  <a:pt x="48657" y="3882897"/>
                </a:lnTo>
                <a:cubicBezTo>
                  <a:pt x="75507" y="3882897"/>
                  <a:pt x="97281" y="3861123"/>
                  <a:pt x="97281" y="3834274"/>
                </a:cubicBezTo>
                <a:cubicBezTo>
                  <a:pt x="97281" y="3834274"/>
                  <a:pt x="97281" y="3834240"/>
                  <a:pt x="97281" y="3834240"/>
                </a:cubicBezTo>
                <a:lnTo>
                  <a:pt x="97281" y="48623"/>
                </a:lnTo>
                <a:cubicBezTo>
                  <a:pt x="97281" y="21771"/>
                  <a:pt x="75507" y="0"/>
                  <a:pt x="48657" y="0"/>
                </a:cubicBezTo>
                <a:lnTo>
                  <a:pt x="48657" y="0"/>
                </a:lnTo>
                <a:cubicBezTo>
                  <a:pt x="21809" y="-20"/>
                  <a:pt x="34" y="21737"/>
                  <a:pt x="0" y="48589"/>
                </a:cubicBezTo>
                <a:cubicBezTo>
                  <a:pt x="0" y="48599"/>
                  <a:pt x="0" y="48613"/>
                  <a:pt x="0" y="48623"/>
                </a:cubicBezTo>
                <a:lnTo>
                  <a:pt x="0" y="3834240"/>
                </a:lnTo>
                <a:cubicBezTo>
                  <a:pt x="0" y="3861123"/>
                  <a:pt x="21774" y="3882897"/>
                  <a:pt x="48657" y="3882897"/>
                </a:cubicBezTo>
                <a:close/>
              </a:path>
            </a:pathLst>
          </a:custGeom>
          <a:solidFill>
            <a:schemeClr val="tx2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C54904C-624D-3710-8624-BE4399E4F914}"/>
              </a:ext>
            </a:extLst>
          </p:cNvPr>
          <p:cNvSpPr/>
          <p:nvPr/>
        </p:nvSpPr>
        <p:spPr>
          <a:xfrm>
            <a:off x="9380612" y="499433"/>
            <a:ext cx="728302" cy="1926885"/>
          </a:xfrm>
          <a:custGeom>
            <a:avLst/>
            <a:gdLst>
              <a:gd name="connsiteX0" fmla="*/ 119843 w 557109"/>
              <a:gd name="connsiteY0" fmla="*/ 1473956 h 1473955"/>
              <a:gd name="connsiteX1" fmla="*/ 479888 w 557109"/>
              <a:gd name="connsiteY1" fmla="*/ 1473956 h 1473955"/>
              <a:gd name="connsiteX2" fmla="*/ 557110 w 557109"/>
              <a:gd name="connsiteY2" fmla="*/ 1396700 h 1473955"/>
              <a:gd name="connsiteX3" fmla="*/ 557110 w 557109"/>
              <a:gd name="connsiteY3" fmla="*/ 77255 h 1473955"/>
              <a:gd name="connsiteX4" fmla="*/ 479888 w 557109"/>
              <a:gd name="connsiteY4" fmla="*/ 0 h 1473955"/>
              <a:gd name="connsiteX5" fmla="*/ 77255 w 557109"/>
              <a:gd name="connsiteY5" fmla="*/ 0 h 1473955"/>
              <a:gd name="connsiteX6" fmla="*/ 0 w 557109"/>
              <a:gd name="connsiteY6" fmla="*/ 77252 h 1473955"/>
              <a:gd name="connsiteX7" fmla="*/ 33 w 557109"/>
              <a:gd name="connsiteY7" fmla="*/ 79724 h 1473955"/>
              <a:gd name="connsiteX8" fmla="*/ 42657 w 557109"/>
              <a:gd name="connsiteY8" fmla="*/ 1399272 h 1473955"/>
              <a:gd name="connsiteX9" fmla="*/ 119843 w 557109"/>
              <a:gd name="connsiteY9" fmla="*/ 1473956 h 147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109" h="1473955">
                <a:moveTo>
                  <a:pt x="119843" y="1473956"/>
                </a:moveTo>
                <a:lnTo>
                  <a:pt x="479888" y="1473956"/>
                </a:lnTo>
                <a:cubicBezTo>
                  <a:pt x="522545" y="1473939"/>
                  <a:pt x="557110" y="1439354"/>
                  <a:pt x="557110" y="1396700"/>
                </a:cubicBezTo>
                <a:lnTo>
                  <a:pt x="557110" y="77255"/>
                </a:lnTo>
                <a:cubicBezTo>
                  <a:pt x="557110" y="34602"/>
                  <a:pt x="522545" y="21"/>
                  <a:pt x="479888" y="0"/>
                </a:cubicBezTo>
                <a:lnTo>
                  <a:pt x="77255" y="0"/>
                </a:lnTo>
                <a:cubicBezTo>
                  <a:pt x="34598" y="-3"/>
                  <a:pt x="0" y="34585"/>
                  <a:pt x="0" y="77252"/>
                </a:cubicBezTo>
                <a:cubicBezTo>
                  <a:pt x="0" y="78075"/>
                  <a:pt x="0" y="78901"/>
                  <a:pt x="33" y="79724"/>
                </a:cubicBezTo>
                <a:lnTo>
                  <a:pt x="42657" y="1399272"/>
                </a:lnTo>
                <a:cubicBezTo>
                  <a:pt x="44028" y="1440904"/>
                  <a:pt x="78181" y="1473942"/>
                  <a:pt x="119843" y="1473956"/>
                </a:cubicBezTo>
                <a:close/>
              </a:path>
            </a:pathLst>
          </a:custGeom>
          <a:solidFill>
            <a:srgbClr val="331832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F710AD7-3853-3AA0-BE78-524354C29166}"/>
              </a:ext>
            </a:extLst>
          </p:cNvPr>
          <p:cNvSpPr/>
          <p:nvPr/>
        </p:nvSpPr>
        <p:spPr>
          <a:xfrm>
            <a:off x="9281410" y="499433"/>
            <a:ext cx="728616" cy="1926885"/>
          </a:xfrm>
          <a:custGeom>
            <a:avLst/>
            <a:gdLst>
              <a:gd name="connsiteX0" fmla="*/ 120049 w 557349"/>
              <a:gd name="connsiteY0" fmla="*/ 1473956 h 1473955"/>
              <a:gd name="connsiteX1" fmla="*/ 480094 w 557349"/>
              <a:gd name="connsiteY1" fmla="*/ 1473956 h 1473955"/>
              <a:gd name="connsiteX2" fmla="*/ 557350 w 557349"/>
              <a:gd name="connsiteY2" fmla="*/ 1396700 h 1473955"/>
              <a:gd name="connsiteX3" fmla="*/ 557350 w 557349"/>
              <a:gd name="connsiteY3" fmla="*/ 77255 h 1473955"/>
              <a:gd name="connsiteX4" fmla="*/ 480094 w 557349"/>
              <a:gd name="connsiteY4" fmla="*/ 0 h 1473955"/>
              <a:gd name="connsiteX5" fmla="*/ 77255 w 557349"/>
              <a:gd name="connsiteY5" fmla="*/ 0 h 1473955"/>
              <a:gd name="connsiteX6" fmla="*/ 0 w 557349"/>
              <a:gd name="connsiteY6" fmla="*/ 77183 h 1473955"/>
              <a:gd name="connsiteX7" fmla="*/ 34 w 557349"/>
              <a:gd name="connsiteY7" fmla="*/ 79656 h 1473955"/>
              <a:gd name="connsiteX8" fmla="*/ 42657 w 557349"/>
              <a:gd name="connsiteY8" fmla="*/ 1399204 h 1473955"/>
              <a:gd name="connsiteX9" fmla="*/ 120049 w 557349"/>
              <a:gd name="connsiteY9" fmla="*/ 1473956 h 147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349" h="1473955">
                <a:moveTo>
                  <a:pt x="120049" y="1473956"/>
                </a:moveTo>
                <a:lnTo>
                  <a:pt x="480094" y="1473956"/>
                </a:lnTo>
                <a:cubicBezTo>
                  <a:pt x="522751" y="1473956"/>
                  <a:pt x="557350" y="1439367"/>
                  <a:pt x="557350" y="1396700"/>
                </a:cubicBezTo>
                <a:lnTo>
                  <a:pt x="557350" y="77255"/>
                </a:lnTo>
                <a:cubicBezTo>
                  <a:pt x="557350" y="34588"/>
                  <a:pt x="522751" y="0"/>
                  <a:pt x="480094" y="0"/>
                </a:cubicBezTo>
                <a:lnTo>
                  <a:pt x="77255" y="0"/>
                </a:lnTo>
                <a:cubicBezTo>
                  <a:pt x="34599" y="-21"/>
                  <a:pt x="34" y="34533"/>
                  <a:pt x="0" y="77183"/>
                </a:cubicBezTo>
                <a:cubicBezTo>
                  <a:pt x="0" y="78006"/>
                  <a:pt x="0" y="78833"/>
                  <a:pt x="34" y="79656"/>
                </a:cubicBezTo>
                <a:lnTo>
                  <a:pt x="42657" y="1399204"/>
                </a:lnTo>
                <a:cubicBezTo>
                  <a:pt x="43994" y="1440945"/>
                  <a:pt x="78284" y="1474052"/>
                  <a:pt x="120049" y="1473956"/>
                </a:cubicBezTo>
                <a:close/>
              </a:path>
            </a:pathLst>
          </a:custGeom>
          <a:solidFill>
            <a:schemeClr val="tx1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E558475-416F-8E72-6FB7-2588E1BD351A}"/>
              </a:ext>
            </a:extLst>
          </p:cNvPr>
          <p:cNvSpPr/>
          <p:nvPr/>
        </p:nvSpPr>
        <p:spPr>
          <a:xfrm rot="19910401">
            <a:off x="9443788" y="672800"/>
            <a:ext cx="431594" cy="431594"/>
          </a:xfrm>
          <a:custGeom>
            <a:avLst/>
            <a:gdLst>
              <a:gd name="connsiteX0" fmla="*/ 330144 w 330144"/>
              <a:gd name="connsiteY0" fmla="*/ 165072 h 330144"/>
              <a:gd name="connsiteX1" fmla="*/ 165073 w 330144"/>
              <a:gd name="connsiteY1" fmla="*/ 330144 h 330144"/>
              <a:gd name="connsiteX2" fmla="*/ 1 w 330144"/>
              <a:gd name="connsiteY2" fmla="*/ 165072 h 330144"/>
              <a:gd name="connsiteX3" fmla="*/ 165073 w 330144"/>
              <a:gd name="connsiteY3" fmla="*/ 0 h 330144"/>
              <a:gd name="connsiteX4" fmla="*/ 330144 w 330144"/>
              <a:gd name="connsiteY4" fmla="*/ 165072 h 33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144" h="330144">
                <a:moveTo>
                  <a:pt x="330144" y="165072"/>
                </a:moveTo>
                <a:cubicBezTo>
                  <a:pt x="330144" y="256238"/>
                  <a:pt x="256239" y="330144"/>
                  <a:pt x="165073" y="330144"/>
                </a:cubicBezTo>
                <a:cubicBezTo>
                  <a:pt x="73906" y="330144"/>
                  <a:pt x="1" y="256239"/>
                  <a:pt x="1" y="165072"/>
                </a:cubicBezTo>
                <a:cubicBezTo>
                  <a:pt x="1" y="73905"/>
                  <a:pt x="73906" y="0"/>
                  <a:pt x="165073" y="0"/>
                </a:cubicBezTo>
                <a:cubicBezTo>
                  <a:pt x="256239" y="0"/>
                  <a:pt x="330144" y="73905"/>
                  <a:pt x="330144" y="165072"/>
                </a:cubicBezTo>
                <a:close/>
              </a:path>
            </a:pathLst>
          </a:custGeom>
          <a:solidFill>
            <a:schemeClr val="accent2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2F161A2B-F5F1-A173-1707-E2502A5C28D3}"/>
              </a:ext>
            </a:extLst>
          </p:cNvPr>
          <p:cNvSpPr/>
          <p:nvPr/>
        </p:nvSpPr>
        <p:spPr>
          <a:xfrm>
            <a:off x="9671225" y="871183"/>
            <a:ext cx="30571" cy="30840"/>
          </a:xfrm>
          <a:custGeom>
            <a:avLst/>
            <a:gdLst>
              <a:gd name="connsiteX0" fmla="*/ 23386 w 23385"/>
              <a:gd name="connsiteY0" fmla="*/ 11796 h 23591"/>
              <a:gd name="connsiteX1" fmla="*/ 11693 w 23385"/>
              <a:gd name="connsiteY1" fmla="*/ 23592 h 23591"/>
              <a:gd name="connsiteX2" fmla="*/ 1 w 23385"/>
              <a:gd name="connsiteY2" fmla="*/ 11796 h 23591"/>
              <a:gd name="connsiteX3" fmla="*/ 11693 w 23385"/>
              <a:gd name="connsiteY3" fmla="*/ 0 h 23591"/>
              <a:gd name="connsiteX4" fmla="*/ 23386 w 23385"/>
              <a:gd name="connsiteY4" fmla="*/ 11796 h 2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85" h="23591">
                <a:moveTo>
                  <a:pt x="23386" y="11796"/>
                </a:moveTo>
                <a:cubicBezTo>
                  <a:pt x="23386" y="18310"/>
                  <a:pt x="18151" y="23592"/>
                  <a:pt x="11693" y="23592"/>
                </a:cubicBezTo>
                <a:cubicBezTo>
                  <a:pt x="5235" y="23592"/>
                  <a:pt x="1" y="18310"/>
                  <a:pt x="1" y="11796"/>
                </a:cubicBezTo>
                <a:cubicBezTo>
                  <a:pt x="1" y="5281"/>
                  <a:pt x="5235" y="0"/>
                  <a:pt x="11693" y="0"/>
                </a:cubicBezTo>
                <a:cubicBezTo>
                  <a:pt x="18151" y="0"/>
                  <a:pt x="23386" y="5281"/>
                  <a:pt x="23386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6501DA8-6479-4121-476B-1006C1AC80DB}"/>
              </a:ext>
            </a:extLst>
          </p:cNvPr>
          <p:cNvSpPr/>
          <p:nvPr/>
        </p:nvSpPr>
        <p:spPr>
          <a:xfrm>
            <a:off x="9595243" y="871183"/>
            <a:ext cx="30572" cy="30572"/>
          </a:xfrm>
          <a:custGeom>
            <a:avLst/>
            <a:gdLst>
              <a:gd name="connsiteX0" fmla="*/ 0 w 23386"/>
              <a:gd name="connsiteY0" fmla="*/ 11796 h 23386"/>
              <a:gd name="connsiteX1" fmla="*/ 11796 w 23386"/>
              <a:gd name="connsiteY1" fmla="*/ 23386 h 23386"/>
              <a:gd name="connsiteX2" fmla="*/ 23386 w 23386"/>
              <a:gd name="connsiteY2" fmla="*/ 11590 h 23386"/>
              <a:gd name="connsiteX3" fmla="*/ 11693 w 23386"/>
              <a:gd name="connsiteY3" fmla="*/ 0 h 23386"/>
              <a:gd name="connsiteX4" fmla="*/ 0 w 23386"/>
              <a:gd name="connsiteY4" fmla="*/ 11761 h 23386"/>
              <a:gd name="connsiteX5" fmla="*/ 0 w 23386"/>
              <a:gd name="connsiteY5" fmla="*/ 11796 h 2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6" h="23386">
                <a:moveTo>
                  <a:pt x="0" y="11796"/>
                </a:moveTo>
                <a:cubicBezTo>
                  <a:pt x="69" y="18253"/>
                  <a:pt x="5350" y="23441"/>
                  <a:pt x="11796" y="23386"/>
                </a:cubicBezTo>
                <a:cubicBezTo>
                  <a:pt x="18243" y="23328"/>
                  <a:pt x="23455" y="18047"/>
                  <a:pt x="23386" y="11590"/>
                </a:cubicBezTo>
                <a:cubicBezTo>
                  <a:pt x="23318" y="5174"/>
                  <a:pt x="18105" y="0"/>
                  <a:pt x="11693" y="0"/>
                </a:cubicBezTo>
                <a:cubicBezTo>
                  <a:pt x="5212" y="17"/>
                  <a:pt x="-34" y="5284"/>
                  <a:pt x="0" y="11761"/>
                </a:cubicBezTo>
                <a:cubicBezTo>
                  <a:pt x="0" y="11772"/>
                  <a:pt x="0" y="11786"/>
                  <a:pt x="0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CA8728E-829B-6D40-F24C-013AF745B630}"/>
              </a:ext>
            </a:extLst>
          </p:cNvPr>
          <p:cNvSpPr/>
          <p:nvPr/>
        </p:nvSpPr>
        <p:spPr>
          <a:xfrm>
            <a:off x="9544410" y="871183"/>
            <a:ext cx="30571" cy="30840"/>
          </a:xfrm>
          <a:custGeom>
            <a:avLst/>
            <a:gdLst>
              <a:gd name="connsiteX0" fmla="*/ 23386 w 23385"/>
              <a:gd name="connsiteY0" fmla="*/ 11796 h 23591"/>
              <a:gd name="connsiteX1" fmla="*/ 11693 w 23385"/>
              <a:gd name="connsiteY1" fmla="*/ 23592 h 23591"/>
              <a:gd name="connsiteX2" fmla="*/ 1 w 23385"/>
              <a:gd name="connsiteY2" fmla="*/ 11796 h 23591"/>
              <a:gd name="connsiteX3" fmla="*/ 11693 w 23385"/>
              <a:gd name="connsiteY3" fmla="*/ 0 h 23591"/>
              <a:gd name="connsiteX4" fmla="*/ 23386 w 23385"/>
              <a:gd name="connsiteY4" fmla="*/ 11796 h 2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85" h="23591">
                <a:moveTo>
                  <a:pt x="23386" y="11796"/>
                </a:moveTo>
                <a:cubicBezTo>
                  <a:pt x="23386" y="18310"/>
                  <a:pt x="18151" y="23592"/>
                  <a:pt x="11693" y="23592"/>
                </a:cubicBezTo>
                <a:cubicBezTo>
                  <a:pt x="5235" y="23592"/>
                  <a:pt x="1" y="18310"/>
                  <a:pt x="1" y="11796"/>
                </a:cubicBezTo>
                <a:cubicBezTo>
                  <a:pt x="1" y="5281"/>
                  <a:pt x="5235" y="0"/>
                  <a:pt x="11693" y="0"/>
                </a:cubicBezTo>
                <a:cubicBezTo>
                  <a:pt x="18151" y="0"/>
                  <a:pt x="23386" y="5281"/>
                  <a:pt x="23386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3A3B4F9-0C5C-4BA2-1724-121E55241A37}"/>
              </a:ext>
            </a:extLst>
          </p:cNvPr>
          <p:cNvSpPr/>
          <p:nvPr/>
        </p:nvSpPr>
        <p:spPr>
          <a:xfrm>
            <a:off x="9491155" y="871183"/>
            <a:ext cx="30571" cy="30840"/>
          </a:xfrm>
          <a:custGeom>
            <a:avLst/>
            <a:gdLst>
              <a:gd name="connsiteX0" fmla="*/ 23386 w 23385"/>
              <a:gd name="connsiteY0" fmla="*/ 11796 h 23591"/>
              <a:gd name="connsiteX1" fmla="*/ 11694 w 23385"/>
              <a:gd name="connsiteY1" fmla="*/ 23592 h 23591"/>
              <a:gd name="connsiteX2" fmla="*/ 1 w 23385"/>
              <a:gd name="connsiteY2" fmla="*/ 11796 h 23591"/>
              <a:gd name="connsiteX3" fmla="*/ 11694 w 23385"/>
              <a:gd name="connsiteY3" fmla="*/ 0 h 23591"/>
              <a:gd name="connsiteX4" fmla="*/ 23386 w 23385"/>
              <a:gd name="connsiteY4" fmla="*/ 11796 h 2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85" h="23591">
                <a:moveTo>
                  <a:pt x="23386" y="11796"/>
                </a:moveTo>
                <a:cubicBezTo>
                  <a:pt x="23386" y="18310"/>
                  <a:pt x="18151" y="23592"/>
                  <a:pt x="11694" y="23592"/>
                </a:cubicBezTo>
                <a:cubicBezTo>
                  <a:pt x="5236" y="23592"/>
                  <a:pt x="1" y="18310"/>
                  <a:pt x="1" y="11796"/>
                </a:cubicBezTo>
                <a:cubicBezTo>
                  <a:pt x="1" y="5281"/>
                  <a:pt x="5236" y="0"/>
                  <a:pt x="11694" y="0"/>
                </a:cubicBezTo>
                <a:cubicBezTo>
                  <a:pt x="18151" y="0"/>
                  <a:pt x="23386" y="5281"/>
                  <a:pt x="23386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61C0841C-B78E-A8CB-8D4E-5EA2936FC738}"/>
              </a:ext>
            </a:extLst>
          </p:cNvPr>
          <p:cNvSpPr/>
          <p:nvPr/>
        </p:nvSpPr>
        <p:spPr>
          <a:xfrm>
            <a:off x="9775582" y="871183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5 w 23454"/>
              <a:gd name="connsiteY2" fmla="*/ 11659 h 23454"/>
              <a:gd name="connsiteX3" fmla="*/ 11693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195"/>
                  <a:pt x="18140" y="-17"/>
                  <a:pt x="11693" y="0"/>
                </a:cubicBezTo>
                <a:cubicBezTo>
                  <a:pt x="5212" y="38"/>
                  <a:pt x="-34" y="5315"/>
                  <a:pt x="0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AA44598-71FD-C361-B065-6D6BFF536878}"/>
              </a:ext>
            </a:extLst>
          </p:cNvPr>
          <p:cNvSpPr/>
          <p:nvPr/>
        </p:nvSpPr>
        <p:spPr>
          <a:xfrm>
            <a:off x="9719548" y="871183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5 w 23454"/>
              <a:gd name="connsiteY2" fmla="*/ 11659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209"/>
                  <a:pt x="18174" y="0"/>
                  <a:pt x="11727" y="0"/>
                </a:cubicBezTo>
                <a:cubicBezTo>
                  <a:pt x="5247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1C655B71-BFCB-36F4-AA5F-78AB0999B1D9}"/>
              </a:ext>
            </a:extLst>
          </p:cNvPr>
          <p:cNvSpPr/>
          <p:nvPr/>
        </p:nvSpPr>
        <p:spPr>
          <a:xfrm>
            <a:off x="9698345" y="932864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5 w 23454"/>
              <a:gd name="connsiteY2" fmla="*/ 11659 h 23454"/>
              <a:gd name="connsiteX3" fmla="*/ 11693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195"/>
                  <a:pt x="18140" y="-17"/>
                  <a:pt x="11693" y="0"/>
                </a:cubicBezTo>
                <a:cubicBezTo>
                  <a:pt x="5212" y="38"/>
                  <a:pt x="-34" y="5315"/>
                  <a:pt x="0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1242BEBA-6D84-7313-6282-EABA6A6C04C9}"/>
              </a:ext>
            </a:extLst>
          </p:cNvPr>
          <p:cNvSpPr/>
          <p:nvPr/>
        </p:nvSpPr>
        <p:spPr>
          <a:xfrm>
            <a:off x="9579733" y="932864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4 w 23454"/>
              <a:gd name="connsiteY2" fmla="*/ 11659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7" y="23417"/>
                  <a:pt x="23488" y="18136"/>
                  <a:pt x="23454" y="11659"/>
                </a:cubicBezTo>
                <a:cubicBezTo>
                  <a:pt x="23421" y="5209"/>
                  <a:pt x="18174" y="0"/>
                  <a:pt x="11727" y="0"/>
                </a:cubicBezTo>
                <a:cubicBezTo>
                  <a:pt x="5247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878DAF18-969A-09CA-5A25-9C2C29EE9FB4}"/>
              </a:ext>
            </a:extLst>
          </p:cNvPr>
          <p:cNvSpPr/>
          <p:nvPr/>
        </p:nvSpPr>
        <p:spPr>
          <a:xfrm>
            <a:off x="9538941" y="973971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5 w 23454"/>
              <a:gd name="connsiteY2" fmla="*/ 11659 h 23454"/>
              <a:gd name="connsiteX3" fmla="*/ 11728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209"/>
                  <a:pt x="18174" y="0"/>
                  <a:pt x="11728" y="0"/>
                </a:cubicBezTo>
                <a:cubicBezTo>
                  <a:pt x="5247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9E5C47A-04B3-B982-EA53-599ED4BD80D6}"/>
              </a:ext>
            </a:extLst>
          </p:cNvPr>
          <p:cNvSpPr/>
          <p:nvPr/>
        </p:nvSpPr>
        <p:spPr>
          <a:xfrm>
            <a:off x="9506441" y="927396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5 w 23454"/>
              <a:gd name="connsiteY2" fmla="*/ 11659 h 23454"/>
              <a:gd name="connsiteX3" fmla="*/ 11694 w 23454"/>
              <a:gd name="connsiteY3" fmla="*/ 0 h 23454"/>
              <a:gd name="connsiteX4" fmla="*/ 0 w 23454"/>
              <a:gd name="connsiteY4" fmla="*/ 11761 h 23454"/>
              <a:gd name="connsiteX5" fmla="*/ 0 w 23454"/>
              <a:gd name="connsiteY5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195"/>
                  <a:pt x="18140" y="-17"/>
                  <a:pt x="11694" y="0"/>
                </a:cubicBezTo>
                <a:cubicBezTo>
                  <a:pt x="5212" y="21"/>
                  <a:pt x="-34" y="5284"/>
                  <a:pt x="0" y="11761"/>
                </a:cubicBezTo>
                <a:cubicBezTo>
                  <a:pt x="0" y="11772"/>
                  <a:pt x="0" y="11786"/>
                  <a:pt x="0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6040470D-1281-9A4E-4B9B-FFF6E909C65C}"/>
              </a:ext>
            </a:extLst>
          </p:cNvPr>
          <p:cNvSpPr/>
          <p:nvPr/>
        </p:nvSpPr>
        <p:spPr>
          <a:xfrm>
            <a:off x="9574309" y="809456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4 w 23454"/>
              <a:gd name="connsiteY2" fmla="*/ 11659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4" y="23492"/>
                  <a:pt x="11796" y="23454"/>
                </a:cubicBezTo>
                <a:cubicBezTo>
                  <a:pt x="18276" y="23417"/>
                  <a:pt x="23488" y="18136"/>
                  <a:pt x="23454" y="11659"/>
                </a:cubicBezTo>
                <a:cubicBezTo>
                  <a:pt x="23420" y="5209"/>
                  <a:pt x="18173" y="0"/>
                  <a:pt x="11727" y="0"/>
                </a:cubicBezTo>
                <a:cubicBezTo>
                  <a:pt x="5247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2EB5AF8-6673-05BB-452D-C30A258F9F8F}"/>
              </a:ext>
            </a:extLst>
          </p:cNvPr>
          <p:cNvSpPr/>
          <p:nvPr/>
        </p:nvSpPr>
        <p:spPr>
          <a:xfrm>
            <a:off x="9574309" y="732354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4 w 23454"/>
              <a:gd name="connsiteY2" fmla="*/ 11659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4" y="23492"/>
                  <a:pt x="11796" y="23454"/>
                </a:cubicBezTo>
                <a:cubicBezTo>
                  <a:pt x="18276" y="23417"/>
                  <a:pt x="23488" y="18136"/>
                  <a:pt x="23454" y="11659"/>
                </a:cubicBezTo>
                <a:cubicBezTo>
                  <a:pt x="23420" y="5209"/>
                  <a:pt x="18173" y="0"/>
                  <a:pt x="11727" y="0"/>
                </a:cubicBezTo>
                <a:cubicBezTo>
                  <a:pt x="5247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BE211C6-E7F7-986C-E98B-9C57782D5C85}"/>
              </a:ext>
            </a:extLst>
          </p:cNvPr>
          <p:cNvSpPr/>
          <p:nvPr/>
        </p:nvSpPr>
        <p:spPr>
          <a:xfrm>
            <a:off x="9502676" y="809456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4 w 23454"/>
              <a:gd name="connsiteY2" fmla="*/ 11659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4" y="23492"/>
                  <a:pt x="11796" y="23454"/>
                </a:cubicBezTo>
                <a:cubicBezTo>
                  <a:pt x="18276" y="23417"/>
                  <a:pt x="23488" y="18136"/>
                  <a:pt x="23454" y="11659"/>
                </a:cubicBezTo>
                <a:cubicBezTo>
                  <a:pt x="23420" y="5209"/>
                  <a:pt x="18173" y="0"/>
                  <a:pt x="11727" y="0"/>
                </a:cubicBezTo>
                <a:cubicBezTo>
                  <a:pt x="5246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B90A1CA-F1A6-4224-347B-236CC24FF134}"/>
              </a:ext>
            </a:extLst>
          </p:cNvPr>
          <p:cNvSpPr/>
          <p:nvPr/>
        </p:nvSpPr>
        <p:spPr>
          <a:xfrm>
            <a:off x="9760252" y="809456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4 w 23454"/>
              <a:gd name="connsiteY2" fmla="*/ 11659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6" y="23417"/>
                  <a:pt x="23488" y="18136"/>
                  <a:pt x="23454" y="11659"/>
                </a:cubicBezTo>
                <a:cubicBezTo>
                  <a:pt x="23420" y="5209"/>
                  <a:pt x="18174" y="0"/>
                  <a:pt x="11727" y="0"/>
                </a:cubicBezTo>
                <a:cubicBezTo>
                  <a:pt x="5247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078629CB-9394-5510-D0D8-CE00FB00B0AC}"/>
              </a:ext>
            </a:extLst>
          </p:cNvPr>
          <p:cNvSpPr/>
          <p:nvPr/>
        </p:nvSpPr>
        <p:spPr>
          <a:xfrm>
            <a:off x="9760252" y="932864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4 w 23454"/>
              <a:gd name="connsiteY2" fmla="*/ 11659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6" y="23417"/>
                  <a:pt x="23488" y="18136"/>
                  <a:pt x="23454" y="11659"/>
                </a:cubicBezTo>
                <a:cubicBezTo>
                  <a:pt x="23420" y="5209"/>
                  <a:pt x="18174" y="0"/>
                  <a:pt x="11727" y="0"/>
                </a:cubicBezTo>
                <a:cubicBezTo>
                  <a:pt x="5247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0CB6F0C-0461-E9B5-498B-6C1EB9CE254B}"/>
              </a:ext>
            </a:extLst>
          </p:cNvPr>
          <p:cNvSpPr/>
          <p:nvPr/>
        </p:nvSpPr>
        <p:spPr>
          <a:xfrm>
            <a:off x="9527151" y="761939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4 w 23454"/>
              <a:gd name="connsiteY2" fmla="*/ 11659 h 23454"/>
              <a:gd name="connsiteX3" fmla="*/ 11693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6" y="23417"/>
                  <a:pt x="23488" y="18136"/>
                  <a:pt x="23454" y="11659"/>
                </a:cubicBezTo>
                <a:cubicBezTo>
                  <a:pt x="23420" y="5195"/>
                  <a:pt x="18140" y="-17"/>
                  <a:pt x="11693" y="0"/>
                </a:cubicBezTo>
                <a:cubicBezTo>
                  <a:pt x="5212" y="38"/>
                  <a:pt x="-34" y="5315"/>
                  <a:pt x="0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C5B6E7C1-9078-AD94-9B40-104A5B4BDB10}"/>
              </a:ext>
            </a:extLst>
          </p:cNvPr>
          <p:cNvSpPr/>
          <p:nvPr/>
        </p:nvSpPr>
        <p:spPr>
          <a:xfrm>
            <a:off x="9693190" y="809456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4 w 23454"/>
              <a:gd name="connsiteY2" fmla="*/ 11659 h 23454"/>
              <a:gd name="connsiteX3" fmla="*/ 11693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4" y="23492"/>
                  <a:pt x="11796" y="23454"/>
                </a:cubicBezTo>
                <a:cubicBezTo>
                  <a:pt x="18276" y="23417"/>
                  <a:pt x="23488" y="18136"/>
                  <a:pt x="23454" y="11659"/>
                </a:cubicBezTo>
                <a:cubicBezTo>
                  <a:pt x="23420" y="5195"/>
                  <a:pt x="18173" y="-17"/>
                  <a:pt x="11693" y="0"/>
                </a:cubicBezTo>
                <a:cubicBezTo>
                  <a:pt x="5212" y="38"/>
                  <a:pt x="-34" y="5315"/>
                  <a:pt x="0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53CB41EB-CBDB-DDD7-53C1-B5536E130024}"/>
              </a:ext>
            </a:extLst>
          </p:cNvPr>
          <p:cNvSpPr/>
          <p:nvPr/>
        </p:nvSpPr>
        <p:spPr>
          <a:xfrm>
            <a:off x="9734878" y="767588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7 w 23454"/>
              <a:gd name="connsiteY1" fmla="*/ 23454 h 23454"/>
              <a:gd name="connsiteX2" fmla="*/ 23455 w 23454"/>
              <a:gd name="connsiteY2" fmla="*/ 11659 h 23454"/>
              <a:gd name="connsiteX3" fmla="*/ 11694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7" y="23454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195"/>
                  <a:pt x="18140" y="-17"/>
                  <a:pt x="11694" y="0"/>
                </a:cubicBezTo>
                <a:cubicBezTo>
                  <a:pt x="5212" y="38"/>
                  <a:pt x="-34" y="5315"/>
                  <a:pt x="0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D5E37C6E-AF52-E0E1-BC0E-3DECB80836AE}"/>
              </a:ext>
            </a:extLst>
          </p:cNvPr>
          <p:cNvSpPr/>
          <p:nvPr/>
        </p:nvSpPr>
        <p:spPr>
          <a:xfrm>
            <a:off x="9734880" y="979799"/>
            <a:ext cx="30571" cy="30840"/>
          </a:xfrm>
          <a:custGeom>
            <a:avLst/>
            <a:gdLst>
              <a:gd name="connsiteX0" fmla="*/ 23386 w 23385"/>
              <a:gd name="connsiteY0" fmla="*/ 11796 h 23591"/>
              <a:gd name="connsiteX1" fmla="*/ 11693 w 23385"/>
              <a:gd name="connsiteY1" fmla="*/ 23592 h 23591"/>
              <a:gd name="connsiteX2" fmla="*/ 1 w 23385"/>
              <a:gd name="connsiteY2" fmla="*/ 11796 h 23591"/>
              <a:gd name="connsiteX3" fmla="*/ 11693 w 23385"/>
              <a:gd name="connsiteY3" fmla="*/ 0 h 23591"/>
              <a:gd name="connsiteX4" fmla="*/ 23386 w 23385"/>
              <a:gd name="connsiteY4" fmla="*/ 11796 h 2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85" h="23591">
                <a:moveTo>
                  <a:pt x="23386" y="11796"/>
                </a:moveTo>
                <a:cubicBezTo>
                  <a:pt x="23386" y="18310"/>
                  <a:pt x="18151" y="23592"/>
                  <a:pt x="11693" y="23592"/>
                </a:cubicBezTo>
                <a:cubicBezTo>
                  <a:pt x="5235" y="23592"/>
                  <a:pt x="1" y="18310"/>
                  <a:pt x="1" y="11796"/>
                </a:cubicBezTo>
                <a:cubicBezTo>
                  <a:pt x="1" y="5281"/>
                  <a:pt x="5235" y="0"/>
                  <a:pt x="11693" y="0"/>
                </a:cubicBezTo>
                <a:cubicBezTo>
                  <a:pt x="18151" y="0"/>
                  <a:pt x="23386" y="5281"/>
                  <a:pt x="23386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12CAD9B6-CC1C-AD4A-686F-19E087E9E0A1}"/>
              </a:ext>
            </a:extLst>
          </p:cNvPr>
          <p:cNvSpPr/>
          <p:nvPr/>
        </p:nvSpPr>
        <p:spPr>
          <a:xfrm>
            <a:off x="9632315" y="834963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5 w 23454"/>
              <a:gd name="connsiteY2" fmla="*/ 11659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209"/>
                  <a:pt x="18174" y="0"/>
                  <a:pt x="11727" y="0"/>
                </a:cubicBezTo>
                <a:cubicBezTo>
                  <a:pt x="5247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BDEE6C7A-1230-7E9F-75D4-443423594E3E}"/>
              </a:ext>
            </a:extLst>
          </p:cNvPr>
          <p:cNvSpPr/>
          <p:nvPr/>
        </p:nvSpPr>
        <p:spPr>
          <a:xfrm>
            <a:off x="9632315" y="786236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5 w 23454"/>
              <a:gd name="connsiteY2" fmla="*/ 11659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209"/>
                  <a:pt x="18174" y="0"/>
                  <a:pt x="11727" y="0"/>
                </a:cubicBezTo>
                <a:cubicBezTo>
                  <a:pt x="5247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6679AB32-BBB3-2555-E4C5-7A773EC5AFB5}"/>
              </a:ext>
            </a:extLst>
          </p:cNvPr>
          <p:cNvSpPr/>
          <p:nvPr/>
        </p:nvSpPr>
        <p:spPr>
          <a:xfrm>
            <a:off x="9632315" y="727109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5 w 23454"/>
              <a:gd name="connsiteY2" fmla="*/ 11659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209"/>
                  <a:pt x="18174" y="0"/>
                  <a:pt x="11727" y="0"/>
                </a:cubicBezTo>
                <a:cubicBezTo>
                  <a:pt x="5247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87FDDA08-CBBD-7D2A-032A-65753929A3E5}"/>
              </a:ext>
            </a:extLst>
          </p:cNvPr>
          <p:cNvSpPr/>
          <p:nvPr/>
        </p:nvSpPr>
        <p:spPr>
          <a:xfrm>
            <a:off x="9688259" y="734909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5 w 23454"/>
              <a:gd name="connsiteY2" fmla="*/ 11659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209"/>
                  <a:pt x="18174" y="0"/>
                  <a:pt x="11727" y="0"/>
                </a:cubicBezTo>
                <a:cubicBezTo>
                  <a:pt x="5247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0626863-CF82-7687-E3F9-0609B26C5B99}"/>
              </a:ext>
            </a:extLst>
          </p:cNvPr>
          <p:cNvSpPr/>
          <p:nvPr/>
        </p:nvSpPr>
        <p:spPr>
          <a:xfrm>
            <a:off x="9688931" y="1010864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7 w 23454"/>
              <a:gd name="connsiteY1" fmla="*/ 23454 h 23454"/>
              <a:gd name="connsiteX2" fmla="*/ 23455 w 23454"/>
              <a:gd name="connsiteY2" fmla="*/ 11659 h 23454"/>
              <a:gd name="connsiteX3" fmla="*/ 11728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7" y="23454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209"/>
                  <a:pt x="18174" y="0"/>
                  <a:pt x="11728" y="0"/>
                </a:cubicBezTo>
                <a:cubicBezTo>
                  <a:pt x="5247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200AE13-2381-C5C2-902E-038C19BAF686}"/>
              </a:ext>
            </a:extLst>
          </p:cNvPr>
          <p:cNvSpPr/>
          <p:nvPr/>
        </p:nvSpPr>
        <p:spPr>
          <a:xfrm>
            <a:off x="9580003" y="1010864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4 w 23454"/>
              <a:gd name="connsiteY2" fmla="*/ 11659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4" y="23492"/>
                  <a:pt x="11796" y="23454"/>
                </a:cubicBezTo>
                <a:cubicBezTo>
                  <a:pt x="18276" y="23417"/>
                  <a:pt x="23488" y="18136"/>
                  <a:pt x="23454" y="11659"/>
                </a:cubicBezTo>
                <a:cubicBezTo>
                  <a:pt x="23420" y="5209"/>
                  <a:pt x="18173" y="0"/>
                  <a:pt x="11727" y="0"/>
                </a:cubicBezTo>
                <a:cubicBezTo>
                  <a:pt x="5246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578B8672-7810-D406-AB91-F6F3DD945E3E}"/>
              </a:ext>
            </a:extLst>
          </p:cNvPr>
          <p:cNvSpPr/>
          <p:nvPr/>
        </p:nvSpPr>
        <p:spPr>
          <a:xfrm>
            <a:off x="9633033" y="1021084"/>
            <a:ext cx="30571" cy="30840"/>
          </a:xfrm>
          <a:custGeom>
            <a:avLst/>
            <a:gdLst>
              <a:gd name="connsiteX0" fmla="*/ 23386 w 23385"/>
              <a:gd name="connsiteY0" fmla="*/ 11796 h 23591"/>
              <a:gd name="connsiteX1" fmla="*/ 11693 w 23385"/>
              <a:gd name="connsiteY1" fmla="*/ 23592 h 23591"/>
              <a:gd name="connsiteX2" fmla="*/ 1 w 23385"/>
              <a:gd name="connsiteY2" fmla="*/ 11796 h 23591"/>
              <a:gd name="connsiteX3" fmla="*/ 11693 w 23385"/>
              <a:gd name="connsiteY3" fmla="*/ 0 h 23591"/>
              <a:gd name="connsiteX4" fmla="*/ 23386 w 23385"/>
              <a:gd name="connsiteY4" fmla="*/ 11796 h 2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85" h="23591">
                <a:moveTo>
                  <a:pt x="23386" y="11796"/>
                </a:moveTo>
                <a:cubicBezTo>
                  <a:pt x="23386" y="18310"/>
                  <a:pt x="18151" y="23592"/>
                  <a:pt x="11693" y="23592"/>
                </a:cubicBezTo>
                <a:cubicBezTo>
                  <a:pt x="5235" y="23592"/>
                  <a:pt x="1" y="18310"/>
                  <a:pt x="1" y="11796"/>
                </a:cubicBezTo>
                <a:cubicBezTo>
                  <a:pt x="1" y="5281"/>
                  <a:pt x="5235" y="0"/>
                  <a:pt x="11693" y="0"/>
                </a:cubicBezTo>
                <a:cubicBezTo>
                  <a:pt x="18151" y="0"/>
                  <a:pt x="23386" y="5281"/>
                  <a:pt x="23386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041F3EF6-6C94-C951-6128-E1D101E10C24}"/>
              </a:ext>
            </a:extLst>
          </p:cNvPr>
          <p:cNvSpPr/>
          <p:nvPr/>
        </p:nvSpPr>
        <p:spPr>
          <a:xfrm>
            <a:off x="9632987" y="968637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7 w 23454"/>
              <a:gd name="connsiteY1" fmla="*/ 23454 h 23454"/>
              <a:gd name="connsiteX2" fmla="*/ 23455 w 23454"/>
              <a:gd name="connsiteY2" fmla="*/ 11659 h 23454"/>
              <a:gd name="connsiteX3" fmla="*/ 11728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7" y="23454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209"/>
                  <a:pt x="18174" y="0"/>
                  <a:pt x="11728" y="0"/>
                </a:cubicBezTo>
                <a:cubicBezTo>
                  <a:pt x="5247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E964811A-5D1B-F48F-9B37-551E0F0268CD}"/>
              </a:ext>
            </a:extLst>
          </p:cNvPr>
          <p:cNvSpPr/>
          <p:nvPr/>
        </p:nvSpPr>
        <p:spPr>
          <a:xfrm>
            <a:off x="9632987" y="911975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7 w 23454"/>
              <a:gd name="connsiteY1" fmla="*/ 23454 h 23454"/>
              <a:gd name="connsiteX2" fmla="*/ 23455 w 23454"/>
              <a:gd name="connsiteY2" fmla="*/ 11659 h 23454"/>
              <a:gd name="connsiteX3" fmla="*/ 11728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7" y="23454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209"/>
                  <a:pt x="18174" y="0"/>
                  <a:pt x="11728" y="0"/>
                </a:cubicBezTo>
                <a:cubicBezTo>
                  <a:pt x="5247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62A1F7C-3A42-5176-0147-1A19FC565434}"/>
              </a:ext>
            </a:extLst>
          </p:cNvPr>
          <p:cNvSpPr/>
          <p:nvPr/>
        </p:nvSpPr>
        <p:spPr>
          <a:xfrm rot="18900000">
            <a:off x="9443532" y="1233266"/>
            <a:ext cx="431594" cy="431594"/>
          </a:xfrm>
          <a:custGeom>
            <a:avLst/>
            <a:gdLst>
              <a:gd name="connsiteX0" fmla="*/ 330144 w 330144"/>
              <a:gd name="connsiteY0" fmla="*/ 165072 h 330144"/>
              <a:gd name="connsiteX1" fmla="*/ 165072 w 330144"/>
              <a:gd name="connsiteY1" fmla="*/ 330144 h 330144"/>
              <a:gd name="connsiteX2" fmla="*/ 1 w 330144"/>
              <a:gd name="connsiteY2" fmla="*/ 165072 h 330144"/>
              <a:gd name="connsiteX3" fmla="*/ 165072 w 330144"/>
              <a:gd name="connsiteY3" fmla="*/ 0 h 330144"/>
              <a:gd name="connsiteX4" fmla="*/ 330144 w 330144"/>
              <a:gd name="connsiteY4" fmla="*/ 165072 h 33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144" h="330144">
                <a:moveTo>
                  <a:pt x="330144" y="165072"/>
                </a:moveTo>
                <a:cubicBezTo>
                  <a:pt x="330144" y="256239"/>
                  <a:pt x="256239" y="330144"/>
                  <a:pt x="165072" y="330144"/>
                </a:cubicBezTo>
                <a:cubicBezTo>
                  <a:pt x="73906" y="330144"/>
                  <a:pt x="1" y="256239"/>
                  <a:pt x="1" y="165072"/>
                </a:cubicBezTo>
                <a:cubicBezTo>
                  <a:pt x="1" y="73905"/>
                  <a:pt x="73906" y="0"/>
                  <a:pt x="165072" y="0"/>
                </a:cubicBezTo>
                <a:cubicBezTo>
                  <a:pt x="256239" y="0"/>
                  <a:pt x="330144" y="73905"/>
                  <a:pt x="330144" y="165072"/>
                </a:cubicBezTo>
                <a:close/>
              </a:path>
            </a:pathLst>
          </a:custGeom>
          <a:solidFill>
            <a:schemeClr val="accent3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DED49DB-385D-DD9D-DEE2-7FBD8AE80948}"/>
              </a:ext>
            </a:extLst>
          </p:cNvPr>
          <p:cNvSpPr/>
          <p:nvPr/>
        </p:nvSpPr>
        <p:spPr>
          <a:xfrm>
            <a:off x="9671224" y="1430981"/>
            <a:ext cx="30572" cy="30572"/>
          </a:xfrm>
          <a:custGeom>
            <a:avLst/>
            <a:gdLst>
              <a:gd name="connsiteX0" fmla="*/ 23387 w 23386"/>
              <a:gd name="connsiteY0" fmla="*/ 11590 h 23386"/>
              <a:gd name="connsiteX1" fmla="*/ 11591 w 23386"/>
              <a:gd name="connsiteY1" fmla="*/ 0 h 23386"/>
              <a:gd name="connsiteX2" fmla="*/ 1 w 23386"/>
              <a:gd name="connsiteY2" fmla="*/ 11796 h 23386"/>
              <a:gd name="connsiteX3" fmla="*/ 11694 w 23386"/>
              <a:gd name="connsiteY3" fmla="*/ 23386 h 23386"/>
              <a:gd name="connsiteX4" fmla="*/ 23387 w 23386"/>
              <a:gd name="connsiteY4" fmla="*/ 11625 h 23386"/>
              <a:gd name="connsiteX5" fmla="*/ 23387 w 23386"/>
              <a:gd name="connsiteY5" fmla="*/ 11590 h 2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6" h="23386">
                <a:moveTo>
                  <a:pt x="23387" y="11590"/>
                </a:moveTo>
                <a:cubicBezTo>
                  <a:pt x="23318" y="5133"/>
                  <a:pt x="18037" y="-55"/>
                  <a:pt x="11591" y="0"/>
                </a:cubicBezTo>
                <a:cubicBezTo>
                  <a:pt x="5144" y="59"/>
                  <a:pt x="-68" y="5339"/>
                  <a:pt x="1" y="11796"/>
                </a:cubicBezTo>
                <a:cubicBezTo>
                  <a:pt x="69" y="18212"/>
                  <a:pt x="5281" y="23386"/>
                  <a:pt x="11694" y="23386"/>
                </a:cubicBezTo>
                <a:cubicBezTo>
                  <a:pt x="18175" y="23366"/>
                  <a:pt x="23421" y="18102"/>
                  <a:pt x="23387" y="11625"/>
                </a:cubicBezTo>
                <a:cubicBezTo>
                  <a:pt x="23387" y="11614"/>
                  <a:pt x="23387" y="11601"/>
                  <a:pt x="23387" y="11590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2327AEEF-D086-4D8D-BBB0-B0583583B91A}"/>
              </a:ext>
            </a:extLst>
          </p:cNvPr>
          <p:cNvSpPr/>
          <p:nvPr/>
        </p:nvSpPr>
        <p:spPr>
          <a:xfrm>
            <a:off x="9595243" y="1430713"/>
            <a:ext cx="30572" cy="30572"/>
          </a:xfrm>
          <a:custGeom>
            <a:avLst/>
            <a:gdLst>
              <a:gd name="connsiteX0" fmla="*/ 0 w 23386"/>
              <a:gd name="connsiteY0" fmla="*/ 11796 h 23386"/>
              <a:gd name="connsiteX1" fmla="*/ 11796 w 23386"/>
              <a:gd name="connsiteY1" fmla="*/ 23386 h 23386"/>
              <a:gd name="connsiteX2" fmla="*/ 23386 w 23386"/>
              <a:gd name="connsiteY2" fmla="*/ 11590 h 23386"/>
              <a:gd name="connsiteX3" fmla="*/ 11693 w 23386"/>
              <a:gd name="connsiteY3" fmla="*/ 0 h 23386"/>
              <a:gd name="connsiteX4" fmla="*/ 0 w 23386"/>
              <a:gd name="connsiteY4" fmla="*/ 11762 h 23386"/>
              <a:gd name="connsiteX5" fmla="*/ 0 w 23386"/>
              <a:gd name="connsiteY5" fmla="*/ 11796 h 2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6" h="23386">
                <a:moveTo>
                  <a:pt x="0" y="11796"/>
                </a:moveTo>
                <a:cubicBezTo>
                  <a:pt x="69" y="18253"/>
                  <a:pt x="5350" y="23441"/>
                  <a:pt x="11796" y="23386"/>
                </a:cubicBezTo>
                <a:cubicBezTo>
                  <a:pt x="18243" y="23328"/>
                  <a:pt x="23455" y="18047"/>
                  <a:pt x="23386" y="11590"/>
                </a:cubicBezTo>
                <a:cubicBezTo>
                  <a:pt x="23318" y="5174"/>
                  <a:pt x="18105" y="0"/>
                  <a:pt x="11693" y="0"/>
                </a:cubicBezTo>
                <a:cubicBezTo>
                  <a:pt x="5212" y="17"/>
                  <a:pt x="-34" y="5284"/>
                  <a:pt x="0" y="11762"/>
                </a:cubicBezTo>
                <a:cubicBezTo>
                  <a:pt x="0" y="11772"/>
                  <a:pt x="0" y="11786"/>
                  <a:pt x="0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DF6E9BC4-19BB-D0C1-053F-F40A6B73B692}"/>
              </a:ext>
            </a:extLst>
          </p:cNvPr>
          <p:cNvSpPr/>
          <p:nvPr/>
        </p:nvSpPr>
        <p:spPr>
          <a:xfrm>
            <a:off x="9544365" y="1430713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7 w 23454"/>
              <a:gd name="connsiteY1" fmla="*/ 23454 h 23454"/>
              <a:gd name="connsiteX2" fmla="*/ 23455 w 23454"/>
              <a:gd name="connsiteY2" fmla="*/ 11659 h 23454"/>
              <a:gd name="connsiteX3" fmla="*/ 11728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7" y="23454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209"/>
                  <a:pt x="18174" y="0"/>
                  <a:pt x="11728" y="0"/>
                </a:cubicBezTo>
                <a:cubicBezTo>
                  <a:pt x="5247" y="17"/>
                  <a:pt x="-34" y="5301"/>
                  <a:pt x="0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8A060A9-600D-7CE6-5010-9688F2350DE0}"/>
              </a:ext>
            </a:extLst>
          </p:cNvPr>
          <p:cNvSpPr/>
          <p:nvPr/>
        </p:nvSpPr>
        <p:spPr>
          <a:xfrm>
            <a:off x="9491111" y="1430713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5 w 23454"/>
              <a:gd name="connsiteY2" fmla="*/ 11659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209"/>
                  <a:pt x="18174" y="0"/>
                  <a:pt x="11727" y="0"/>
                </a:cubicBezTo>
                <a:cubicBezTo>
                  <a:pt x="5247" y="17"/>
                  <a:pt x="-34" y="5301"/>
                  <a:pt x="0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1ED1287-62D3-78FA-7740-82D73071CFB6}"/>
              </a:ext>
            </a:extLst>
          </p:cNvPr>
          <p:cNvSpPr/>
          <p:nvPr/>
        </p:nvSpPr>
        <p:spPr>
          <a:xfrm>
            <a:off x="9775582" y="1430713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5 h 23454"/>
              <a:gd name="connsiteX2" fmla="*/ 23455 w 23454"/>
              <a:gd name="connsiteY2" fmla="*/ 11659 h 23454"/>
              <a:gd name="connsiteX3" fmla="*/ 11693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5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195"/>
                  <a:pt x="18140" y="-20"/>
                  <a:pt x="11693" y="0"/>
                </a:cubicBezTo>
                <a:cubicBezTo>
                  <a:pt x="5212" y="38"/>
                  <a:pt x="-34" y="5315"/>
                  <a:pt x="0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3802791F-3C7F-E917-14A3-F3C3F663D51C}"/>
              </a:ext>
            </a:extLst>
          </p:cNvPr>
          <p:cNvSpPr/>
          <p:nvPr/>
        </p:nvSpPr>
        <p:spPr>
          <a:xfrm>
            <a:off x="9719548" y="1430713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5 w 23454"/>
              <a:gd name="connsiteY2" fmla="*/ 11659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209"/>
                  <a:pt x="18174" y="0"/>
                  <a:pt x="11727" y="0"/>
                </a:cubicBezTo>
                <a:cubicBezTo>
                  <a:pt x="5247" y="17"/>
                  <a:pt x="-34" y="5301"/>
                  <a:pt x="0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A499B163-5518-CA95-1703-FA7B221D86F7}"/>
              </a:ext>
            </a:extLst>
          </p:cNvPr>
          <p:cNvSpPr/>
          <p:nvPr/>
        </p:nvSpPr>
        <p:spPr>
          <a:xfrm>
            <a:off x="9698345" y="1492395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5 h 23454"/>
              <a:gd name="connsiteX2" fmla="*/ 23455 w 23454"/>
              <a:gd name="connsiteY2" fmla="*/ 11659 h 23454"/>
              <a:gd name="connsiteX3" fmla="*/ 11693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5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195"/>
                  <a:pt x="18140" y="-20"/>
                  <a:pt x="11693" y="0"/>
                </a:cubicBezTo>
                <a:cubicBezTo>
                  <a:pt x="5212" y="38"/>
                  <a:pt x="-34" y="5315"/>
                  <a:pt x="0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77A222BE-BBFA-6787-1D72-9C913CAC4FDD}"/>
              </a:ext>
            </a:extLst>
          </p:cNvPr>
          <p:cNvSpPr/>
          <p:nvPr/>
        </p:nvSpPr>
        <p:spPr>
          <a:xfrm>
            <a:off x="9579733" y="1492483"/>
            <a:ext cx="30660" cy="30661"/>
          </a:xfrm>
          <a:custGeom>
            <a:avLst/>
            <a:gdLst>
              <a:gd name="connsiteX0" fmla="*/ 0 w 23453"/>
              <a:gd name="connsiteY0" fmla="*/ 11728 h 23454"/>
              <a:gd name="connsiteX1" fmla="*/ 11727 w 23453"/>
              <a:gd name="connsiteY1" fmla="*/ 23455 h 23454"/>
              <a:gd name="connsiteX2" fmla="*/ 23454 w 23453"/>
              <a:gd name="connsiteY2" fmla="*/ 11724 h 23454"/>
              <a:gd name="connsiteX3" fmla="*/ 11864 w 23453"/>
              <a:gd name="connsiteY3" fmla="*/ 0 h 23454"/>
              <a:gd name="connsiteX4" fmla="*/ 0 w 23453"/>
              <a:gd name="connsiteY4" fmla="*/ 11659 h 23454"/>
              <a:gd name="connsiteX5" fmla="*/ 0 w 23453"/>
              <a:gd name="connsiteY5" fmla="*/ 11728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3" h="23454">
                <a:moveTo>
                  <a:pt x="0" y="11728"/>
                </a:moveTo>
                <a:cubicBezTo>
                  <a:pt x="0" y="18205"/>
                  <a:pt x="5246" y="23455"/>
                  <a:pt x="11727" y="23455"/>
                </a:cubicBezTo>
                <a:cubicBezTo>
                  <a:pt x="18208" y="23455"/>
                  <a:pt x="23454" y="18202"/>
                  <a:pt x="23454" y="11724"/>
                </a:cubicBezTo>
                <a:cubicBezTo>
                  <a:pt x="23454" y="5302"/>
                  <a:pt x="18277" y="76"/>
                  <a:pt x="11864" y="0"/>
                </a:cubicBezTo>
                <a:cubicBezTo>
                  <a:pt x="5384" y="-58"/>
                  <a:pt x="69" y="5164"/>
                  <a:pt x="0" y="11659"/>
                </a:cubicBezTo>
                <a:cubicBezTo>
                  <a:pt x="0" y="11680"/>
                  <a:pt x="0" y="11704"/>
                  <a:pt x="0" y="11728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0E51C2D1-BC30-75CA-C3A4-70090F9FFF7E}"/>
              </a:ext>
            </a:extLst>
          </p:cNvPr>
          <p:cNvSpPr/>
          <p:nvPr/>
        </p:nvSpPr>
        <p:spPr>
          <a:xfrm>
            <a:off x="9538941" y="1533501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5 w 23454"/>
              <a:gd name="connsiteY2" fmla="*/ 11658 h 23454"/>
              <a:gd name="connsiteX3" fmla="*/ 11728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7" y="23417"/>
                  <a:pt x="23489" y="18136"/>
                  <a:pt x="23455" y="11658"/>
                </a:cubicBezTo>
                <a:cubicBezTo>
                  <a:pt x="23421" y="5209"/>
                  <a:pt x="18174" y="0"/>
                  <a:pt x="11728" y="0"/>
                </a:cubicBezTo>
                <a:cubicBezTo>
                  <a:pt x="5247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D1BC487-E0AD-3B7D-D8B6-41305B4083D6}"/>
              </a:ext>
            </a:extLst>
          </p:cNvPr>
          <p:cNvSpPr/>
          <p:nvPr/>
        </p:nvSpPr>
        <p:spPr>
          <a:xfrm>
            <a:off x="9506441" y="1486926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5 w 23454"/>
              <a:gd name="connsiteY2" fmla="*/ 11659 h 23454"/>
              <a:gd name="connsiteX3" fmla="*/ 11694 w 23454"/>
              <a:gd name="connsiteY3" fmla="*/ 0 h 23454"/>
              <a:gd name="connsiteX4" fmla="*/ 0 w 23454"/>
              <a:gd name="connsiteY4" fmla="*/ 11761 h 23454"/>
              <a:gd name="connsiteX5" fmla="*/ 0 w 23454"/>
              <a:gd name="connsiteY5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195"/>
                  <a:pt x="18140" y="-17"/>
                  <a:pt x="11694" y="0"/>
                </a:cubicBezTo>
                <a:cubicBezTo>
                  <a:pt x="5212" y="21"/>
                  <a:pt x="-34" y="5284"/>
                  <a:pt x="0" y="11761"/>
                </a:cubicBezTo>
                <a:cubicBezTo>
                  <a:pt x="0" y="11772"/>
                  <a:pt x="0" y="11786"/>
                  <a:pt x="0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7242E83-A581-1D8C-37C7-E7F6975BC6DF}"/>
              </a:ext>
            </a:extLst>
          </p:cNvPr>
          <p:cNvSpPr/>
          <p:nvPr/>
        </p:nvSpPr>
        <p:spPr>
          <a:xfrm>
            <a:off x="9574309" y="1368986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4 w 23454"/>
              <a:gd name="connsiteY2" fmla="*/ 11658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4" y="23492"/>
                  <a:pt x="11796" y="23454"/>
                </a:cubicBezTo>
                <a:cubicBezTo>
                  <a:pt x="18276" y="23417"/>
                  <a:pt x="23488" y="18136"/>
                  <a:pt x="23454" y="11658"/>
                </a:cubicBezTo>
                <a:cubicBezTo>
                  <a:pt x="23420" y="5209"/>
                  <a:pt x="18173" y="0"/>
                  <a:pt x="11727" y="0"/>
                </a:cubicBezTo>
                <a:cubicBezTo>
                  <a:pt x="5247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4F940810-F5A6-7E65-E306-043A634532E2}"/>
              </a:ext>
            </a:extLst>
          </p:cNvPr>
          <p:cNvSpPr/>
          <p:nvPr/>
        </p:nvSpPr>
        <p:spPr>
          <a:xfrm>
            <a:off x="9574309" y="1291884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4 w 23454"/>
              <a:gd name="connsiteY2" fmla="*/ 11659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4" y="23492"/>
                  <a:pt x="11796" y="23454"/>
                </a:cubicBezTo>
                <a:cubicBezTo>
                  <a:pt x="18276" y="23417"/>
                  <a:pt x="23488" y="18136"/>
                  <a:pt x="23454" y="11659"/>
                </a:cubicBezTo>
                <a:cubicBezTo>
                  <a:pt x="23420" y="5209"/>
                  <a:pt x="18173" y="0"/>
                  <a:pt x="11727" y="0"/>
                </a:cubicBezTo>
                <a:cubicBezTo>
                  <a:pt x="5247" y="17"/>
                  <a:pt x="-34" y="5301"/>
                  <a:pt x="0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553E50B9-ACD0-2A1B-FCC9-BB8975235029}"/>
              </a:ext>
            </a:extLst>
          </p:cNvPr>
          <p:cNvSpPr/>
          <p:nvPr/>
        </p:nvSpPr>
        <p:spPr>
          <a:xfrm>
            <a:off x="9502676" y="1368986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4 w 23454"/>
              <a:gd name="connsiteY2" fmla="*/ 11658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4" y="23492"/>
                  <a:pt x="11796" y="23454"/>
                </a:cubicBezTo>
                <a:cubicBezTo>
                  <a:pt x="18276" y="23417"/>
                  <a:pt x="23488" y="18136"/>
                  <a:pt x="23454" y="11658"/>
                </a:cubicBezTo>
                <a:cubicBezTo>
                  <a:pt x="23420" y="5209"/>
                  <a:pt x="18173" y="0"/>
                  <a:pt x="11727" y="0"/>
                </a:cubicBezTo>
                <a:cubicBezTo>
                  <a:pt x="5246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8E634F8-71D0-6106-6EF8-BA5CC5188D92}"/>
              </a:ext>
            </a:extLst>
          </p:cNvPr>
          <p:cNvSpPr/>
          <p:nvPr/>
        </p:nvSpPr>
        <p:spPr>
          <a:xfrm>
            <a:off x="9760296" y="1368986"/>
            <a:ext cx="30571" cy="30840"/>
          </a:xfrm>
          <a:custGeom>
            <a:avLst/>
            <a:gdLst>
              <a:gd name="connsiteX0" fmla="*/ 23385 w 23385"/>
              <a:gd name="connsiteY0" fmla="*/ 11796 h 23591"/>
              <a:gd name="connsiteX1" fmla="*/ 11693 w 23385"/>
              <a:gd name="connsiteY1" fmla="*/ 23592 h 23591"/>
              <a:gd name="connsiteX2" fmla="*/ 0 w 23385"/>
              <a:gd name="connsiteY2" fmla="*/ 11796 h 23591"/>
              <a:gd name="connsiteX3" fmla="*/ 11693 w 23385"/>
              <a:gd name="connsiteY3" fmla="*/ 0 h 23591"/>
              <a:gd name="connsiteX4" fmla="*/ 23385 w 23385"/>
              <a:gd name="connsiteY4" fmla="*/ 11796 h 2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85" h="23591">
                <a:moveTo>
                  <a:pt x="23385" y="11796"/>
                </a:moveTo>
                <a:cubicBezTo>
                  <a:pt x="23385" y="18310"/>
                  <a:pt x="18151" y="23592"/>
                  <a:pt x="11693" y="23592"/>
                </a:cubicBezTo>
                <a:cubicBezTo>
                  <a:pt x="5235" y="23592"/>
                  <a:pt x="0" y="18310"/>
                  <a:pt x="0" y="11796"/>
                </a:cubicBezTo>
                <a:cubicBezTo>
                  <a:pt x="0" y="5281"/>
                  <a:pt x="5235" y="0"/>
                  <a:pt x="11693" y="0"/>
                </a:cubicBezTo>
                <a:cubicBezTo>
                  <a:pt x="18151" y="0"/>
                  <a:pt x="23385" y="5281"/>
                  <a:pt x="23385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C2420B81-D5FC-D5C4-920A-C827675D186A}"/>
              </a:ext>
            </a:extLst>
          </p:cNvPr>
          <p:cNvSpPr/>
          <p:nvPr/>
        </p:nvSpPr>
        <p:spPr>
          <a:xfrm>
            <a:off x="9760296" y="1492395"/>
            <a:ext cx="30571" cy="30840"/>
          </a:xfrm>
          <a:custGeom>
            <a:avLst/>
            <a:gdLst>
              <a:gd name="connsiteX0" fmla="*/ 23385 w 23385"/>
              <a:gd name="connsiteY0" fmla="*/ 11796 h 23591"/>
              <a:gd name="connsiteX1" fmla="*/ 11693 w 23385"/>
              <a:gd name="connsiteY1" fmla="*/ 23591 h 23591"/>
              <a:gd name="connsiteX2" fmla="*/ 0 w 23385"/>
              <a:gd name="connsiteY2" fmla="*/ 11796 h 23591"/>
              <a:gd name="connsiteX3" fmla="*/ 11693 w 23385"/>
              <a:gd name="connsiteY3" fmla="*/ 0 h 23591"/>
              <a:gd name="connsiteX4" fmla="*/ 23385 w 23385"/>
              <a:gd name="connsiteY4" fmla="*/ 11796 h 2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85" h="23591">
                <a:moveTo>
                  <a:pt x="23385" y="11796"/>
                </a:moveTo>
                <a:cubicBezTo>
                  <a:pt x="23385" y="18310"/>
                  <a:pt x="18151" y="23591"/>
                  <a:pt x="11693" y="23591"/>
                </a:cubicBezTo>
                <a:cubicBezTo>
                  <a:pt x="5235" y="23591"/>
                  <a:pt x="0" y="18310"/>
                  <a:pt x="0" y="11796"/>
                </a:cubicBezTo>
                <a:cubicBezTo>
                  <a:pt x="0" y="5281"/>
                  <a:pt x="5235" y="0"/>
                  <a:pt x="11693" y="0"/>
                </a:cubicBezTo>
                <a:cubicBezTo>
                  <a:pt x="18151" y="0"/>
                  <a:pt x="23385" y="5281"/>
                  <a:pt x="23385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FD1A9CAE-9F8F-082E-9C91-FB6EC6806FF9}"/>
              </a:ext>
            </a:extLst>
          </p:cNvPr>
          <p:cNvSpPr/>
          <p:nvPr/>
        </p:nvSpPr>
        <p:spPr>
          <a:xfrm>
            <a:off x="9527151" y="1321469"/>
            <a:ext cx="30571" cy="30840"/>
          </a:xfrm>
          <a:custGeom>
            <a:avLst/>
            <a:gdLst>
              <a:gd name="connsiteX0" fmla="*/ 23385 w 23385"/>
              <a:gd name="connsiteY0" fmla="*/ 11796 h 23591"/>
              <a:gd name="connsiteX1" fmla="*/ 11693 w 23385"/>
              <a:gd name="connsiteY1" fmla="*/ 23591 h 23591"/>
              <a:gd name="connsiteX2" fmla="*/ 0 w 23385"/>
              <a:gd name="connsiteY2" fmla="*/ 11796 h 23591"/>
              <a:gd name="connsiteX3" fmla="*/ 11693 w 23385"/>
              <a:gd name="connsiteY3" fmla="*/ 0 h 23591"/>
              <a:gd name="connsiteX4" fmla="*/ 23385 w 23385"/>
              <a:gd name="connsiteY4" fmla="*/ 11796 h 2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85" h="23591">
                <a:moveTo>
                  <a:pt x="23385" y="11796"/>
                </a:moveTo>
                <a:cubicBezTo>
                  <a:pt x="23385" y="18310"/>
                  <a:pt x="18151" y="23591"/>
                  <a:pt x="11693" y="23591"/>
                </a:cubicBezTo>
                <a:cubicBezTo>
                  <a:pt x="5235" y="23591"/>
                  <a:pt x="0" y="18310"/>
                  <a:pt x="0" y="11796"/>
                </a:cubicBezTo>
                <a:cubicBezTo>
                  <a:pt x="0" y="5281"/>
                  <a:pt x="5235" y="0"/>
                  <a:pt x="11693" y="0"/>
                </a:cubicBezTo>
                <a:cubicBezTo>
                  <a:pt x="18151" y="0"/>
                  <a:pt x="23385" y="5281"/>
                  <a:pt x="23385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DA528FD2-7315-81B4-A9B0-4C55449CF8F3}"/>
              </a:ext>
            </a:extLst>
          </p:cNvPr>
          <p:cNvSpPr/>
          <p:nvPr/>
        </p:nvSpPr>
        <p:spPr>
          <a:xfrm>
            <a:off x="9693190" y="1368986"/>
            <a:ext cx="30571" cy="30840"/>
          </a:xfrm>
          <a:custGeom>
            <a:avLst/>
            <a:gdLst>
              <a:gd name="connsiteX0" fmla="*/ 23386 w 23385"/>
              <a:gd name="connsiteY0" fmla="*/ 11796 h 23591"/>
              <a:gd name="connsiteX1" fmla="*/ 11693 w 23385"/>
              <a:gd name="connsiteY1" fmla="*/ 23592 h 23591"/>
              <a:gd name="connsiteX2" fmla="*/ 0 w 23385"/>
              <a:gd name="connsiteY2" fmla="*/ 11796 h 23591"/>
              <a:gd name="connsiteX3" fmla="*/ 11693 w 23385"/>
              <a:gd name="connsiteY3" fmla="*/ 0 h 23591"/>
              <a:gd name="connsiteX4" fmla="*/ 23386 w 23385"/>
              <a:gd name="connsiteY4" fmla="*/ 11796 h 2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85" h="23591">
                <a:moveTo>
                  <a:pt x="23386" y="11796"/>
                </a:moveTo>
                <a:cubicBezTo>
                  <a:pt x="23386" y="18310"/>
                  <a:pt x="18151" y="23592"/>
                  <a:pt x="11693" y="23592"/>
                </a:cubicBezTo>
                <a:cubicBezTo>
                  <a:pt x="5235" y="23592"/>
                  <a:pt x="0" y="18310"/>
                  <a:pt x="0" y="11796"/>
                </a:cubicBezTo>
                <a:cubicBezTo>
                  <a:pt x="0" y="5281"/>
                  <a:pt x="5235" y="0"/>
                  <a:pt x="11693" y="0"/>
                </a:cubicBezTo>
                <a:cubicBezTo>
                  <a:pt x="18151" y="0"/>
                  <a:pt x="23386" y="5281"/>
                  <a:pt x="23386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FBBE875F-0C93-4DAF-02C6-804BB918E7D3}"/>
              </a:ext>
            </a:extLst>
          </p:cNvPr>
          <p:cNvSpPr/>
          <p:nvPr/>
        </p:nvSpPr>
        <p:spPr>
          <a:xfrm>
            <a:off x="9734878" y="1327118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7 w 23454"/>
              <a:gd name="connsiteY1" fmla="*/ 23455 h 23454"/>
              <a:gd name="connsiteX2" fmla="*/ 23455 w 23454"/>
              <a:gd name="connsiteY2" fmla="*/ 11659 h 23454"/>
              <a:gd name="connsiteX3" fmla="*/ 11694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7" y="23455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195"/>
                  <a:pt x="18140" y="-20"/>
                  <a:pt x="11694" y="0"/>
                </a:cubicBezTo>
                <a:cubicBezTo>
                  <a:pt x="5212" y="38"/>
                  <a:pt x="-34" y="5315"/>
                  <a:pt x="0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9EEBAD77-08D4-918C-3F4E-FF0C9AB8A144}"/>
              </a:ext>
            </a:extLst>
          </p:cNvPr>
          <p:cNvSpPr/>
          <p:nvPr/>
        </p:nvSpPr>
        <p:spPr>
          <a:xfrm>
            <a:off x="9734878" y="1539329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7 w 23454"/>
              <a:gd name="connsiteY1" fmla="*/ 23454 h 23454"/>
              <a:gd name="connsiteX2" fmla="*/ 23455 w 23454"/>
              <a:gd name="connsiteY2" fmla="*/ 11659 h 23454"/>
              <a:gd name="connsiteX3" fmla="*/ 11694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7" y="23454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195"/>
                  <a:pt x="18140" y="-17"/>
                  <a:pt x="11694" y="0"/>
                </a:cubicBezTo>
                <a:cubicBezTo>
                  <a:pt x="5212" y="38"/>
                  <a:pt x="-34" y="5315"/>
                  <a:pt x="0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CB7780D0-D05D-93A7-FEA9-61A5695DBEE6}"/>
              </a:ext>
            </a:extLst>
          </p:cNvPr>
          <p:cNvSpPr/>
          <p:nvPr/>
        </p:nvSpPr>
        <p:spPr>
          <a:xfrm>
            <a:off x="9632315" y="1394493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5 w 23454"/>
              <a:gd name="connsiteY2" fmla="*/ 11658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7" y="23417"/>
                  <a:pt x="23489" y="18136"/>
                  <a:pt x="23455" y="11658"/>
                </a:cubicBezTo>
                <a:cubicBezTo>
                  <a:pt x="23421" y="5209"/>
                  <a:pt x="18174" y="0"/>
                  <a:pt x="11727" y="0"/>
                </a:cubicBezTo>
                <a:cubicBezTo>
                  <a:pt x="5247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4593E192-D872-ADF4-9182-897DBA6A60D0}"/>
              </a:ext>
            </a:extLst>
          </p:cNvPr>
          <p:cNvSpPr/>
          <p:nvPr/>
        </p:nvSpPr>
        <p:spPr>
          <a:xfrm>
            <a:off x="9632315" y="1345765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5 w 23454"/>
              <a:gd name="connsiteY2" fmla="*/ 11658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7" y="23417"/>
                  <a:pt x="23489" y="18136"/>
                  <a:pt x="23455" y="11658"/>
                </a:cubicBezTo>
                <a:cubicBezTo>
                  <a:pt x="23421" y="5209"/>
                  <a:pt x="18174" y="0"/>
                  <a:pt x="11727" y="0"/>
                </a:cubicBezTo>
                <a:cubicBezTo>
                  <a:pt x="5247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BF941726-B692-490E-13B3-A911ADD69DE9}"/>
              </a:ext>
            </a:extLst>
          </p:cNvPr>
          <p:cNvSpPr/>
          <p:nvPr/>
        </p:nvSpPr>
        <p:spPr>
          <a:xfrm>
            <a:off x="9632315" y="1286639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5 w 23454"/>
              <a:gd name="connsiteY2" fmla="*/ 11658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7" y="23417"/>
                  <a:pt x="23489" y="18136"/>
                  <a:pt x="23455" y="11658"/>
                </a:cubicBezTo>
                <a:cubicBezTo>
                  <a:pt x="23421" y="5209"/>
                  <a:pt x="18174" y="0"/>
                  <a:pt x="11727" y="0"/>
                </a:cubicBezTo>
                <a:cubicBezTo>
                  <a:pt x="5247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FCC77D0A-0318-27CE-0FB5-377ECAEEC74E}"/>
              </a:ext>
            </a:extLst>
          </p:cNvPr>
          <p:cNvSpPr/>
          <p:nvPr/>
        </p:nvSpPr>
        <p:spPr>
          <a:xfrm>
            <a:off x="9688259" y="1294438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5 w 23454"/>
              <a:gd name="connsiteY2" fmla="*/ 11658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7" y="23417"/>
                  <a:pt x="23489" y="18136"/>
                  <a:pt x="23455" y="11658"/>
                </a:cubicBezTo>
                <a:cubicBezTo>
                  <a:pt x="23421" y="5209"/>
                  <a:pt x="18174" y="0"/>
                  <a:pt x="11727" y="0"/>
                </a:cubicBezTo>
                <a:cubicBezTo>
                  <a:pt x="5247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281EFA5E-3BAA-30F6-974C-6EC4BFE7A1A0}"/>
              </a:ext>
            </a:extLst>
          </p:cNvPr>
          <p:cNvSpPr/>
          <p:nvPr/>
        </p:nvSpPr>
        <p:spPr>
          <a:xfrm>
            <a:off x="9688931" y="1570169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7 w 23454"/>
              <a:gd name="connsiteY1" fmla="*/ 23454 h 23454"/>
              <a:gd name="connsiteX2" fmla="*/ 23455 w 23454"/>
              <a:gd name="connsiteY2" fmla="*/ 11658 h 23454"/>
              <a:gd name="connsiteX3" fmla="*/ 11728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7" y="23454"/>
                </a:cubicBezTo>
                <a:cubicBezTo>
                  <a:pt x="18277" y="23417"/>
                  <a:pt x="23489" y="18136"/>
                  <a:pt x="23455" y="11658"/>
                </a:cubicBezTo>
                <a:cubicBezTo>
                  <a:pt x="23421" y="5209"/>
                  <a:pt x="18174" y="0"/>
                  <a:pt x="11728" y="0"/>
                </a:cubicBezTo>
                <a:cubicBezTo>
                  <a:pt x="5247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99B42535-C476-90E8-51E0-E6E29320C24A}"/>
              </a:ext>
            </a:extLst>
          </p:cNvPr>
          <p:cNvSpPr/>
          <p:nvPr/>
        </p:nvSpPr>
        <p:spPr>
          <a:xfrm>
            <a:off x="9580003" y="1570169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4 w 23454"/>
              <a:gd name="connsiteY2" fmla="*/ 11658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4" y="23492"/>
                  <a:pt x="11796" y="23454"/>
                </a:cubicBezTo>
                <a:cubicBezTo>
                  <a:pt x="18276" y="23417"/>
                  <a:pt x="23488" y="18136"/>
                  <a:pt x="23454" y="11658"/>
                </a:cubicBezTo>
                <a:cubicBezTo>
                  <a:pt x="23420" y="5209"/>
                  <a:pt x="18173" y="0"/>
                  <a:pt x="11727" y="0"/>
                </a:cubicBezTo>
                <a:cubicBezTo>
                  <a:pt x="5246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B66D488B-5B18-8B6D-8D44-95F0047E3D10}"/>
              </a:ext>
            </a:extLst>
          </p:cNvPr>
          <p:cNvSpPr/>
          <p:nvPr/>
        </p:nvSpPr>
        <p:spPr>
          <a:xfrm>
            <a:off x="9632987" y="1580614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7 w 23454"/>
              <a:gd name="connsiteY1" fmla="*/ 23454 h 23454"/>
              <a:gd name="connsiteX2" fmla="*/ 23455 w 23454"/>
              <a:gd name="connsiteY2" fmla="*/ 11659 h 23454"/>
              <a:gd name="connsiteX3" fmla="*/ 11728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7" y="23454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209"/>
                  <a:pt x="18174" y="0"/>
                  <a:pt x="11728" y="0"/>
                </a:cubicBezTo>
                <a:cubicBezTo>
                  <a:pt x="5247" y="17"/>
                  <a:pt x="-34" y="5301"/>
                  <a:pt x="0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1208CA01-8915-BFBA-E891-A6A0DD337C59}"/>
              </a:ext>
            </a:extLst>
          </p:cNvPr>
          <p:cNvSpPr/>
          <p:nvPr/>
        </p:nvSpPr>
        <p:spPr>
          <a:xfrm>
            <a:off x="9632987" y="1528166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7 w 23454"/>
              <a:gd name="connsiteY1" fmla="*/ 23454 h 23454"/>
              <a:gd name="connsiteX2" fmla="*/ 23455 w 23454"/>
              <a:gd name="connsiteY2" fmla="*/ 11658 h 23454"/>
              <a:gd name="connsiteX3" fmla="*/ 11728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7" y="23454"/>
                </a:cubicBezTo>
                <a:cubicBezTo>
                  <a:pt x="18277" y="23417"/>
                  <a:pt x="23489" y="18136"/>
                  <a:pt x="23455" y="11658"/>
                </a:cubicBezTo>
                <a:cubicBezTo>
                  <a:pt x="23421" y="5209"/>
                  <a:pt x="18174" y="0"/>
                  <a:pt x="11728" y="0"/>
                </a:cubicBezTo>
                <a:cubicBezTo>
                  <a:pt x="5247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78A3F1B1-85EE-F23C-65C3-C6C409BE9320}"/>
              </a:ext>
            </a:extLst>
          </p:cNvPr>
          <p:cNvSpPr/>
          <p:nvPr/>
        </p:nvSpPr>
        <p:spPr>
          <a:xfrm>
            <a:off x="9632987" y="1471505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7 w 23454"/>
              <a:gd name="connsiteY1" fmla="*/ 23454 h 23454"/>
              <a:gd name="connsiteX2" fmla="*/ 23455 w 23454"/>
              <a:gd name="connsiteY2" fmla="*/ 11658 h 23454"/>
              <a:gd name="connsiteX3" fmla="*/ 11728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7" y="23454"/>
                </a:cubicBezTo>
                <a:cubicBezTo>
                  <a:pt x="18277" y="23417"/>
                  <a:pt x="23489" y="18136"/>
                  <a:pt x="23455" y="11658"/>
                </a:cubicBezTo>
                <a:cubicBezTo>
                  <a:pt x="23421" y="5209"/>
                  <a:pt x="18174" y="0"/>
                  <a:pt x="11728" y="0"/>
                </a:cubicBezTo>
                <a:cubicBezTo>
                  <a:pt x="5247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2C71212D-F4B7-4327-DF12-0C852527F12E}"/>
              </a:ext>
            </a:extLst>
          </p:cNvPr>
          <p:cNvSpPr/>
          <p:nvPr/>
        </p:nvSpPr>
        <p:spPr>
          <a:xfrm rot="21178800">
            <a:off x="9443603" y="1792402"/>
            <a:ext cx="431594" cy="431594"/>
          </a:xfrm>
          <a:custGeom>
            <a:avLst/>
            <a:gdLst>
              <a:gd name="connsiteX0" fmla="*/ 330144 w 330144"/>
              <a:gd name="connsiteY0" fmla="*/ 165072 h 330144"/>
              <a:gd name="connsiteX1" fmla="*/ 165072 w 330144"/>
              <a:gd name="connsiteY1" fmla="*/ 330144 h 330144"/>
              <a:gd name="connsiteX2" fmla="*/ 1 w 330144"/>
              <a:gd name="connsiteY2" fmla="*/ 165072 h 330144"/>
              <a:gd name="connsiteX3" fmla="*/ 165072 w 330144"/>
              <a:gd name="connsiteY3" fmla="*/ 0 h 330144"/>
              <a:gd name="connsiteX4" fmla="*/ 330144 w 330144"/>
              <a:gd name="connsiteY4" fmla="*/ 165072 h 33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144" h="330144">
                <a:moveTo>
                  <a:pt x="330144" y="165072"/>
                </a:moveTo>
                <a:cubicBezTo>
                  <a:pt x="330144" y="256239"/>
                  <a:pt x="256239" y="330144"/>
                  <a:pt x="165072" y="330144"/>
                </a:cubicBezTo>
                <a:cubicBezTo>
                  <a:pt x="73906" y="330144"/>
                  <a:pt x="1" y="256239"/>
                  <a:pt x="1" y="165072"/>
                </a:cubicBezTo>
                <a:cubicBezTo>
                  <a:pt x="1" y="73905"/>
                  <a:pt x="73906" y="0"/>
                  <a:pt x="165072" y="0"/>
                </a:cubicBezTo>
                <a:cubicBezTo>
                  <a:pt x="256239" y="0"/>
                  <a:pt x="330144" y="73905"/>
                  <a:pt x="330144" y="165072"/>
                </a:cubicBezTo>
                <a:close/>
              </a:path>
            </a:pathLst>
          </a:custGeom>
          <a:solidFill>
            <a:schemeClr val="accent4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5120E482-7422-2A5D-DB2D-86E2442D6DB6}"/>
              </a:ext>
            </a:extLst>
          </p:cNvPr>
          <p:cNvSpPr/>
          <p:nvPr/>
        </p:nvSpPr>
        <p:spPr>
          <a:xfrm>
            <a:off x="9670149" y="1990422"/>
            <a:ext cx="30661" cy="30661"/>
          </a:xfrm>
          <a:custGeom>
            <a:avLst/>
            <a:gdLst>
              <a:gd name="connsiteX0" fmla="*/ 23455 w 23454"/>
              <a:gd name="connsiteY0" fmla="*/ 11659 h 23454"/>
              <a:gd name="connsiteX1" fmla="*/ 11659 w 23454"/>
              <a:gd name="connsiteY1" fmla="*/ 0 h 23454"/>
              <a:gd name="connsiteX2" fmla="*/ 0 w 23454"/>
              <a:gd name="connsiteY2" fmla="*/ 11796 h 23454"/>
              <a:gd name="connsiteX3" fmla="*/ 11727 w 23454"/>
              <a:gd name="connsiteY3" fmla="*/ 23454 h 23454"/>
              <a:gd name="connsiteX4" fmla="*/ 23455 w 23454"/>
              <a:gd name="connsiteY4" fmla="*/ 11659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659"/>
                </a:moveTo>
                <a:cubicBezTo>
                  <a:pt x="23421" y="5181"/>
                  <a:pt x="18140" y="-38"/>
                  <a:pt x="11659" y="0"/>
                </a:cubicBezTo>
                <a:cubicBezTo>
                  <a:pt x="5178" y="38"/>
                  <a:pt x="-34" y="5318"/>
                  <a:pt x="0" y="11796"/>
                </a:cubicBezTo>
                <a:cubicBezTo>
                  <a:pt x="34" y="18246"/>
                  <a:pt x="5281" y="23454"/>
                  <a:pt x="11727" y="23454"/>
                </a:cubicBezTo>
                <a:cubicBezTo>
                  <a:pt x="18208" y="23434"/>
                  <a:pt x="23489" y="18153"/>
                  <a:pt x="23455" y="11659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C59A3C81-51B0-DB4D-A172-CBCA2067963C}"/>
              </a:ext>
            </a:extLst>
          </p:cNvPr>
          <p:cNvSpPr/>
          <p:nvPr/>
        </p:nvSpPr>
        <p:spPr>
          <a:xfrm>
            <a:off x="9594032" y="1990197"/>
            <a:ext cx="30662" cy="30661"/>
          </a:xfrm>
          <a:custGeom>
            <a:avLst/>
            <a:gdLst>
              <a:gd name="connsiteX0" fmla="*/ 0 w 23455"/>
              <a:gd name="connsiteY0" fmla="*/ 11830 h 23454"/>
              <a:gd name="connsiteX1" fmla="*/ 11830 w 23455"/>
              <a:gd name="connsiteY1" fmla="*/ 23454 h 23454"/>
              <a:gd name="connsiteX2" fmla="*/ 23455 w 23455"/>
              <a:gd name="connsiteY2" fmla="*/ 11624 h 23454"/>
              <a:gd name="connsiteX3" fmla="*/ 11693 w 23455"/>
              <a:gd name="connsiteY3" fmla="*/ 0 h 23454"/>
              <a:gd name="connsiteX4" fmla="*/ 0 w 23455"/>
              <a:gd name="connsiteY4" fmla="*/ 11830 h 23454"/>
              <a:gd name="connsiteX5" fmla="*/ 0 w 23455"/>
              <a:gd name="connsiteY5" fmla="*/ 11830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5" h="23454">
                <a:moveTo>
                  <a:pt x="0" y="11830"/>
                </a:moveTo>
                <a:cubicBezTo>
                  <a:pt x="69" y="18307"/>
                  <a:pt x="5350" y="23509"/>
                  <a:pt x="11830" y="23454"/>
                </a:cubicBezTo>
                <a:cubicBezTo>
                  <a:pt x="18311" y="23396"/>
                  <a:pt x="23523" y="18102"/>
                  <a:pt x="23455" y="11624"/>
                </a:cubicBezTo>
                <a:cubicBezTo>
                  <a:pt x="23386" y="5174"/>
                  <a:pt x="18140" y="-17"/>
                  <a:pt x="11693" y="0"/>
                </a:cubicBezTo>
                <a:cubicBezTo>
                  <a:pt x="5212" y="38"/>
                  <a:pt x="-34" y="5335"/>
                  <a:pt x="0" y="11830"/>
                </a:cubicBezTo>
                <a:cubicBezTo>
                  <a:pt x="0" y="11830"/>
                  <a:pt x="0" y="11830"/>
                  <a:pt x="0" y="11830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156A0399-B98E-65E4-68F9-9901726F7049}"/>
              </a:ext>
            </a:extLst>
          </p:cNvPr>
          <p:cNvSpPr/>
          <p:nvPr/>
        </p:nvSpPr>
        <p:spPr>
          <a:xfrm>
            <a:off x="9543379" y="1990197"/>
            <a:ext cx="30662" cy="30661"/>
          </a:xfrm>
          <a:custGeom>
            <a:avLst/>
            <a:gdLst>
              <a:gd name="connsiteX0" fmla="*/ 0 w 23455"/>
              <a:gd name="connsiteY0" fmla="*/ 11830 h 23454"/>
              <a:gd name="connsiteX1" fmla="*/ 11830 w 23455"/>
              <a:gd name="connsiteY1" fmla="*/ 23454 h 23454"/>
              <a:gd name="connsiteX2" fmla="*/ 23455 w 23455"/>
              <a:gd name="connsiteY2" fmla="*/ 11624 h 23454"/>
              <a:gd name="connsiteX3" fmla="*/ 11694 w 23455"/>
              <a:gd name="connsiteY3" fmla="*/ 0 h 23454"/>
              <a:gd name="connsiteX4" fmla="*/ 0 w 23455"/>
              <a:gd name="connsiteY4" fmla="*/ 11830 h 23454"/>
              <a:gd name="connsiteX5" fmla="*/ 0 w 23455"/>
              <a:gd name="connsiteY5" fmla="*/ 11830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5" h="23454">
                <a:moveTo>
                  <a:pt x="0" y="11830"/>
                </a:moveTo>
                <a:cubicBezTo>
                  <a:pt x="69" y="18307"/>
                  <a:pt x="5350" y="23509"/>
                  <a:pt x="11830" y="23454"/>
                </a:cubicBezTo>
                <a:cubicBezTo>
                  <a:pt x="18311" y="23396"/>
                  <a:pt x="23523" y="18102"/>
                  <a:pt x="23455" y="11624"/>
                </a:cubicBezTo>
                <a:cubicBezTo>
                  <a:pt x="23386" y="5174"/>
                  <a:pt x="18140" y="-17"/>
                  <a:pt x="11694" y="0"/>
                </a:cubicBezTo>
                <a:cubicBezTo>
                  <a:pt x="5212" y="38"/>
                  <a:pt x="-34" y="5335"/>
                  <a:pt x="0" y="11830"/>
                </a:cubicBezTo>
                <a:cubicBezTo>
                  <a:pt x="0" y="11830"/>
                  <a:pt x="0" y="11830"/>
                  <a:pt x="0" y="11830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4DCB52F0-CE2C-0C2F-6B23-DF75AC9CDAF2}"/>
              </a:ext>
            </a:extLst>
          </p:cNvPr>
          <p:cNvSpPr/>
          <p:nvPr/>
        </p:nvSpPr>
        <p:spPr>
          <a:xfrm>
            <a:off x="9490079" y="1990062"/>
            <a:ext cx="30662" cy="30660"/>
          </a:xfrm>
          <a:custGeom>
            <a:avLst/>
            <a:gdLst>
              <a:gd name="connsiteX0" fmla="*/ 0 w 23455"/>
              <a:gd name="connsiteY0" fmla="*/ 11933 h 23453"/>
              <a:gd name="connsiteX1" fmla="*/ 11933 w 23455"/>
              <a:gd name="connsiteY1" fmla="*/ 23451 h 23453"/>
              <a:gd name="connsiteX2" fmla="*/ 23454 w 23455"/>
              <a:gd name="connsiteY2" fmla="*/ 11519 h 23453"/>
              <a:gd name="connsiteX3" fmla="*/ 11864 w 23455"/>
              <a:gd name="connsiteY3" fmla="*/ 0 h 23453"/>
              <a:gd name="connsiteX4" fmla="*/ 0 w 23455"/>
              <a:gd name="connsiteY4" fmla="*/ 11656 h 23453"/>
              <a:gd name="connsiteX5" fmla="*/ 0 w 23455"/>
              <a:gd name="connsiteY5" fmla="*/ 11933 h 2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5" h="23453">
                <a:moveTo>
                  <a:pt x="0" y="11933"/>
                </a:moveTo>
                <a:cubicBezTo>
                  <a:pt x="103" y="18411"/>
                  <a:pt x="5452" y="23565"/>
                  <a:pt x="11933" y="23451"/>
                </a:cubicBezTo>
                <a:cubicBezTo>
                  <a:pt x="18413" y="23338"/>
                  <a:pt x="23557" y="17996"/>
                  <a:pt x="23454" y="11519"/>
                </a:cubicBezTo>
                <a:cubicBezTo>
                  <a:pt x="23352" y="5178"/>
                  <a:pt x="18208" y="76"/>
                  <a:pt x="11864" y="0"/>
                </a:cubicBezTo>
                <a:cubicBezTo>
                  <a:pt x="5384" y="-58"/>
                  <a:pt x="69" y="5161"/>
                  <a:pt x="0" y="11656"/>
                </a:cubicBezTo>
                <a:cubicBezTo>
                  <a:pt x="0" y="11748"/>
                  <a:pt x="0" y="11841"/>
                  <a:pt x="0" y="11933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70D7A487-39FE-73A8-3D39-766E7D424996}"/>
              </a:ext>
            </a:extLst>
          </p:cNvPr>
          <p:cNvSpPr/>
          <p:nvPr/>
        </p:nvSpPr>
        <p:spPr>
          <a:xfrm>
            <a:off x="9774551" y="1990197"/>
            <a:ext cx="30662" cy="30661"/>
          </a:xfrm>
          <a:custGeom>
            <a:avLst/>
            <a:gdLst>
              <a:gd name="connsiteX0" fmla="*/ 0 w 23455"/>
              <a:gd name="connsiteY0" fmla="*/ 11830 h 23454"/>
              <a:gd name="connsiteX1" fmla="*/ 11830 w 23455"/>
              <a:gd name="connsiteY1" fmla="*/ 23454 h 23454"/>
              <a:gd name="connsiteX2" fmla="*/ 23455 w 23455"/>
              <a:gd name="connsiteY2" fmla="*/ 11624 h 23454"/>
              <a:gd name="connsiteX3" fmla="*/ 11693 w 23455"/>
              <a:gd name="connsiteY3" fmla="*/ 0 h 23454"/>
              <a:gd name="connsiteX4" fmla="*/ 0 w 23455"/>
              <a:gd name="connsiteY4" fmla="*/ 11830 h 23454"/>
              <a:gd name="connsiteX5" fmla="*/ 0 w 23455"/>
              <a:gd name="connsiteY5" fmla="*/ 11830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5" h="23454">
                <a:moveTo>
                  <a:pt x="0" y="11830"/>
                </a:moveTo>
                <a:cubicBezTo>
                  <a:pt x="69" y="18307"/>
                  <a:pt x="5350" y="23509"/>
                  <a:pt x="11830" y="23454"/>
                </a:cubicBezTo>
                <a:cubicBezTo>
                  <a:pt x="18311" y="23396"/>
                  <a:pt x="23523" y="18102"/>
                  <a:pt x="23455" y="11624"/>
                </a:cubicBezTo>
                <a:cubicBezTo>
                  <a:pt x="23386" y="5174"/>
                  <a:pt x="18140" y="-17"/>
                  <a:pt x="11693" y="0"/>
                </a:cubicBezTo>
                <a:cubicBezTo>
                  <a:pt x="5212" y="38"/>
                  <a:pt x="-34" y="5335"/>
                  <a:pt x="0" y="11830"/>
                </a:cubicBezTo>
                <a:cubicBezTo>
                  <a:pt x="0" y="11830"/>
                  <a:pt x="0" y="11830"/>
                  <a:pt x="0" y="11830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5B4E8B3B-2059-D145-25E9-1C425C970C8A}"/>
              </a:ext>
            </a:extLst>
          </p:cNvPr>
          <p:cNvSpPr/>
          <p:nvPr/>
        </p:nvSpPr>
        <p:spPr>
          <a:xfrm>
            <a:off x="9718562" y="1990197"/>
            <a:ext cx="30572" cy="30572"/>
          </a:xfrm>
          <a:custGeom>
            <a:avLst/>
            <a:gdLst>
              <a:gd name="connsiteX0" fmla="*/ 0 w 23386"/>
              <a:gd name="connsiteY0" fmla="*/ 11830 h 23386"/>
              <a:gd name="connsiteX1" fmla="*/ 11830 w 23386"/>
              <a:gd name="connsiteY1" fmla="*/ 23386 h 23386"/>
              <a:gd name="connsiteX2" fmla="*/ 23386 w 23386"/>
              <a:gd name="connsiteY2" fmla="*/ 11556 h 23386"/>
              <a:gd name="connsiteX3" fmla="*/ 11693 w 23386"/>
              <a:gd name="connsiteY3" fmla="*/ 0 h 23386"/>
              <a:gd name="connsiteX4" fmla="*/ 0 w 23386"/>
              <a:gd name="connsiteY4" fmla="*/ 11761 h 23386"/>
              <a:gd name="connsiteX5" fmla="*/ 0 w 23386"/>
              <a:gd name="connsiteY5" fmla="*/ 11830 h 2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6" h="23386">
                <a:moveTo>
                  <a:pt x="0" y="11830"/>
                </a:moveTo>
                <a:cubicBezTo>
                  <a:pt x="69" y="18287"/>
                  <a:pt x="5384" y="23461"/>
                  <a:pt x="11830" y="23386"/>
                </a:cubicBezTo>
                <a:cubicBezTo>
                  <a:pt x="18277" y="23310"/>
                  <a:pt x="23455" y="18013"/>
                  <a:pt x="23386" y="11556"/>
                </a:cubicBezTo>
                <a:cubicBezTo>
                  <a:pt x="23318" y="5150"/>
                  <a:pt x="18105" y="0"/>
                  <a:pt x="11693" y="0"/>
                </a:cubicBezTo>
                <a:cubicBezTo>
                  <a:pt x="5212" y="17"/>
                  <a:pt x="-34" y="5284"/>
                  <a:pt x="0" y="11761"/>
                </a:cubicBezTo>
                <a:cubicBezTo>
                  <a:pt x="0" y="11785"/>
                  <a:pt x="0" y="11806"/>
                  <a:pt x="0" y="11830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DBFB47B9-06C4-D410-8143-B31C75EFB3C8}"/>
              </a:ext>
            </a:extLst>
          </p:cNvPr>
          <p:cNvSpPr/>
          <p:nvPr/>
        </p:nvSpPr>
        <p:spPr>
          <a:xfrm>
            <a:off x="9697315" y="2051925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5 h 23454"/>
              <a:gd name="connsiteX2" fmla="*/ 23455 w 23454"/>
              <a:gd name="connsiteY2" fmla="*/ 11659 h 23454"/>
              <a:gd name="connsiteX3" fmla="*/ 11693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5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195"/>
                  <a:pt x="18140" y="-20"/>
                  <a:pt x="11693" y="0"/>
                </a:cubicBezTo>
                <a:cubicBezTo>
                  <a:pt x="5212" y="38"/>
                  <a:pt x="-34" y="5315"/>
                  <a:pt x="0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A9CCF361-5877-EBA7-1FFA-AE6455147202}"/>
              </a:ext>
            </a:extLst>
          </p:cNvPr>
          <p:cNvSpPr/>
          <p:nvPr/>
        </p:nvSpPr>
        <p:spPr>
          <a:xfrm>
            <a:off x="9578703" y="2051925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4 w 23454"/>
              <a:gd name="connsiteY2" fmla="*/ 11659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6" y="23417"/>
                  <a:pt x="23488" y="18136"/>
                  <a:pt x="23454" y="11659"/>
                </a:cubicBezTo>
                <a:cubicBezTo>
                  <a:pt x="23420" y="5209"/>
                  <a:pt x="18174" y="0"/>
                  <a:pt x="11727" y="0"/>
                </a:cubicBezTo>
                <a:cubicBezTo>
                  <a:pt x="5247" y="17"/>
                  <a:pt x="-34" y="5301"/>
                  <a:pt x="0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63D30FE5-1BE0-AABD-CF5A-66329C621AA8}"/>
              </a:ext>
            </a:extLst>
          </p:cNvPr>
          <p:cNvSpPr/>
          <p:nvPr/>
        </p:nvSpPr>
        <p:spPr>
          <a:xfrm>
            <a:off x="9537909" y="2093031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5 w 23454"/>
              <a:gd name="connsiteY2" fmla="*/ 11659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209"/>
                  <a:pt x="18174" y="0"/>
                  <a:pt x="11727" y="0"/>
                </a:cubicBezTo>
                <a:cubicBezTo>
                  <a:pt x="5247" y="17"/>
                  <a:pt x="-34" y="5301"/>
                  <a:pt x="0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EB865839-F195-4433-6E7E-BD9C663A9021}"/>
              </a:ext>
            </a:extLst>
          </p:cNvPr>
          <p:cNvSpPr/>
          <p:nvPr/>
        </p:nvSpPr>
        <p:spPr>
          <a:xfrm>
            <a:off x="9505589" y="2046366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5 w 23454"/>
              <a:gd name="connsiteY2" fmla="*/ 11659 h 23454"/>
              <a:gd name="connsiteX3" fmla="*/ 11693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195"/>
                  <a:pt x="18140" y="-17"/>
                  <a:pt x="11693" y="0"/>
                </a:cubicBezTo>
                <a:cubicBezTo>
                  <a:pt x="5212" y="38"/>
                  <a:pt x="-34" y="5315"/>
                  <a:pt x="0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76744E8-35C5-69B9-565D-C81E40AA3B56}"/>
              </a:ext>
            </a:extLst>
          </p:cNvPr>
          <p:cNvSpPr/>
          <p:nvPr/>
        </p:nvSpPr>
        <p:spPr>
          <a:xfrm>
            <a:off x="9573279" y="1928515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4 w 23454"/>
              <a:gd name="connsiteY2" fmla="*/ 11658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4" y="23492"/>
                  <a:pt x="11796" y="23454"/>
                </a:cubicBezTo>
                <a:cubicBezTo>
                  <a:pt x="18276" y="23417"/>
                  <a:pt x="23488" y="18136"/>
                  <a:pt x="23454" y="11658"/>
                </a:cubicBezTo>
                <a:cubicBezTo>
                  <a:pt x="23420" y="5209"/>
                  <a:pt x="18173" y="0"/>
                  <a:pt x="11727" y="0"/>
                </a:cubicBezTo>
                <a:cubicBezTo>
                  <a:pt x="5246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B33F0EF9-0A2A-613B-8293-61E3B51ED065}"/>
              </a:ext>
            </a:extLst>
          </p:cNvPr>
          <p:cNvSpPr/>
          <p:nvPr/>
        </p:nvSpPr>
        <p:spPr>
          <a:xfrm>
            <a:off x="9573279" y="1851414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4 w 23454"/>
              <a:gd name="connsiteY2" fmla="*/ 11658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4" y="23492"/>
                  <a:pt x="11796" y="23454"/>
                </a:cubicBezTo>
                <a:cubicBezTo>
                  <a:pt x="18276" y="23417"/>
                  <a:pt x="23488" y="18136"/>
                  <a:pt x="23454" y="11658"/>
                </a:cubicBezTo>
                <a:cubicBezTo>
                  <a:pt x="23420" y="5209"/>
                  <a:pt x="18173" y="0"/>
                  <a:pt x="11727" y="0"/>
                </a:cubicBezTo>
                <a:cubicBezTo>
                  <a:pt x="5246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A10A75A9-85D6-AC7B-3D90-9766EBC4177A}"/>
              </a:ext>
            </a:extLst>
          </p:cNvPr>
          <p:cNvSpPr/>
          <p:nvPr/>
        </p:nvSpPr>
        <p:spPr>
          <a:xfrm>
            <a:off x="9501689" y="1928515"/>
            <a:ext cx="30572" cy="30572"/>
          </a:xfrm>
          <a:custGeom>
            <a:avLst/>
            <a:gdLst>
              <a:gd name="connsiteX0" fmla="*/ 0 w 23386"/>
              <a:gd name="connsiteY0" fmla="*/ 11796 h 23386"/>
              <a:gd name="connsiteX1" fmla="*/ 11797 w 23386"/>
              <a:gd name="connsiteY1" fmla="*/ 23386 h 23386"/>
              <a:gd name="connsiteX2" fmla="*/ 23386 w 23386"/>
              <a:gd name="connsiteY2" fmla="*/ 11590 h 23386"/>
              <a:gd name="connsiteX3" fmla="*/ 11694 w 23386"/>
              <a:gd name="connsiteY3" fmla="*/ 0 h 23386"/>
              <a:gd name="connsiteX4" fmla="*/ 0 w 23386"/>
              <a:gd name="connsiteY4" fmla="*/ 11761 h 23386"/>
              <a:gd name="connsiteX5" fmla="*/ 0 w 23386"/>
              <a:gd name="connsiteY5" fmla="*/ 11796 h 2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6" h="23386">
                <a:moveTo>
                  <a:pt x="0" y="11796"/>
                </a:moveTo>
                <a:cubicBezTo>
                  <a:pt x="69" y="18253"/>
                  <a:pt x="5350" y="23441"/>
                  <a:pt x="11797" y="23386"/>
                </a:cubicBezTo>
                <a:cubicBezTo>
                  <a:pt x="18243" y="23327"/>
                  <a:pt x="23455" y="18047"/>
                  <a:pt x="23386" y="11590"/>
                </a:cubicBezTo>
                <a:cubicBezTo>
                  <a:pt x="23318" y="5174"/>
                  <a:pt x="18105" y="0"/>
                  <a:pt x="11694" y="0"/>
                </a:cubicBezTo>
                <a:cubicBezTo>
                  <a:pt x="5212" y="21"/>
                  <a:pt x="-33" y="5284"/>
                  <a:pt x="0" y="11761"/>
                </a:cubicBezTo>
                <a:cubicBezTo>
                  <a:pt x="0" y="11772"/>
                  <a:pt x="0" y="11785"/>
                  <a:pt x="0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42C136A6-B830-086F-840C-56C97D9D87D8}"/>
              </a:ext>
            </a:extLst>
          </p:cNvPr>
          <p:cNvSpPr/>
          <p:nvPr/>
        </p:nvSpPr>
        <p:spPr>
          <a:xfrm>
            <a:off x="9759266" y="1928515"/>
            <a:ext cx="30572" cy="30572"/>
          </a:xfrm>
          <a:custGeom>
            <a:avLst/>
            <a:gdLst>
              <a:gd name="connsiteX0" fmla="*/ 0 w 23386"/>
              <a:gd name="connsiteY0" fmla="*/ 11796 h 23386"/>
              <a:gd name="connsiteX1" fmla="*/ 11796 w 23386"/>
              <a:gd name="connsiteY1" fmla="*/ 23386 h 23386"/>
              <a:gd name="connsiteX2" fmla="*/ 23385 w 23386"/>
              <a:gd name="connsiteY2" fmla="*/ 11590 h 23386"/>
              <a:gd name="connsiteX3" fmla="*/ 11693 w 23386"/>
              <a:gd name="connsiteY3" fmla="*/ 0 h 23386"/>
              <a:gd name="connsiteX4" fmla="*/ 0 w 23386"/>
              <a:gd name="connsiteY4" fmla="*/ 11761 h 23386"/>
              <a:gd name="connsiteX5" fmla="*/ 0 w 23386"/>
              <a:gd name="connsiteY5" fmla="*/ 11796 h 2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6" h="23386">
                <a:moveTo>
                  <a:pt x="0" y="11796"/>
                </a:moveTo>
                <a:cubicBezTo>
                  <a:pt x="69" y="18253"/>
                  <a:pt x="5349" y="23441"/>
                  <a:pt x="11796" y="23386"/>
                </a:cubicBezTo>
                <a:cubicBezTo>
                  <a:pt x="18242" y="23327"/>
                  <a:pt x="23454" y="18047"/>
                  <a:pt x="23385" y="11590"/>
                </a:cubicBezTo>
                <a:cubicBezTo>
                  <a:pt x="23317" y="5174"/>
                  <a:pt x="18105" y="0"/>
                  <a:pt x="11693" y="0"/>
                </a:cubicBezTo>
                <a:cubicBezTo>
                  <a:pt x="5212" y="21"/>
                  <a:pt x="-34" y="5284"/>
                  <a:pt x="0" y="11761"/>
                </a:cubicBezTo>
                <a:cubicBezTo>
                  <a:pt x="0" y="11772"/>
                  <a:pt x="0" y="11785"/>
                  <a:pt x="0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56F1FE5A-D68C-BF64-8557-AC484EC48191}"/>
              </a:ext>
            </a:extLst>
          </p:cNvPr>
          <p:cNvSpPr/>
          <p:nvPr/>
        </p:nvSpPr>
        <p:spPr>
          <a:xfrm>
            <a:off x="9759266" y="2051925"/>
            <a:ext cx="30572" cy="30572"/>
          </a:xfrm>
          <a:custGeom>
            <a:avLst/>
            <a:gdLst>
              <a:gd name="connsiteX0" fmla="*/ 0 w 23386"/>
              <a:gd name="connsiteY0" fmla="*/ 11796 h 23386"/>
              <a:gd name="connsiteX1" fmla="*/ 11796 w 23386"/>
              <a:gd name="connsiteY1" fmla="*/ 23386 h 23386"/>
              <a:gd name="connsiteX2" fmla="*/ 23385 w 23386"/>
              <a:gd name="connsiteY2" fmla="*/ 11590 h 23386"/>
              <a:gd name="connsiteX3" fmla="*/ 11693 w 23386"/>
              <a:gd name="connsiteY3" fmla="*/ 0 h 23386"/>
              <a:gd name="connsiteX4" fmla="*/ 0 w 23386"/>
              <a:gd name="connsiteY4" fmla="*/ 11761 h 23386"/>
              <a:gd name="connsiteX5" fmla="*/ 0 w 23386"/>
              <a:gd name="connsiteY5" fmla="*/ 11796 h 2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6" h="23386">
                <a:moveTo>
                  <a:pt x="0" y="11796"/>
                </a:moveTo>
                <a:cubicBezTo>
                  <a:pt x="69" y="18253"/>
                  <a:pt x="5349" y="23441"/>
                  <a:pt x="11796" y="23386"/>
                </a:cubicBezTo>
                <a:cubicBezTo>
                  <a:pt x="18242" y="23328"/>
                  <a:pt x="23454" y="18047"/>
                  <a:pt x="23385" y="11590"/>
                </a:cubicBezTo>
                <a:cubicBezTo>
                  <a:pt x="23317" y="5174"/>
                  <a:pt x="18105" y="0"/>
                  <a:pt x="11693" y="0"/>
                </a:cubicBezTo>
                <a:cubicBezTo>
                  <a:pt x="5212" y="17"/>
                  <a:pt x="-34" y="5284"/>
                  <a:pt x="0" y="11761"/>
                </a:cubicBezTo>
                <a:cubicBezTo>
                  <a:pt x="0" y="11772"/>
                  <a:pt x="0" y="11786"/>
                  <a:pt x="0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D86122D1-6A71-5F9D-2D70-B8A4955887DC}"/>
              </a:ext>
            </a:extLst>
          </p:cNvPr>
          <p:cNvSpPr/>
          <p:nvPr/>
        </p:nvSpPr>
        <p:spPr>
          <a:xfrm>
            <a:off x="9526120" y="1880955"/>
            <a:ext cx="30661" cy="30661"/>
          </a:xfrm>
          <a:custGeom>
            <a:avLst/>
            <a:gdLst>
              <a:gd name="connsiteX0" fmla="*/ 0 w 23454"/>
              <a:gd name="connsiteY0" fmla="*/ 11830 h 23454"/>
              <a:gd name="connsiteX1" fmla="*/ 11830 w 23454"/>
              <a:gd name="connsiteY1" fmla="*/ 23454 h 23454"/>
              <a:gd name="connsiteX2" fmla="*/ 23454 w 23454"/>
              <a:gd name="connsiteY2" fmla="*/ 11624 h 23454"/>
              <a:gd name="connsiteX3" fmla="*/ 11693 w 23454"/>
              <a:gd name="connsiteY3" fmla="*/ 0 h 23454"/>
              <a:gd name="connsiteX4" fmla="*/ 0 w 23454"/>
              <a:gd name="connsiteY4" fmla="*/ 11830 h 23454"/>
              <a:gd name="connsiteX5" fmla="*/ 0 w 23454"/>
              <a:gd name="connsiteY5" fmla="*/ 11830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4" h="23454">
                <a:moveTo>
                  <a:pt x="0" y="11830"/>
                </a:moveTo>
                <a:cubicBezTo>
                  <a:pt x="69" y="18308"/>
                  <a:pt x="5349" y="23509"/>
                  <a:pt x="11830" y="23454"/>
                </a:cubicBezTo>
                <a:cubicBezTo>
                  <a:pt x="18310" y="23396"/>
                  <a:pt x="23523" y="18102"/>
                  <a:pt x="23454" y="11624"/>
                </a:cubicBezTo>
                <a:cubicBezTo>
                  <a:pt x="23385" y="5175"/>
                  <a:pt x="18140" y="-17"/>
                  <a:pt x="11693" y="0"/>
                </a:cubicBezTo>
                <a:cubicBezTo>
                  <a:pt x="5212" y="38"/>
                  <a:pt x="-34" y="5336"/>
                  <a:pt x="0" y="11830"/>
                </a:cubicBezTo>
                <a:cubicBezTo>
                  <a:pt x="0" y="11830"/>
                  <a:pt x="0" y="11830"/>
                  <a:pt x="0" y="11830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18C17DC6-F232-5F1E-A12C-8AD8AFA59AB2}"/>
              </a:ext>
            </a:extLst>
          </p:cNvPr>
          <p:cNvSpPr/>
          <p:nvPr/>
        </p:nvSpPr>
        <p:spPr>
          <a:xfrm>
            <a:off x="9692160" y="1928515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4 w 23454"/>
              <a:gd name="connsiteY2" fmla="*/ 11658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4" y="23492"/>
                  <a:pt x="11796" y="23454"/>
                </a:cubicBezTo>
                <a:cubicBezTo>
                  <a:pt x="18276" y="23417"/>
                  <a:pt x="23488" y="18136"/>
                  <a:pt x="23454" y="11658"/>
                </a:cubicBezTo>
                <a:cubicBezTo>
                  <a:pt x="23420" y="5209"/>
                  <a:pt x="18173" y="0"/>
                  <a:pt x="11727" y="0"/>
                </a:cubicBezTo>
                <a:cubicBezTo>
                  <a:pt x="5246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D58A925F-2D6E-A4EF-DA60-05D3137DD828}"/>
              </a:ext>
            </a:extLst>
          </p:cNvPr>
          <p:cNvSpPr/>
          <p:nvPr/>
        </p:nvSpPr>
        <p:spPr>
          <a:xfrm>
            <a:off x="9733848" y="1886647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7 w 23454"/>
              <a:gd name="connsiteY1" fmla="*/ 23455 h 23454"/>
              <a:gd name="connsiteX2" fmla="*/ 23455 w 23454"/>
              <a:gd name="connsiteY2" fmla="*/ 11659 h 23454"/>
              <a:gd name="connsiteX3" fmla="*/ 11694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7" y="23455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195"/>
                  <a:pt x="18140" y="-20"/>
                  <a:pt x="11694" y="0"/>
                </a:cubicBezTo>
                <a:cubicBezTo>
                  <a:pt x="5212" y="38"/>
                  <a:pt x="-34" y="5315"/>
                  <a:pt x="0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8F083240-9F32-663D-9184-4BC876C5C150}"/>
              </a:ext>
            </a:extLst>
          </p:cNvPr>
          <p:cNvSpPr/>
          <p:nvPr/>
        </p:nvSpPr>
        <p:spPr>
          <a:xfrm>
            <a:off x="9733848" y="2098813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7 w 23454"/>
              <a:gd name="connsiteY1" fmla="*/ 23454 h 23454"/>
              <a:gd name="connsiteX2" fmla="*/ 23455 w 23454"/>
              <a:gd name="connsiteY2" fmla="*/ 11659 h 23454"/>
              <a:gd name="connsiteX3" fmla="*/ 11694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7" y="23454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195"/>
                  <a:pt x="18140" y="-17"/>
                  <a:pt x="11694" y="0"/>
                </a:cubicBezTo>
                <a:cubicBezTo>
                  <a:pt x="5212" y="38"/>
                  <a:pt x="-34" y="5315"/>
                  <a:pt x="0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946E2836-69AA-3DC3-F209-0F0DFE739DD7}"/>
              </a:ext>
            </a:extLst>
          </p:cNvPr>
          <p:cNvSpPr/>
          <p:nvPr/>
        </p:nvSpPr>
        <p:spPr>
          <a:xfrm>
            <a:off x="9631104" y="1954022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5 w 23454"/>
              <a:gd name="connsiteY2" fmla="*/ 11658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7" y="23417"/>
                  <a:pt x="23489" y="18136"/>
                  <a:pt x="23455" y="11658"/>
                </a:cubicBezTo>
                <a:cubicBezTo>
                  <a:pt x="23421" y="5209"/>
                  <a:pt x="18174" y="0"/>
                  <a:pt x="11727" y="0"/>
                </a:cubicBezTo>
                <a:cubicBezTo>
                  <a:pt x="5247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BFF2FAD1-5392-282E-16FB-7F3917602511}"/>
              </a:ext>
            </a:extLst>
          </p:cNvPr>
          <p:cNvSpPr/>
          <p:nvPr/>
        </p:nvSpPr>
        <p:spPr>
          <a:xfrm>
            <a:off x="9631104" y="1905295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5 w 23454"/>
              <a:gd name="connsiteY2" fmla="*/ 11658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7" y="23417"/>
                  <a:pt x="23489" y="18136"/>
                  <a:pt x="23455" y="11658"/>
                </a:cubicBezTo>
                <a:cubicBezTo>
                  <a:pt x="23421" y="5209"/>
                  <a:pt x="18174" y="0"/>
                  <a:pt x="11727" y="0"/>
                </a:cubicBezTo>
                <a:cubicBezTo>
                  <a:pt x="5247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115A296-982A-5668-727E-EB889AEC1F01}"/>
              </a:ext>
            </a:extLst>
          </p:cNvPr>
          <p:cNvSpPr/>
          <p:nvPr/>
        </p:nvSpPr>
        <p:spPr>
          <a:xfrm>
            <a:off x="9631104" y="1846169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5 w 23454"/>
              <a:gd name="connsiteY2" fmla="*/ 11658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7" y="23417"/>
                  <a:pt x="23489" y="18136"/>
                  <a:pt x="23455" y="11658"/>
                </a:cubicBezTo>
                <a:cubicBezTo>
                  <a:pt x="23421" y="5209"/>
                  <a:pt x="18174" y="0"/>
                  <a:pt x="11727" y="0"/>
                </a:cubicBezTo>
                <a:cubicBezTo>
                  <a:pt x="5247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DC0AA60B-0FA8-4DC4-E1CE-7D40F1232FDA}"/>
              </a:ext>
            </a:extLst>
          </p:cNvPr>
          <p:cNvSpPr/>
          <p:nvPr/>
        </p:nvSpPr>
        <p:spPr>
          <a:xfrm>
            <a:off x="9687228" y="1853968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5 w 23454"/>
              <a:gd name="connsiteY2" fmla="*/ 11658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6" y="23454"/>
                </a:cubicBezTo>
                <a:cubicBezTo>
                  <a:pt x="18277" y="23417"/>
                  <a:pt x="23489" y="18136"/>
                  <a:pt x="23455" y="11658"/>
                </a:cubicBezTo>
                <a:cubicBezTo>
                  <a:pt x="23421" y="5209"/>
                  <a:pt x="18174" y="0"/>
                  <a:pt x="11727" y="0"/>
                </a:cubicBezTo>
                <a:cubicBezTo>
                  <a:pt x="5247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C0E2EBF2-069C-E21F-AAC0-10D4F0977F92}"/>
              </a:ext>
            </a:extLst>
          </p:cNvPr>
          <p:cNvSpPr/>
          <p:nvPr/>
        </p:nvSpPr>
        <p:spPr>
          <a:xfrm>
            <a:off x="9687945" y="2129699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7 w 23454"/>
              <a:gd name="connsiteY1" fmla="*/ 23454 h 23454"/>
              <a:gd name="connsiteX2" fmla="*/ 23455 w 23454"/>
              <a:gd name="connsiteY2" fmla="*/ 11659 h 23454"/>
              <a:gd name="connsiteX3" fmla="*/ 11694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5" y="23492"/>
                  <a:pt x="11797" y="23454"/>
                </a:cubicBezTo>
                <a:cubicBezTo>
                  <a:pt x="18277" y="23417"/>
                  <a:pt x="23489" y="18136"/>
                  <a:pt x="23455" y="11659"/>
                </a:cubicBezTo>
                <a:cubicBezTo>
                  <a:pt x="23421" y="5195"/>
                  <a:pt x="18140" y="-17"/>
                  <a:pt x="11694" y="0"/>
                </a:cubicBezTo>
                <a:cubicBezTo>
                  <a:pt x="5212" y="38"/>
                  <a:pt x="-34" y="5315"/>
                  <a:pt x="0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BF1284A5-1736-0398-8403-C9F5AA99FB2D}"/>
              </a:ext>
            </a:extLst>
          </p:cNvPr>
          <p:cNvSpPr/>
          <p:nvPr/>
        </p:nvSpPr>
        <p:spPr>
          <a:xfrm>
            <a:off x="9578971" y="2129699"/>
            <a:ext cx="30661" cy="30661"/>
          </a:xfrm>
          <a:custGeom>
            <a:avLst/>
            <a:gdLst>
              <a:gd name="connsiteX0" fmla="*/ 0 w 23454"/>
              <a:gd name="connsiteY0" fmla="*/ 11796 h 23454"/>
              <a:gd name="connsiteX1" fmla="*/ 11796 w 23454"/>
              <a:gd name="connsiteY1" fmla="*/ 23454 h 23454"/>
              <a:gd name="connsiteX2" fmla="*/ 23454 w 23454"/>
              <a:gd name="connsiteY2" fmla="*/ 11658 h 23454"/>
              <a:gd name="connsiteX3" fmla="*/ 11727 w 23454"/>
              <a:gd name="connsiteY3" fmla="*/ 0 h 23454"/>
              <a:gd name="connsiteX4" fmla="*/ 0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96"/>
                </a:moveTo>
                <a:cubicBezTo>
                  <a:pt x="34" y="18273"/>
                  <a:pt x="5314" y="23492"/>
                  <a:pt x="11796" y="23454"/>
                </a:cubicBezTo>
                <a:cubicBezTo>
                  <a:pt x="18276" y="23417"/>
                  <a:pt x="23488" y="18136"/>
                  <a:pt x="23454" y="11658"/>
                </a:cubicBezTo>
                <a:cubicBezTo>
                  <a:pt x="23420" y="5209"/>
                  <a:pt x="18173" y="0"/>
                  <a:pt x="11727" y="0"/>
                </a:cubicBezTo>
                <a:cubicBezTo>
                  <a:pt x="5246" y="21"/>
                  <a:pt x="-34" y="5301"/>
                  <a:pt x="0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AD23D4A7-F344-C86B-F5FC-04F688B2D326}"/>
              </a:ext>
            </a:extLst>
          </p:cNvPr>
          <p:cNvSpPr/>
          <p:nvPr/>
        </p:nvSpPr>
        <p:spPr>
          <a:xfrm>
            <a:off x="9632001" y="2140143"/>
            <a:ext cx="30572" cy="30572"/>
          </a:xfrm>
          <a:custGeom>
            <a:avLst/>
            <a:gdLst>
              <a:gd name="connsiteX0" fmla="*/ 0 w 23386"/>
              <a:gd name="connsiteY0" fmla="*/ 11796 h 23386"/>
              <a:gd name="connsiteX1" fmla="*/ 11796 w 23386"/>
              <a:gd name="connsiteY1" fmla="*/ 23386 h 23386"/>
              <a:gd name="connsiteX2" fmla="*/ 23386 w 23386"/>
              <a:gd name="connsiteY2" fmla="*/ 11590 h 23386"/>
              <a:gd name="connsiteX3" fmla="*/ 11694 w 23386"/>
              <a:gd name="connsiteY3" fmla="*/ 0 h 23386"/>
              <a:gd name="connsiteX4" fmla="*/ 0 w 23386"/>
              <a:gd name="connsiteY4" fmla="*/ 11761 h 23386"/>
              <a:gd name="connsiteX5" fmla="*/ 0 w 23386"/>
              <a:gd name="connsiteY5" fmla="*/ 11796 h 2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6" h="23386">
                <a:moveTo>
                  <a:pt x="0" y="11796"/>
                </a:moveTo>
                <a:cubicBezTo>
                  <a:pt x="69" y="18253"/>
                  <a:pt x="5350" y="23441"/>
                  <a:pt x="11796" y="23386"/>
                </a:cubicBezTo>
                <a:cubicBezTo>
                  <a:pt x="18243" y="23328"/>
                  <a:pt x="23455" y="18047"/>
                  <a:pt x="23386" y="11590"/>
                </a:cubicBezTo>
                <a:cubicBezTo>
                  <a:pt x="23318" y="5174"/>
                  <a:pt x="18105" y="0"/>
                  <a:pt x="11694" y="0"/>
                </a:cubicBezTo>
                <a:cubicBezTo>
                  <a:pt x="5212" y="17"/>
                  <a:pt x="-34" y="5284"/>
                  <a:pt x="0" y="11761"/>
                </a:cubicBezTo>
                <a:cubicBezTo>
                  <a:pt x="0" y="11772"/>
                  <a:pt x="0" y="11786"/>
                  <a:pt x="0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6E139D9B-DB41-A0AC-2F29-D7A443E1C1D0}"/>
              </a:ext>
            </a:extLst>
          </p:cNvPr>
          <p:cNvSpPr/>
          <p:nvPr/>
        </p:nvSpPr>
        <p:spPr>
          <a:xfrm>
            <a:off x="9632001" y="2087696"/>
            <a:ext cx="30572" cy="30572"/>
          </a:xfrm>
          <a:custGeom>
            <a:avLst/>
            <a:gdLst>
              <a:gd name="connsiteX0" fmla="*/ 0 w 23386"/>
              <a:gd name="connsiteY0" fmla="*/ 11796 h 23386"/>
              <a:gd name="connsiteX1" fmla="*/ 11796 w 23386"/>
              <a:gd name="connsiteY1" fmla="*/ 23386 h 23386"/>
              <a:gd name="connsiteX2" fmla="*/ 23386 w 23386"/>
              <a:gd name="connsiteY2" fmla="*/ 11590 h 23386"/>
              <a:gd name="connsiteX3" fmla="*/ 11694 w 23386"/>
              <a:gd name="connsiteY3" fmla="*/ 0 h 23386"/>
              <a:gd name="connsiteX4" fmla="*/ 0 w 23386"/>
              <a:gd name="connsiteY4" fmla="*/ 11761 h 23386"/>
              <a:gd name="connsiteX5" fmla="*/ 0 w 23386"/>
              <a:gd name="connsiteY5" fmla="*/ 11796 h 2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6" h="23386">
                <a:moveTo>
                  <a:pt x="0" y="11796"/>
                </a:moveTo>
                <a:cubicBezTo>
                  <a:pt x="69" y="18253"/>
                  <a:pt x="5350" y="23441"/>
                  <a:pt x="11796" y="23386"/>
                </a:cubicBezTo>
                <a:cubicBezTo>
                  <a:pt x="18243" y="23327"/>
                  <a:pt x="23455" y="18047"/>
                  <a:pt x="23386" y="11590"/>
                </a:cubicBezTo>
                <a:cubicBezTo>
                  <a:pt x="23318" y="5174"/>
                  <a:pt x="18105" y="0"/>
                  <a:pt x="11694" y="0"/>
                </a:cubicBezTo>
                <a:cubicBezTo>
                  <a:pt x="5212" y="17"/>
                  <a:pt x="-34" y="5284"/>
                  <a:pt x="0" y="11761"/>
                </a:cubicBezTo>
                <a:cubicBezTo>
                  <a:pt x="0" y="11772"/>
                  <a:pt x="0" y="11785"/>
                  <a:pt x="0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71659BC9-F117-741C-F7C8-1F51C3B6AA6A}"/>
              </a:ext>
            </a:extLst>
          </p:cNvPr>
          <p:cNvSpPr/>
          <p:nvPr/>
        </p:nvSpPr>
        <p:spPr>
          <a:xfrm>
            <a:off x="9632001" y="2031035"/>
            <a:ext cx="30572" cy="30572"/>
          </a:xfrm>
          <a:custGeom>
            <a:avLst/>
            <a:gdLst>
              <a:gd name="connsiteX0" fmla="*/ 0 w 23386"/>
              <a:gd name="connsiteY0" fmla="*/ 11796 h 23386"/>
              <a:gd name="connsiteX1" fmla="*/ 11796 w 23386"/>
              <a:gd name="connsiteY1" fmla="*/ 23386 h 23386"/>
              <a:gd name="connsiteX2" fmla="*/ 23386 w 23386"/>
              <a:gd name="connsiteY2" fmla="*/ 11590 h 23386"/>
              <a:gd name="connsiteX3" fmla="*/ 11694 w 23386"/>
              <a:gd name="connsiteY3" fmla="*/ 0 h 23386"/>
              <a:gd name="connsiteX4" fmla="*/ 0 w 23386"/>
              <a:gd name="connsiteY4" fmla="*/ 11761 h 23386"/>
              <a:gd name="connsiteX5" fmla="*/ 0 w 23386"/>
              <a:gd name="connsiteY5" fmla="*/ 11796 h 2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6" h="23386">
                <a:moveTo>
                  <a:pt x="0" y="11796"/>
                </a:moveTo>
                <a:cubicBezTo>
                  <a:pt x="69" y="18253"/>
                  <a:pt x="5350" y="23441"/>
                  <a:pt x="11796" y="23386"/>
                </a:cubicBezTo>
                <a:cubicBezTo>
                  <a:pt x="18243" y="23327"/>
                  <a:pt x="23455" y="18047"/>
                  <a:pt x="23386" y="11590"/>
                </a:cubicBezTo>
                <a:cubicBezTo>
                  <a:pt x="23318" y="5174"/>
                  <a:pt x="18105" y="0"/>
                  <a:pt x="11694" y="0"/>
                </a:cubicBezTo>
                <a:cubicBezTo>
                  <a:pt x="5212" y="21"/>
                  <a:pt x="-34" y="5284"/>
                  <a:pt x="0" y="11761"/>
                </a:cubicBezTo>
                <a:cubicBezTo>
                  <a:pt x="0" y="11772"/>
                  <a:pt x="0" y="11786"/>
                  <a:pt x="0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0B3D671D-B5A1-8273-B7EF-C440237A846A}"/>
              </a:ext>
            </a:extLst>
          </p:cNvPr>
          <p:cNvSpPr/>
          <p:nvPr/>
        </p:nvSpPr>
        <p:spPr>
          <a:xfrm>
            <a:off x="9349759" y="558807"/>
            <a:ext cx="591227" cy="295939"/>
          </a:xfrm>
          <a:custGeom>
            <a:avLst/>
            <a:gdLst>
              <a:gd name="connsiteX0" fmla="*/ 402025 w 452254"/>
              <a:gd name="connsiteY0" fmla="*/ 222318 h 226376"/>
              <a:gd name="connsiteX1" fmla="*/ 26378 w 452254"/>
              <a:gd name="connsiteY1" fmla="*/ 163511 h 226376"/>
              <a:gd name="connsiteX2" fmla="*/ 1895 w 452254"/>
              <a:gd name="connsiteY2" fmla="*/ 135839 h 226376"/>
              <a:gd name="connsiteX3" fmla="*/ 220357 w 452254"/>
              <a:gd name="connsiteY3" fmla="*/ 256 h 226376"/>
              <a:gd name="connsiteX4" fmla="*/ 449791 w 452254"/>
              <a:gd name="connsiteY4" fmla="*/ 203356 h 226376"/>
              <a:gd name="connsiteX5" fmla="*/ 402025 w 452254"/>
              <a:gd name="connsiteY5" fmla="*/ 222318 h 22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54" h="226376">
                <a:moveTo>
                  <a:pt x="402025" y="222318"/>
                </a:moveTo>
                <a:cubicBezTo>
                  <a:pt x="343389" y="191457"/>
                  <a:pt x="213430" y="140228"/>
                  <a:pt x="26378" y="163511"/>
                </a:cubicBezTo>
                <a:cubicBezTo>
                  <a:pt x="8513" y="165740"/>
                  <a:pt x="-5169" y="150241"/>
                  <a:pt x="1895" y="135839"/>
                </a:cubicBezTo>
                <a:cubicBezTo>
                  <a:pt x="26927" y="85021"/>
                  <a:pt x="89986" y="-5436"/>
                  <a:pt x="220357" y="256"/>
                </a:cubicBezTo>
                <a:cubicBezTo>
                  <a:pt x="443927" y="10063"/>
                  <a:pt x="460696" y="143589"/>
                  <a:pt x="449791" y="203356"/>
                </a:cubicBezTo>
                <a:cubicBezTo>
                  <a:pt x="446259" y="222627"/>
                  <a:pt x="421331" y="232468"/>
                  <a:pt x="402025" y="222318"/>
                </a:cubicBezTo>
                <a:close/>
              </a:path>
            </a:pathLst>
          </a:custGeom>
          <a:solidFill>
            <a:srgbClr val="331832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4601A34-A916-89E3-0F02-5C64CC4941AD}"/>
              </a:ext>
            </a:extLst>
          </p:cNvPr>
          <p:cNvSpPr/>
          <p:nvPr/>
        </p:nvSpPr>
        <p:spPr>
          <a:xfrm>
            <a:off x="9420266" y="598419"/>
            <a:ext cx="145763" cy="118932"/>
          </a:xfrm>
          <a:custGeom>
            <a:avLst/>
            <a:gdLst>
              <a:gd name="connsiteX0" fmla="*/ 4540 w 111500"/>
              <a:gd name="connsiteY0" fmla="*/ 63259 h 90976"/>
              <a:gd name="connsiteX1" fmla="*/ 100929 w 111500"/>
              <a:gd name="connsiteY1" fmla="*/ 63 h 90976"/>
              <a:gd name="connsiteX2" fmla="*/ 22714 w 111500"/>
              <a:gd name="connsiteY2" fmla="*/ 90931 h 90976"/>
              <a:gd name="connsiteX3" fmla="*/ 4540 w 111500"/>
              <a:gd name="connsiteY3" fmla="*/ 63259 h 9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00" h="90976">
                <a:moveTo>
                  <a:pt x="4540" y="63259"/>
                </a:moveTo>
                <a:cubicBezTo>
                  <a:pt x="4540" y="63259"/>
                  <a:pt x="58272" y="-2303"/>
                  <a:pt x="100929" y="63"/>
                </a:cubicBezTo>
                <a:cubicBezTo>
                  <a:pt x="143586" y="2429"/>
                  <a:pt x="44831" y="93297"/>
                  <a:pt x="22714" y="90931"/>
                </a:cubicBezTo>
                <a:cubicBezTo>
                  <a:pt x="596" y="88565"/>
                  <a:pt x="-5164" y="74095"/>
                  <a:pt x="4540" y="63259"/>
                </a:cubicBezTo>
                <a:close/>
              </a:path>
            </a:pathLst>
          </a:custGeom>
          <a:solidFill>
            <a:srgbClr val="6E387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808A73E6-0A1D-243F-6BE9-B154AF66C2D6}"/>
              </a:ext>
            </a:extLst>
          </p:cNvPr>
          <p:cNvSpPr/>
          <p:nvPr/>
        </p:nvSpPr>
        <p:spPr>
          <a:xfrm>
            <a:off x="9349759" y="1169526"/>
            <a:ext cx="591227" cy="295924"/>
          </a:xfrm>
          <a:custGeom>
            <a:avLst/>
            <a:gdLst>
              <a:gd name="connsiteX0" fmla="*/ 402025 w 452254"/>
              <a:gd name="connsiteY0" fmla="*/ 222287 h 226365"/>
              <a:gd name="connsiteX1" fmla="*/ 26378 w 452254"/>
              <a:gd name="connsiteY1" fmla="*/ 163480 h 226365"/>
              <a:gd name="connsiteX2" fmla="*/ 1895 w 452254"/>
              <a:gd name="connsiteY2" fmla="*/ 135842 h 226365"/>
              <a:gd name="connsiteX3" fmla="*/ 220357 w 452254"/>
              <a:gd name="connsiteY3" fmla="*/ 259 h 226365"/>
              <a:gd name="connsiteX4" fmla="*/ 449791 w 452254"/>
              <a:gd name="connsiteY4" fmla="*/ 203325 h 226365"/>
              <a:gd name="connsiteX5" fmla="*/ 402025 w 452254"/>
              <a:gd name="connsiteY5" fmla="*/ 222287 h 22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54" h="226365">
                <a:moveTo>
                  <a:pt x="402025" y="222287"/>
                </a:moveTo>
                <a:cubicBezTo>
                  <a:pt x="343389" y="191426"/>
                  <a:pt x="213430" y="140197"/>
                  <a:pt x="26378" y="163480"/>
                </a:cubicBezTo>
                <a:cubicBezTo>
                  <a:pt x="8513" y="165709"/>
                  <a:pt x="-5169" y="150210"/>
                  <a:pt x="1895" y="135842"/>
                </a:cubicBezTo>
                <a:cubicBezTo>
                  <a:pt x="26927" y="84990"/>
                  <a:pt x="89986" y="-5467"/>
                  <a:pt x="220357" y="259"/>
                </a:cubicBezTo>
                <a:cubicBezTo>
                  <a:pt x="443927" y="10032"/>
                  <a:pt x="460696" y="143557"/>
                  <a:pt x="449791" y="203325"/>
                </a:cubicBezTo>
                <a:cubicBezTo>
                  <a:pt x="446259" y="222630"/>
                  <a:pt x="421331" y="232471"/>
                  <a:pt x="402025" y="222287"/>
                </a:cubicBezTo>
                <a:close/>
              </a:path>
            </a:pathLst>
          </a:custGeom>
          <a:solidFill>
            <a:srgbClr val="331832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35F02E9E-1947-F177-3113-53EAB5ABBCCD}"/>
              </a:ext>
            </a:extLst>
          </p:cNvPr>
          <p:cNvSpPr/>
          <p:nvPr/>
        </p:nvSpPr>
        <p:spPr>
          <a:xfrm>
            <a:off x="9420302" y="1209051"/>
            <a:ext cx="145713" cy="118935"/>
          </a:xfrm>
          <a:custGeom>
            <a:avLst/>
            <a:gdLst>
              <a:gd name="connsiteX0" fmla="*/ 4513 w 111462"/>
              <a:gd name="connsiteY0" fmla="*/ 63293 h 90978"/>
              <a:gd name="connsiteX1" fmla="*/ 100901 w 111462"/>
              <a:gd name="connsiteY1" fmla="*/ 63 h 90978"/>
              <a:gd name="connsiteX2" fmla="*/ 22687 w 111462"/>
              <a:gd name="connsiteY2" fmla="*/ 90931 h 90978"/>
              <a:gd name="connsiteX3" fmla="*/ 4513 w 111462"/>
              <a:gd name="connsiteY3" fmla="*/ 63293 h 90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462" h="90978">
                <a:moveTo>
                  <a:pt x="4513" y="63293"/>
                </a:moveTo>
                <a:cubicBezTo>
                  <a:pt x="4513" y="63293"/>
                  <a:pt x="58245" y="-2304"/>
                  <a:pt x="100901" y="63"/>
                </a:cubicBezTo>
                <a:cubicBezTo>
                  <a:pt x="143559" y="2429"/>
                  <a:pt x="44666" y="93366"/>
                  <a:pt x="22687" y="90931"/>
                </a:cubicBezTo>
                <a:cubicBezTo>
                  <a:pt x="706" y="88496"/>
                  <a:pt x="-5192" y="74163"/>
                  <a:pt x="4513" y="63293"/>
                </a:cubicBezTo>
                <a:close/>
              </a:path>
            </a:pathLst>
          </a:custGeom>
          <a:solidFill>
            <a:srgbClr val="6E387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BE2C7B43-2D43-8A87-A688-40BDF41EA9E9}"/>
              </a:ext>
            </a:extLst>
          </p:cNvPr>
          <p:cNvSpPr/>
          <p:nvPr/>
        </p:nvSpPr>
        <p:spPr>
          <a:xfrm>
            <a:off x="9349759" y="1729056"/>
            <a:ext cx="591227" cy="295924"/>
          </a:xfrm>
          <a:custGeom>
            <a:avLst/>
            <a:gdLst>
              <a:gd name="connsiteX0" fmla="*/ 402025 w 452254"/>
              <a:gd name="connsiteY0" fmla="*/ 222287 h 226365"/>
              <a:gd name="connsiteX1" fmla="*/ 26378 w 452254"/>
              <a:gd name="connsiteY1" fmla="*/ 163480 h 226365"/>
              <a:gd name="connsiteX2" fmla="*/ 1895 w 452254"/>
              <a:gd name="connsiteY2" fmla="*/ 135842 h 226365"/>
              <a:gd name="connsiteX3" fmla="*/ 220357 w 452254"/>
              <a:gd name="connsiteY3" fmla="*/ 259 h 226365"/>
              <a:gd name="connsiteX4" fmla="*/ 449791 w 452254"/>
              <a:gd name="connsiteY4" fmla="*/ 203325 h 226365"/>
              <a:gd name="connsiteX5" fmla="*/ 402025 w 452254"/>
              <a:gd name="connsiteY5" fmla="*/ 222287 h 22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54" h="226365">
                <a:moveTo>
                  <a:pt x="402025" y="222287"/>
                </a:moveTo>
                <a:cubicBezTo>
                  <a:pt x="343389" y="191426"/>
                  <a:pt x="213430" y="140197"/>
                  <a:pt x="26378" y="163480"/>
                </a:cubicBezTo>
                <a:cubicBezTo>
                  <a:pt x="8513" y="165709"/>
                  <a:pt x="-5169" y="150210"/>
                  <a:pt x="1895" y="135842"/>
                </a:cubicBezTo>
                <a:cubicBezTo>
                  <a:pt x="26927" y="84990"/>
                  <a:pt x="89986" y="-5467"/>
                  <a:pt x="220357" y="259"/>
                </a:cubicBezTo>
                <a:cubicBezTo>
                  <a:pt x="443927" y="10032"/>
                  <a:pt x="460696" y="143557"/>
                  <a:pt x="449791" y="203325"/>
                </a:cubicBezTo>
                <a:cubicBezTo>
                  <a:pt x="446259" y="222630"/>
                  <a:pt x="421331" y="232471"/>
                  <a:pt x="402025" y="222287"/>
                </a:cubicBezTo>
                <a:close/>
              </a:path>
            </a:pathLst>
          </a:custGeom>
          <a:solidFill>
            <a:srgbClr val="331832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8A776CDE-F318-4C80-D4D1-5E44196986F3}"/>
              </a:ext>
            </a:extLst>
          </p:cNvPr>
          <p:cNvSpPr/>
          <p:nvPr/>
        </p:nvSpPr>
        <p:spPr>
          <a:xfrm>
            <a:off x="9420266" y="1768582"/>
            <a:ext cx="145763" cy="118932"/>
          </a:xfrm>
          <a:custGeom>
            <a:avLst/>
            <a:gdLst>
              <a:gd name="connsiteX0" fmla="*/ 4540 w 111500"/>
              <a:gd name="connsiteY0" fmla="*/ 63293 h 90976"/>
              <a:gd name="connsiteX1" fmla="*/ 100929 w 111500"/>
              <a:gd name="connsiteY1" fmla="*/ 63 h 90976"/>
              <a:gd name="connsiteX2" fmla="*/ 22714 w 111500"/>
              <a:gd name="connsiteY2" fmla="*/ 90931 h 90976"/>
              <a:gd name="connsiteX3" fmla="*/ 4540 w 111500"/>
              <a:gd name="connsiteY3" fmla="*/ 63293 h 9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00" h="90976">
                <a:moveTo>
                  <a:pt x="4540" y="63293"/>
                </a:moveTo>
                <a:cubicBezTo>
                  <a:pt x="4540" y="63293"/>
                  <a:pt x="58272" y="-2304"/>
                  <a:pt x="100929" y="63"/>
                </a:cubicBezTo>
                <a:cubicBezTo>
                  <a:pt x="143586" y="2429"/>
                  <a:pt x="44831" y="93297"/>
                  <a:pt x="22714" y="90931"/>
                </a:cubicBezTo>
                <a:cubicBezTo>
                  <a:pt x="596" y="88565"/>
                  <a:pt x="-5164" y="74163"/>
                  <a:pt x="4540" y="63293"/>
                </a:cubicBezTo>
                <a:close/>
              </a:path>
            </a:pathLst>
          </a:custGeom>
          <a:solidFill>
            <a:srgbClr val="6E387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61E78AD8-96CD-3C47-3A53-DD069DB55BFD}"/>
              </a:ext>
            </a:extLst>
          </p:cNvPr>
          <p:cNvSpPr/>
          <p:nvPr/>
        </p:nvSpPr>
        <p:spPr>
          <a:xfrm>
            <a:off x="10238151" y="4621852"/>
            <a:ext cx="130131" cy="25058"/>
          </a:xfrm>
          <a:custGeom>
            <a:avLst/>
            <a:gdLst>
              <a:gd name="connsiteX0" fmla="*/ 51161 w 99543"/>
              <a:gd name="connsiteY0" fmla="*/ 19168 h 19168"/>
              <a:gd name="connsiteX1" fmla="*/ 0 w 99543"/>
              <a:gd name="connsiteY1" fmla="*/ 3429 h 19168"/>
              <a:gd name="connsiteX2" fmla="*/ 2023 w 99543"/>
              <a:gd name="connsiteY2" fmla="*/ 0 h 19168"/>
              <a:gd name="connsiteX3" fmla="*/ 70192 w 99543"/>
              <a:gd name="connsiteY3" fmla="*/ 12962 h 19168"/>
              <a:gd name="connsiteX4" fmla="*/ 97007 w 99543"/>
              <a:gd name="connsiteY4" fmla="*/ 172 h 19168"/>
              <a:gd name="connsiteX5" fmla="*/ 99544 w 99543"/>
              <a:gd name="connsiteY5" fmla="*/ 3086 h 19168"/>
              <a:gd name="connsiteX6" fmla="*/ 51161 w 99543"/>
              <a:gd name="connsiteY6" fmla="*/ 19168 h 1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43" h="19168">
                <a:moveTo>
                  <a:pt x="51161" y="19168"/>
                </a:moveTo>
                <a:cubicBezTo>
                  <a:pt x="32953" y="18860"/>
                  <a:pt x="15225" y="13408"/>
                  <a:pt x="0" y="3429"/>
                </a:cubicBezTo>
                <a:lnTo>
                  <a:pt x="2023" y="0"/>
                </a:lnTo>
                <a:cubicBezTo>
                  <a:pt x="30587" y="17694"/>
                  <a:pt x="54864" y="16802"/>
                  <a:pt x="70192" y="12962"/>
                </a:cubicBezTo>
                <a:cubicBezTo>
                  <a:pt x="79930" y="10630"/>
                  <a:pt x="89051" y="6275"/>
                  <a:pt x="97007" y="172"/>
                </a:cubicBezTo>
                <a:lnTo>
                  <a:pt x="99544" y="3086"/>
                </a:lnTo>
                <a:cubicBezTo>
                  <a:pt x="85588" y="13579"/>
                  <a:pt x="68614" y="19237"/>
                  <a:pt x="51161" y="19168"/>
                </a:cubicBezTo>
                <a:close/>
              </a:path>
            </a:pathLst>
          </a:custGeom>
          <a:solidFill>
            <a:srgbClr val="331832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FE9E577F-E0C5-A402-258A-1A3F81CB292B}"/>
              </a:ext>
            </a:extLst>
          </p:cNvPr>
          <p:cNvSpPr/>
          <p:nvPr/>
        </p:nvSpPr>
        <p:spPr>
          <a:xfrm>
            <a:off x="10110798" y="4875932"/>
            <a:ext cx="395552" cy="53792"/>
          </a:xfrm>
          <a:custGeom>
            <a:avLst/>
            <a:gdLst>
              <a:gd name="connsiteX0" fmla="*/ 151768 w 302574"/>
              <a:gd name="connsiteY0" fmla="*/ 41148 h 41148"/>
              <a:gd name="connsiteX1" fmla="*/ 0 w 302574"/>
              <a:gd name="connsiteY1" fmla="*/ 3429 h 41148"/>
              <a:gd name="connsiteX2" fmla="*/ 1749 w 302574"/>
              <a:gd name="connsiteY2" fmla="*/ 0 h 41148"/>
              <a:gd name="connsiteX3" fmla="*/ 300552 w 302574"/>
              <a:gd name="connsiteY3" fmla="*/ 0 h 41148"/>
              <a:gd name="connsiteX4" fmla="*/ 302575 w 302574"/>
              <a:gd name="connsiteY4" fmla="*/ 3429 h 41148"/>
              <a:gd name="connsiteX5" fmla="*/ 151768 w 302574"/>
              <a:gd name="connsiteY5" fmla="*/ 41148 h 4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574" h="41148">
                <a:moveTo>
                  <a:pt x="151768" y="41148"/>
                </a:moveTo>
                <a:cubicBezTo>
                  <a:pt x="98893" y="40942"/>
                  <a:pt x="46840" y="28015"/>
                  <a:pt x="0" y="3429"/>
                </a:cubicBezTo>
                <a:lnTo>
                  <a:pt x="1749" y="0"/>
                </a:lnTo>
                <a:cubicBezTo>
                  <a:pt x="164112" y="83359"/>
                  <a:pt x="299180" y="926"/>
                  <a:pt x="300552" y="0"/>
                </a:cubicBezTo>
                <a:lnTo>
                  <a:pt x="302575" y="3429"/>
                </a:lnTo>
                <a:cubicBezTo>
                  <a:pt x="301718" y="4183"/>
                  <a:pt x="240784" y="41148"/>
                  <a:pt x="151768" y="41148"/>
                </a:cubicBezTo>
                <a:close/>
              </a:path>
            </a:pathLst>
          </a:custGeom>
          <a:solidFill>
            <a:srgbClr val="331832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6959DD58-39D9-88EA-C7DE-905349130A4D}"/>
              </a:ext>
            </a:extLst>
          </p:cNvPr>
          <p:cNvSpPr/>
          <p:nvPr/>
        </p:nvSpPr>
        <p:spPr>
          <a:xfrm>
            <a:off x="10110798" y="5418921"/>
            <a:ext cx="395552" cy="53792"/>
          </a:xfrm>
          <a:custGeom>
            <a:avLst/>
            <a:gdLst>
              <a:gd name="connsiteX0" fmla="*/ 151768 w 302574"/>
              <a:gd name="connsiteY0" fmla="*/ 41148 h 41148"/>
              <a:gd name="connsiteX1" fmla="*/ 0 w 302574"/>
              <a:gd name="connsiteY1" fmla="*/ 3429 h 41148"/>
              <a:gd name="connsiteX2" fmla="*/ 1749 w 302574"/>
              <a:gd name="connsiteY2" fmla="*/ 0 h 41148"/>
              <a:gd name="connsiteX3" fmla="*/ 300552 w 302574"/>
              <a:gd name="connsiteY3" fmla="*/ 0 h 41148"/>
              <a:gd name="connsiteX4" fmla="*/ 302575 w 302574"/>
              <a:gd name="connsiteY4" fmla="*/ 3429 h 41148"/>
              <a:gd name="connsiteX5" fmla="*/ 151768 w 302574"/>
              <a:gd name="connsiteY5" fmla="*/ 41148 h 4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574" h="41148">
                <a:moveTo>
                  <a:pt x="151768" y="41148"/>
                </a:moveTo>
                <a:cubicBezTo>
                  <a:pt x="98893" y="40942"/>
                  <a:pt x="46840" y="28015"/>
                  <a:pt x="0" y="3429"/>
                </a:cubicBezTo>
                <a:lnTo>
                  <a:pt x="1749" y="0"/>
                </a:lnTo>
                <a:cubicBezTo>
                  <a:pt x="164112" y="83359"/>
                  <a:pt x="299180" y="926"/>
                  <a:pt x="300552" y="0"/>
                </a:cubicBezTo>
                <a:lnTo>
                  <a:pt x="302575" y="3429"/>
                </a:lnTo>
                <a:cubicBezTo>
                  <a:pt x="301718" y="4012"/>
                  <a:pt x="240784" y="41148"/>
                  <a:pt x="151768" y="41148"/>
                </a:cubicBezTo>
                <a:close/>
              </a:path>
            </a:pathLst>
          </a:custGeom>
          <a:solidFill>
            <a:srgbClr val="331832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6F7C2A43-BABF-3FD1-69F6-52394C5498BB}"/>
              </a:ext>
            </a:extLst>
          </p:cNvPr>
          <p:cNvSpPr/>
          <p:nvPr/>
        </p:nvSpPr>
        <p:spPr>
          <a:xfrm>
            <a:off x="56833" y="4346750"/>
            <a:ext cx="393132" cy="996367"/>
          </a:xfrm>
          <a:custGeom>
            <a:avLst/>
            <a:gdLst>
              <a:gd name="connsiteX0" fmla="*/ 300689 w 300723"/>
              <a:gd name="connsiteY0" fmla="*/ 727874 h 762163"/>
              <a:gd name="connsiteX1" fmla="*/ 150327 w 300723"/>
              <a:gd name="connsiteY1" fmla="*/ 762164 h 762163"/>
              <a:gd name="connsiteX2" fmla="*/ 0 w 300723"/>
              <a:gd name="connsiteY2" fmla="*/ 727874 h 762163"/>
              <a:gd name="connsiteX3" fmla="*/ 0 w 300723"/>
              <a:gd name="connsiteY3" fmla="*/ 126256 h 762163"/>
              <a:gd name="connsiteX4" fmla="*/ 126187 w 300723"/>
              <a:gd name="connsiteY4" fmla="*/ 0 h 762163"/>
              <a:gd name="connsiteX5" fmla="*/ 126290 w 300723"/>
              <a:gd name="connsiteY5" fmla="*/ 0 h 762163"/>
              <a:gd name="connsiteX6" fmla="*/ 166684 w 300723"/>
              <a:gd name="connsiteY6" fmla="*/ 0 h 762163"/>
              <a:gd name="connsiteX7" fmla="*/ 300723 w 300723"/>
              <a:gd name="connsiteY7" fmla="*/ 134040 h 76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723" h="762163">
                <a:moveTo>
                  <a:pt x="300689" y="727874"/>
                </a:moveTo>
                <a:cubicBezTo>
                  <a:pt x="300689" y="727874"/>
                  <a:pt x="260295" y="762164"/>
                  <a:pt x="150327" y="762164"/>
                </a:cubicBezTo>
                <a:cubicBezTo>
                  <a:pt x="39262" y="762164"/>
                  <a:pt x="0" y="727874"/>
                  <a:pt x="0" y="727874"/>
                </a:cubicBezTo>
                <a:lnTo>
                  <a:pt x="0" y="126256"/>
                </a:lnTo>
                <a:cubicBezTo>
                  <a:pt x="-21" y="56544"/>
                  <a:pt x="56476" y="34"/>
                  <a:pt x="126187" y="0"/>
                </a:cubicBezTo>
                <a:cubicBezTo>
                  <a:pt x="126221" y="0"/>
                  <a:pt x="126256" y="0"/>
                  <a:pt x="126290" y="0"/>
                </a:cubicBezTo>
                <a:lnTo>
                  <a:pt x="166684" y="0"/>
                </a:lnTo>
                <a:cubicBezTo>
                  <a:pt x="240712" y="0"/>
                  <a:pt x="300723" y="60008"/>
                  <a:pt x="300723" y="13404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8A104B78-5DB7-B20B-C626-0FBFD7F412C7}"/>
              </a:ext>
            </a:extLst>
          </p:cNvPr>
          <p:cNvSpPr/>
          <p:nvPr/>
        </p:nvSpPr>
        <p:spPr>
          <a:xfrm>
            <a:off x="267788" y="538387"/>
            <a:ext cx="196565" cy="79209"/>
          </a:xfrm>
          <a:custGeom>
            <a:avLst/>
            <a:gdLst>
              <a:gd name="connsiteX0" fmla="*/ 0 w 150361"/>
              <a:gd name="connsiteY0" fmla="*/ 0 h 60590"/>
              <a:gd name="connsiteX1" fmla="*/ 150362 w 150361"/>
              <a:gd name="connsiteY1" fmla="*/ 0 h 60590"/>
              <a:gd name="connsiteX2" fmla="*/ 150362 w 150361"/>
              <a:gd name="connsiteY2" fmla="*/ 60590 h 60590"/>
              <a:gd name="connsiteX3" fmla="*/ 0 w 150361"/>
              <a:gd name="connsiteY3" fmla="*/ 60590 h 6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361" h="60590">
                <a:moveTo>
                  <a:pt x="0" y="0"/>
                </a:moveTo>
                <a:lnTo>
                  <a:pt x="150362" y="0"/>
                </a:lnTo>
                <a:lnTo>
                  <a:pt x="150362" y="60590"/>
                </a:lnTo>
                <a:lnTo>
                  <a:pt x="0" y="60590"/>
                </a:lnTo>
                <a:close/>
              </a:path>
            </a:pathLst>
          </a:custGeom>
          <a:solidFill>
            <a:srgbClr val="331832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9CA24E5C-FA5F-66E3-60EF-D7DFDEA03069}"/>
              </a:ext>
            </a:extLst>
          </p:cNvPr>
          <p:cNvSpPr/>
          <p:nvPr/>
        </p:nvSpPr>
        <p:spPr>
          <a:xfrm>
            <a:off x="195035" y="222089"/>
            <a:ext cx="127173" cy="5076202"/>
          </a:xfrm>
          <a:custGeom>
            <a:avLst/>
            <a:gdLst>
              <a:gd name="connsiteX0" fmla="*/ 48760 w 97280"/>
              <a:gd name="connsiteY0" fmla="*/ 3883000 h 3882999"/>
              <a:gd name="connsiteX1" fmla="*/ 48760 w 97280"/>
              <a:gd name="connsiteY1" fmla="*/ 3883000 h 3882999"/>
              <a:gd name="connsiteX2" fmla="*/ 0 w 97280"/>
              <a:gd name="connsiteY2" fmla="*/ 3834514 h 3882999"/>
              <a:gd name="connsiteX3" fmla="*/ 0 w 97280"/>
              <a:gd name="connsiteY3" fmla="*/ 3834239 h 3882999"/>
              <a:gd name="connsiteX4" fmla="*/ 0 w 97280"/>
              <a:gd name="connsiteY4" fmla="*/ 48623 h 3882999"/>
              <a:gd name="connsiteX5" fmla="*/ 48623 w 97280"/>
              <a:gd name="connsiteY5" fmla="*/ 0 h 3882999"/>
              <a:gd name="connsiteX6" fmla="*/ 48623 w 97280"/>
              <a:gd name="connsiteY6" fmla="*/ 0 h 3882999"/>
              <a:gd name="connsiteX7" fmla="*/ 97281 w 97280"/>
              <a:gd name="connsiteY7" fmla="*/ 48589 h 3882999"/>
              <a:gd name="connsiteX8" fmla="*/ 97281 w 97280"/>
              <a:gd name="connsiteY8" fmla="*/ 48623 h 3882999"/>
              <a:gd name="connsiteX9" fmla="*/ 97281 w 97280"/>
              <a:gd name="connsiteY9" fmla="*/ 3834239 h 3882999"/>
              <a:gd name="connsiteX10" fmla="*/ 48795 w 97280"/>
              <a:gd name="connsiteY10" fmla="*/ 3883000 h 3882999"/>
              <a:gd name="connsiteX11" fmla="*/ 48760 w 97280"/>
              <a:gd name="connsiteY11" fmla="*/ 3883000 h 388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280" h="3882999">
                <a:moveTo>
                  <a:pt x="48760" y="3883000"/>
                </a:moveTo>
                <a:lnTo>
                  <a:pt x="48760" y="3883000"/>
                </a:lnTo>
                <a:cubicBezTo>
                  <a:pt x="21908" y="3883068"/>
                  <a:pt x="75" y="3861363"/>
                  <a:pt x="0" y="3834514"/>
                </a:cubicBezTo>
                <a:cubicBezTo>
                  <a:pt x="0" y="3834411"/>
                  <a:pt x="0" y="3834342"/>
                  <a:pt x="0" y="3834239"/>
                </a:cubicBezTo>
                <a:lnTo>
                  <a:pt x="0" y="48623"/>
                </a:lnTo>
                <a:cubicBezTo>
                  <a:pt x="0" y="21771"/>
                  <a:pt x="21771" y="0"/>
                  <a:pt x="48623" y="0"/>
                </a:cubicBezTo>
                <a:lnTo>
                  <a:pt x="48623" y="0"/>
                </a:lnTo>
                <a:cubicBezTo>
                  <a:pt x="75476" y="-21"/>
                  <a:pt x="97260" y="21736"/>
                  <a:pt x="97281" y="48589"/>
                </a:cubicBezTo>
                <a:cubicBezTo>
                  <a:pt x="97281" y="48599"/>
                  <a:pt x="97281" y="48613"/>
                  <a:pt x="97281" y="48623"/>
                </a:cubicBezTo>
                <a:lnTo>
                  <a:pt x="97281" y="3834239"/>
                </a:lnTo>
                <a:cubicBezTo>
                  <a:pt x="97356" y="3861088"/>
                  <a:pt x="75647" y="3882931"/>
                  <a:pt x="48795" y="3883000"/>
                </a:cubicBezTo>
                <a:cubicBezTo>
                  <a:pt x="48784" y="3883000"/>
                  <a:pt x="48771" y="3883000"/>
                  <a:pt x="48760" y="3883000"/>
                </a:cubicBezTo>
                <a:close/>
              </a:path>
            </a:pathLst>
          </a:custGeom>
          <a:solidFill>
            <a:schemeClr val="tx2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113FC892-701A-DBF7-621D-042FFC203D56}"/>
              </a:ext>
            </a:extLst>
          </p:cNvPr>
          <p:cNvSpPr/>
          <p:nvPr/>
        </p:nvSpPr>
        <p:spPr>
          <a:xfrm>
            <a:off x="452924" y="221910"/>
            <a:ext cx="728356" cy="1926975"/>
          </a:xfrm>
          <a:custGeom>
            <a:avLst/>
            <a:gdLst>
              <a:gd name="connsiteX0" fmla="*/ 437266 w 557150"/>
              <a:gd name="connsiteY0" fmla="*/ 1474024 h 1474024"/>
              <a:gd name="connsiteX1" fmla="*/ 77221 w 557150"/>
              <a:gd name="connsiteY1" fmla="*/ 1474024 h 1474024"/>
              <a:gd name="connsiteX2" fmla="*/ 0 w 557150"/>
              <a:gd name="connsiteY2" fmla="*/ 1396769 h 1474024"/>
              <a:gd name="connsiteX3" fmla="*/ 0 w 557150"/>
              <a:gd name="connsiteY3" fmla="*/ 77221 h 1474024"/>
              <a:gd name="connsiteX4" fmla="*/ 77221 w 557150"/>
              <a:gd name="connsiteY4" fmla="*/ 0 h 1474024"/>
              <a:gd name="connsiteX5" fmla="*/ 479889 w 557150"/>
              <a:gd name="connsiteY5" fmla="*/ 0 h 1474024"/>
              <a:gd name="connsiteX6" fmla="*/ 557151 w 557150"/>
              <a:gd name="connsiteY6" fmla="*/ 77180 h 1474024"/>
              <a:gd name="connsiteX7" fmla="*/ 557110 w 557150"/>
              <a:gd name="connsiteY7" fmla="*/ 79724 h 1474024"/>
              <a:gd name="connsiteX8" fmla="*/ 514453 w 557150"/>
              <a:gd name="connsiteY8" fmla="*/ 1399272 h 1474024"/>
              <a:gd name="connsiteX9" fmla="*/ 437266 w 557150"/>
              <a:gd name="connsiteY9" fmla="*/ 1474024 h 147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150" h="1474024">
                <a:moveTo>
                  <a:pt x="437266" y="1474024"/>
                </a:moveTo>
                <a:lnTo>
                  <a:pt x="77221" y="1474024"/>
                </a:lnTo>
                <a:cubicBezTo>
                  <a:pt x="34568" y="1474004"/>
                  <a:pt x="0" y="1439422"/>
                  <a:pt x="0" y="1396769"/>
                </a:cubicBezTo>
                <a:lnTo>
                  <a:pt x="0" y="77221"/>
                </a:lnTo>
                <a:cubicBezTo>
                  <a:pt x="0" y="34575"/>
                  <a:pt x="34575" y="0"/>
                  <a:pt x="77221" y="0"/>
                </a:cubicBezTo>
                <a:lnTo>
                  <a:pt x="479889" y="0"/>
                </a:lnTo>
                <a:cubicBezTo>
                  <a:pt x="522535" y="-24"/>
                  <a:pt x="557127" y="34534"/>
                  <a:pt x="557151" y="77180"/>
                </a:cubicBezTo>
                <a:cubicBezTo>
                  <a:pt x="557151" y="78027"/>
                  <a:pt x="557137" y="78877"/>
                  <a:pt x="557110" y="79724"/>
                </a:cubicBezTo>
                <a:lnTo>
                  <a:pt x="514453" y="1399272"/>
                </a:lnTo>
                <a:cubicBezTo>
                  <a:pt x="513102" y="1440931"/>
                  <a:pt x="478949" y="1474011"/>
                  <a:pt x="437266" y="1474024"/>
                </a:cubicBezTo>
                <a:close/>
              </a:path>
            </a:pathLst>
          </a:custGeom>
          <a:solidFill>
            <a:srgbClr val="331832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BEB515B2-49C2-F3CC-A951-EA962BDCA29D}"/>
              </a:ext>
            </a:extLst>
          </p:cNvPr>
          <p:cNvSpPr/>
          <p:nvPr/>
        </p:nvSpPr>
        <p:spPr>
          <a:xfrm>
            <a:off x="552036" y="221910"/>
            <a:ext cx="728356" cy="1926975"/>
          </a:xfrm>
          <a:custGeom>
            <a:avLst/>
            <a:gdLst>
              <a:gd name="connsiteX0" fmla="*/ 437300 w 557150"/>
              <a:gd name="connsiteY0" fmla="*/ 1474024 h 1474024"/>
              <a:gd name="connsiteX1" fmla="*/ 77255 w 557150"/>
              <a:gd name="connsiteY1" fmla="*/ 1474024 h 1474024"/>
              <a:gd name="connsiteX2" fmla="*/ 0 w 557150"/>
              <a:gd name="connsiteY2" fmla="*/ 1396769 h 1474024"/>
              <a:gd name="connsiteX3" fmla="*/ 0 w 557150"/>
              <a:gd name="connsiteY3" fmla="*/ 77221 h 1474024"/>
              <a:gd name="connsiteX4" fmla="*/ 77255 w 557150"/>
              <a:gd name="connsiteY4" fmla="*/ 0 h 1474024"/>
              <a:gd name="connsiteX5" fmla="*/ 479923 w 557150"/>
              <a:gd name="connsiteY5" fmla="*/ 0 h 1474024"/>
              <a:gd name="connsiteX6" fmla="*/ 557151 w 557150"/>
              <a:gd name="connsiteY6" fmla="*/ 77214 h 1474024"/>
              <a:gd name="connsiteX7" fmla="*/ 557110 w 557150"/>
              <a:gd name="connsiteY7" fmla="*/ 79724 h 1474024"/>
              <a:gd name="connsiteX8" fmla="*/ 514487 w 557150"/>
              <a:gd name="connsiteY8" fmla="*/ 1399272 h 1474024"/>
              <a:gd name="connsiteX9" fmla="*/ 437300 w 557150"/>
              <a:gd name="connsiteY9" fmla="*/ 1474024 h 147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150" h="1474024">
                <a:moveTo>
                  <a:pt x="437300" y="1474024"/>
                </a:moveTo>
                <a:lnTo>
                  <a:pt x="77255" y="1474024"/>
                </a:lnTo>
                <a:cubicBezTo>
                  <a:pt x="34588" y="1474024"/>
                  <a:pt x="0" y="1439436"/>
                  <a:pt x="0" y="1396769"/>
                </a:cubicBezTo>
                <a:lnTo>
                  <a:pt x="0" y="77221"/>
                </a:lnTo>
                <a:cubicBezTo>
                  <a:pt x="21" y="34568"/>
                  <a:pt x="34602" y="0"/>
                  <a:pt x="77255" y="0"/>
                </a:cubicBezTo>
                <a:lnTo>
                  <a:pt x="479923" y="0"/>
                </a:lnTo>
                <a:cubicBezTo>
                  <a:pt x="522569" y="-3"/>
                  <a:pt x="557147" y="34568"/>
                  <a:pt x="557151" y="77214"/>
                </a:cubicBezTo>
                <a:cubicBezTo>
                  <a:pt x="557151" y="78051"/>
                  <a:pt x="557137" y="78888"/>
                  <a:pt x="557110" y="79724"/>
                </a:cubicBezTo>
                <a:lnTo>
                  <a:pt x="514487" y="1399272"/>
                </a:lnTo>
                <a:cubicBezTo>
                  <a:pt x="513153" y="1440941"/>
                  <a:pt x="478990" y="1474028"/>
                  <a:pt x="437300" y="1474024"/>
                </a:cubicBezTo>
                <a:close/>
              </a:path>
            </a:pathLst>
          </a:custGeom>
          <a:solidFill>
            <a:schemeClr val="tx1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83092DFD-6DBE-CFCC-0DAF-CB85BC0E7156}"/>
              </a:ext>
            </a:extLst>
          </p:cNvPr>
          <p:cNvSpPr/>
          <p:nvPr/>
        </p:nvSpPr>
        <p:spPr>
          <a:xfrm rot="18900000">
            <a:off x="686148" y="396305"/>
            <a:ext cx="431594" cy="431594"/>
          </a:xfrm>
          <a:custGeom>
            <a:avLst/>
            <a:gdLst>
              <a:gd name="connsiteX0" fmla="*/ 330144 w 330144"/>
              <a:gd name="connsiteY0" fmla="*/ 165072 h 330144"/>
              <a:gd name="connsiteX1" fmla="*/ 165072 w 330144"/>
              <a:gd name="connsiteY1" fmla="*/ 330144 h 330144"/>
              <a:gd name="connsiteX2" fmla="*/ 0 w 330144"/>
              <a:gd name="connsiteY2" fmla="*/ 165072 h 330144"/>
              <a:gd name="connsiteX3" fmla="*/ 165072 w 330144"/>
              <a:gd name="connsiteY3" fmla="*/ 0 h 330144"/>
              <a:gd name="connsiteX4" fmla="*/ 330144 w 330144"/>
              <a:gd name="connsiteY4" fmla="*/ 165072 h 33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144" h="330144">
                <a:moveTo>
                  <a:pt x="330144" y="165072"/>
                </a:moveTo>
                <a:cubicBezTo>
                  <a:pt x="330144" y="256239"/>
                  <a:pt x="256239" y="330144"/>
                  <a:pt x="165072" y="330144"/>
                </a:cubicBezTo>
                <a:cubicBezTo>
                  <a:pt x="73905" y="330144"/>
                  <a:pt x="0" y="256239"/>
                  <a:pt x="0" y="165072"/>
                </a:cubicBezTo>
                <a:cubicBezTo>
                  <a:pt x="0" y="73905"/>
                  <a:pt x="73905" y="0"/>
                  <a:pt x="165072" y="0"/>
                </a:cubicBezTo>
                <a:cubicBezTo>
                  <a:pt x="256239" y="0"/>
                  <a:pt x="330144" y="73905"/>
                  <a:pt x="330144" y="165072"/>
                </a:cubicBezTo>
                <a:close/>
              </a:path>
            </a:pathLst>
          </a:custGeom>
          <a:solidFill>
            <a:schemeClr val="accent2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660AFF54-5B35-11F1-AF04-C976DF8C3AC5}"/>
              </a:ext>
            </a:extLst>
          </p:cNvPr>
          <p:cNvSpPr/>
          <p:nvPr/>
        </p:nvSpPr>
        <p:spPr>
          <a:xfrm>
            <a:off x="860043" y="594152"/>
            <a:ext cx="30661" cy="30661"/>
          </a:xfrm>
          <a:custGeom>
            <a:avLst/>
            <a:gdLst>
              <a:gd name="connsiteX0" fmla="*/ 0 w 23454"/>
              <a:gd name="connsiteY0" fmla="*/ 11659 h 23454"/>
              <a:gd name="connsiteX1" fmla="*/ 11796 w 23454"/>
              <a:gd name="connsiteY1" fmla="*/ 0 h 23454"/>
              <a:gd name="connsiteX2" fmla="*/ 23454 w 23454"/>
              <a:gd name="connsiteY2" fmla="*/ 11796 h 23454"/>
              <a:gd name="connsiteX3" fmla="*/ 11693 w 23454"/>
              <a:gd name="connsiteY3" fmla="*/ 23455 h 23454"/>
              <a:gd name="connsiteX4" fmla="*/ 0 w 23454"/>
              <a:gd name="connsiteY4" fmla="*/ 11693 h 23454"/>
              <a:gd name="connsiteX5" fmla="*/ 0 w 23454"/>
              <a:gd name="connsiteY5" fmla="*/ 11659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4" h="23454">
                <a:moveTo>
                  <a:pt x="0" y="11659"/>
                </a:moveTo>
                <a:cubicBezTo>
                  <a:pt x="38" y="5181"/>
                  <a:pt x="5318" y="-38"/>
                  <a:pt x="11796" y="0"/>
                </a:cubicBezTo>
                <a:cubicBezTo>
                  <a:pt x="18273" y="38"/>
                  <a:pt x="23492" y="5319"/>
                  <a:pt x="23454" y="11796"/>
                </a:cubicBezTo>
                <a:cubicBezTo>
                  <a:pt x="23417" y="18260"/>
                  <a:pt x="18157" y="23472"/>
                  <a:pt x="11693" y="23455"/>
                </a:cubicBezTo>
                <a:cubicBezTo>
                  <a:pt x="5216" y="23434"/>
                  <a:pt x="-21" y="18170"/>
                  <a:pt x="0" y="11693"/>
                </a:cubicBezTo>
                <a:cubicBezTo>
                  <a:pt x="0" y="11683"/>
                  <a:pt x="0" y="11669"/>
                  <a:pt x="0" y="11659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FF2FE325-3BFA-BE33-B4A9-8D2C40D8A1C4}"/>
              </a:ext>
            </a:extLst>
          </p:cNvPr>
          <p:cNvSpPr/>
          <p:nvPr/>
        </p:nvSpPr>
        <p:spPr>
          <a:xfrm>
            <a:off x="936203" y="593973"/>
            <a:ext cx="30572" cy="30572"/>
          </a:xfrm>
          <a:custGeom>
            <a:avLst/>
            <a:gdLst>
              <a:gd name="connsiteX0" fmla="*/ 23386 w 23386"/>
              <a:gd name="connsiteY0" fmla="*/ 11796 h 23386"/>
              <a:gd name="connsiteX1" fmla="*/ 11590 w 23386"/>
              <a:gd name="connsiteY1" fmla="*/ 23386 h 23386"/>
              <a:gd name="connsiteX2" fmla="*/ 0 w 23386"/>
              <a:gd name="connsiteY2" fmla="*/ 11590 h 23386"/>
              <a:gd name="connsiteX3" fmla="*/ 11693 w 23386"/>
              <a:gd name="connsiteY3" fmla="*/ 0 h 23386"/>
              <a:gd name="connsiteX4" fmla="*/ 23386 w 23386"/>
              <a:gd name="connsiteY4" fmla="*/ 11761 h 23386"/>
              <a:gd name="connsiteX5" fmla="*/ 23386 w 23386"/>
              <a:gd name="connsiteY5" fmla="*/ 11796 h 2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6" h="23386">
                <a:moveTo>
                  <a:pt x="23386" y="11796"/>
                </a:moveTo>
                <a:cubicBezTo>
                  <a:pt x="23328" y="18253"/>
                  <a:pt x="18047" y="23441"/>
                  <a:pt x="11590" y="23386"/>
                </a:cubicBezTo>
                <a:cubicBezTo>
                  <a:pt x="5133" y="23328"/>
                  <a:pt x="-55" y="18047"/>
                  <a:pt x="0" y="11590"/>
                </a:cubicBezTo>
                <a:cubicBezTo>
                  <a:pt x="59" y="5174"/>
                  <a:pt x="5274" y="0"/>
                  <a:pt x="11693" y="0"/>
                </a:cubicBezTo>
                <a:cubicBezTo>
                  <a:pt x="18171" y="17"/>
                  <a:pt x="23403" y="5284"/>
                  <a:pt x="23386" y="11761"/>
                </a:cubicBezTo>
                <a:cubicBezTo>
                  <a:pt x="23386" y="11772"/>
                  <a:pt x="23386" y="11786"/>
                  <a:pt x="23386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1BA202FE-ED18-D947-4F27-50757409D86A}"/>
              </a:ext>
            </a:extLst>
          </p:cNvPr>
          <p:cNvSpPr/>
          <p:nvPr/>
        </p:nvSpPr>
        <p:spPr>
          <a:xfrm>
            <a:off x="986813" y="593973"/>
            <a:ext cx="30661" cy="30661"/>
          </a:xfrm>
          <a:custGeom>
            <a:avLst/>
            <a:gdLst>
              <a:gd name="connsiteX0" fmla="*/ 23454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4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4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2" y="5301"/>
                  <a:pt x="23454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F5BAA008-4BE2-FB03-2E07-9F2FBE53FC97}"/>
              </a:ext>
            </a:extLst>
          </p:cNvPr>
          <p:cNvSpPr/>
          <p:nvPr/>
        </p:nvSpPr>
        <p:spPr>
          <a:xfrm>
            <a:off x="1040067" y="593973"/>
            <a:ext cx="30661" cy="30661"/>
          </a:xfrm>
          <a:custGeom>
            <a:avLst/>
            <a:gdLst>
              <a:gd name="connsiteX0" fmla="*/ 23454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4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4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2" y="5301"/>
                  <a:pt x="23454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41B6DB93-4107-EAEA-821B-CB012BEDE126}"/>
              </a:ext>
            </a:extLst>
          </p:cNvPr>
          <p:cNvSpPr/>
          <p:nvPr/>
        </p:nvSpPr>
        <p:spPr>
          <a:xfrm>
            <a:off x="755596" y="593973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62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195"/>
                  <a:pt x="5298" y="-17"/>
                  <a:pt x="11762" y="0"/>
                </a:cubicBezTo>
                <a:cubicBezTo>
                  <a:pt x="18243" y="38"/>
                  <a:pt x="23475" y="5315"/>
                  <a:pt x="23455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C487DB08-D466-F9FC-8F7E-712571704767}"/>
              </a:ext>
            </a:extLst>
          </p:cNvPr>
          <p:cNvSpPr/>
          <p:nvPr/>
        </p:nvSpPr>
        <p:spPr>
          <a:xfrm>
            <a:off x="811629" y="593973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5" y="5301"/>
                  <a:pt x="23455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73F093D7-F8BE-1235-DB83-160656E91D9E}"/>
              </a:ext>
            </a:extLst>
          </p:cNvPr>
          <p:cNvSpPr/>
          <p:nvPr/>
        </p:nvSpPr>
        <p:spPr>
          <a:xfrm>
            <a:off x="832831" y="655430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62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195"/>
                  <a:pt x="5298" y="-17"/>
                  <a:pt x="11762" y="0"/>
                </a:cubicBezTo>
                <a:cubicBezTo>
                  <a:pt x="18243" y="38"/>
                  <a:pt x="23475" y="5315"/>
                  <a:pt x="23455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718F68A1-1EAD-A6DC-8C66-176F21349FB0}"/>
              </a:ext>
            </a:extLst>
          </p:cNvPr>
          <p:cNvSpPr/>
          <p:nvPr/>
        </p:nvSpPr>
        <p:spPr>
          <a:xfrm>
            <a:off x="951444" y="655430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5" y="5301"/>
                  <a:pt x="23455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9D3CA798-C26E-9AFE-536B-C8FE44B576A7}"/>
              </a:ext>
            </a:extLst>
          </p:cNvPr>
          <p:cNvSpPr/>
          <p:nvPr/>
        </p:nvSpPr>
        <p:spPr>
          <a:xfrm>
            <a:off x="992237" y="696537"/>
            <a:ext cx="30661" cy="30661"/>
          </a:xfrm>
          <a:custGeom>
            <a:avLst/>
            <a:gdLst>
              <a:gd name="connsiteX0" fmla="*/ 23454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4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4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8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2" y="5301"/>
                  <a:pt x="23454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35BEB24D-7476-C685-E32B-907597BF03DE}"/>
              </a:ext>
            </a:extLst>
          </p:cNvPr>
          <p:cNvSpPr/>
          <p:nvPr/>
        </p:nvSpPr>
        <p:spPr>
          <a:xfrm>
            <a:off x="1024825" y="649962"/>
            <a:ext cx="30572" cy="30572"/>
          </a:xfrm>
          <a:custGeom>
            <a:avLst/>
            <a:gdLst>
              <a:gd name="connsiteX0" fmla="*/ 23386 w 23386"/>
              <a:gd name="connsiteY0" fmla="*/ 11796 h 23386"/>
              <a:gd name="connsiteX1" fmla="*/ 11590 w 23386"/>
              <a:gd name="connsiteY1" fmla="*/ 23386 h 23386"/>
              <a:gd name="connsiteX2" fmla="*/ 0 w 23386"/>
              <a:gd name="connsiteY2" fmla="*/ 11590 h 23386"/>
              <a:gd name="connsiteX3" fmla="*/ 11693 w 23386"/>
              <a:gd name="connsiteY3" fmla="*/ 0 h 23386"/>
              <a:gd name="connsiteX4" fmla="*/ 23386 w 23386"/>
              <a:gd name="connsiteY4" fmla="*/ 11762 h 23386"/>
              <a:gd name="connsiteX5" fmla="*/ 23386 w 23386"/>
              <a:gd name="connsiteY5" fmla="*/ 11796 h 2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6" h="23386">
                <a:moveTo>
                  <a:pt x="23386" y="11796"/>
                </a:moveTo>
                <a:cubicBezTo>
                  <a:pt x="23328" y="18253"/>
                  <a:pt x="18047" y="23441"/>
                  <a:pt x="11590" y="23386"/>
                </a:cubicBezTo>
                <a:cubicBezTo>
                  <a:pt x="5134" y="23328"/>
                  <a:pt x="-54" y="18047"/>
                  <a:pt x="0" y="11590"/>
                </a:cubicBezTo>
                <a:cubicBezTo>
                  <a:pt x="59" y="5174"/>
                  <a:pt x="5274" y="0"/>
                  <a:pt x="11693" y="0"/>
                </a:cubicBezTo>
                <a:cubicBezTo>
                  <a:pt x="18171" y="17"/>
                  <a:pt x="23403" y="5284"/>
                  <a:pt x="23386" y="11762"/>
                </a:cubicBezTo>
                <a:cubicBezTo>
                  <a:pt x="23386" y="11772"/>
                  <a:pt x="23386" y="11786"/>
                  <a:pt x="23386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35E543C5-AB78-0A13-3AFB-CA85516B9DA2}"/>
              </a:ext>
            </a:extLst>
          </p:cNvPr>
          <p:cNvSpPr/>
          <p:nvPr/>
        </p:nvSpPr>
        <p:spPr>
          <a:xfrm>
            <a:off x="956913" y="532022"/>
            <a:ext cx="30571" cy="30840"/>
          </a:xfrm>
          <a:custGeom>
            <a:avLst/>
            <a:gdLst>
              <a:gd name="connsiteX0" fmla="*/ 23386 w 23385"/>
              <a:gd name="connsiteY0" fmla="*/ 11796 h 23591"/>
              <a:gd name="connsiteX1" fmla="*/ 11693 w 23385"/>
              <a:gd name="connsiteY1" fmla="*/ 23592 h 23591"/>
              <a:gd name="connsiteX2" fmla="*/ 0 w 23385"/>
              <a:gd name="connsiteY2" fmla="*/ 11796 h 23591"/>
              <a:gd name="connsiteX3" fmla="*/ 11693 w 23385"/>
              <a:gd name="connsiteY3" fmla="*/ 0 h 23591"/>
              <a:gd name="connsiteX4" fmla="*/ 23386 w 23385"/>
              <a:gd name="connsiteY4" fmla="*/ 11796 h 2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85" h="23591">
                <a:moveTo>
                  <a:pt x="23386" y="11796"/>
                </a:moveTo>
                <a:cubicBezTo>
                  <a:pt x="23386" y="18310"/>
                  <a:pt x="18151" y="23592"/>
                  <a:pt x="11693" y="23592"/>
                </a:cubicBezTo>
                <a:cubicBezTo>
                  <a:pt x="5235" y="23592"/>
                  <a:pt x="0" y="18310"/>
                  <a:pt x="0" y="11796"/>
                </a:cubicBezTo>
                <a:cubicBezTo>
                  <a:pt x="0" y="5281"/>
                  <a:pt x="5235" y="0"/>
                  <a:pt x="11693" y="0"/>
                </a:cubicBezTo>
                <a:cubicBezTo>
                  <a:pt x="18151" y="0"/>
                  <a:pt x="23386" y="5281"/>
                  <a:pt x="23386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542B2417-341A-750E-D452-359BEEE7F403}"/>
              </a:ext>
            </a:extLst>
          </p:cNvPr>
          <p:cNvSpPr/>
          <p:nvPr/>
        </p:nvSpPr>
        <p:spPr>
          <a:xfrm>
            <a:off x="956868" y="455010"/>
            <a:ext cx="30661" cy="30661"/>
          </a:xfrm>
          <a:custGeom>
            <a:avLst/>
            <a:gdLst>
              <a:gd name="connsiteX0" fmla="*/ 23454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4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4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2" y="5301"/>
                  <a:pt x="23454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A232C8D8-6B03-9BC7-777B-8444A2A638C4}"/>
              </a:ext>
            </a:extLst>
          </p:cNvPr>
          <p:cNvSpPr/>
          <p:nvPr/>
        </p:nvSpPr>
        <p:spPr>
          <a:xfrm>
            <a:off x="1028501" y="532022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5" y="5301"/>
                  <a:pt x="23455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78706E87-227F-E938-5B2E-F6EF053A1434}"/>
              </a:ext>
            </a:extLst>
          </p:cNvPr>
          <p:cNvSpPr/>
          <p:nvPr/>
        </p:nvSpPr>
        <p:spPr>
          <a:xfrm>
            <a:off x="770971" y="532022"/>
            <a:ext cx="30571" cy="30840"/>
          </a:xfrm>
          <a:custGeom>
            <a:avLst/>
            <a:gdLst>
              <a:gd name="connsiteX0" fmla="*/ 23386 w 23385"/>
              <a:gd name="connsiteY0" fmla="*/ 11796 h 23591"/>
              <a:gd name="connsiteX1" fmla="*/ 11693 w 23385"/>
              <a:gd name="connsiteY1" fmla="*/ 23592 h 23591"/>
              <a:gd name="connsiteX2" fmla="*/ 0 w 23385"/>
              <a:gd name="connsiteY2" fmla="*/ 11796 h 23591"/>
              <a:gd name="connsiteX3" fmla="*/ 11693 w 23385"/>
              <a:gd name="connsiteY3" fmla="*/ 0 h 23591"/>
              <a:gd name="connsiteX4" fmla="*/ 23386 w 23385"/>
              <a:gd name="connsiteY4" fmla="*/ 11796 h 2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85" h="23591">
                <a:moveTo>
                  <a:pt x="23386" y="11796"/>
                </a:moveTo>
                <a:cubicBezTo>
                  <a:pt x="23386" y="18310"/>
                  <a:pt x="18151" y="23592"/>
                  <a:pt x="11693" y="23592"/>
                </a:cubicBezTo>
                <a:cubicBezTo>
                  <a:pt x="5235" y="23592"/>
                  <a:pt x="0" y="18310"/>
                  <a:pt x="0" y="11796"/>
                </a:cubicBezTo>
                <a:cubicBezTo>
                  <a:pt x="0" y="5281"/>
                  <a:pt x="5235" y="0"/>
                  <a:pt x="11693" y="0"/>
                </a:cubicBezTo>
                <a:cubicBezTo>
                  <a:pt x="18151" y="0"/>
                  <a:pt x="23386" y="5281"/>
                  <a:pt x="23386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C7B545FA-6591-03C1-E391-17364BDC92A4}"/>
              </a:ext>
            </a:extLst>
          </p:cNvPr>
          <p:cNvSpPr/>
          <p:nvPr/>
        </p:nvSpPr>
        <p:spPr>
          <a:xfrm>
            <a:off x="770926" y="655430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5" y="5301"/>
                  <a:pt x="23455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6E7D364B-833C-B41D-0B45-82F714186125}"/>
              </a:ext>
            </a:extLst>
          </p:cNvPr>
          <p:cNvSpPr/>
          <p:nvPr/>
        </p:nvSpPr>
        <p:spPr>
          <a:xfrm>
            <a:off x="1004026" y="484506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62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2" y="23417"/>
                  <a:pt x="-37" y="18136"/>
                  <a:pt x="0" y="11659"/>
                </a:cubicBezTo>
                <a:cubicBezTo>
                  <a:pt x="38" y="5195"/>
                  <a:pt x="5298" y="-17"/>
                  <a:pt x="11762" y="0"/>
                </a:cubicBezTo>
                <a:cubicBezTo>
                  <a:pt x="18243" y="38"/>
                  <a:pt x="23475" y="5315"/>
                  <a:pt x="23455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E5E425A0-2905-D4F8-C83F-3C73DDFF66A0}"/>
              </a:ext>
            </a:extLst>
          </p:cNvPr>
          <p:cNvSpPr/>
          <p:nvPr/>
        </p:nvSpPr>
        <p:spPr>
          <a:xfrm>
            <a:off x="837987" y="532022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62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195"/>
                  <a:pt x="5298" y="-17"/>
                  <a:pt x="11762" y="0"/>
                </a:cubicBezTo>
                <a:cubicBezTo>
                  <a:pt x="18243" y="38"/>
                  <a:pt x="23475" y="5315"/>
                  <a:pt x="23455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4760D062-2725-9301-046A-3E3B4EDDBCC9}"/>
              </a:ext>
            </a:extLst>
          </p:cNvPr>
          <p:cNvSpPr/>
          <p:nvPr/>
        </p:nvSpPr>
        <p:spPr>
          <a:xfrm>
            <a:off x="796433" y="490154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62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8" y="18136"/>
                  <a:pt x="0" y="11659"/>
                </a:cubicBezTo>
                <a:cubicBezTo>
                  <a:pt x="38" y="5195"/>
                  <a:pt x="5298" y="-17"/>
                  <a:pt x="11762" y="0"/>
                </a:cubicBezTo>
                <a:cubicBezTo>
                  <a:pt x="18243" y="38"/>
                  <a:pt x="23475" y="5315"/>
                  <a:pt x="23455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E30BF1C1-34DC-E22A-5A37-293018B98987}"/>
              </a:ext>
            </a:extLst>
          </p:cNvPr>
          <p:cNvSpPr/>
          <p:nvPr/>
        </p:nvSpPr>
        <p:spPr>
          <a:xfrm>
            <a:off x="796433" y="702320"/>
            <a:ext cx="30661" cy="30661"/>
          </a:xfrm>
          <a:custGeom>
            <a:avLst/>
            <a:gdLst>
              <a:gd name="connsiteX0" fmla="*/ 23455 w 23454"/>
              <a:gd name="connsiteY0" fmla="*/ 11830 h 23454"/>
              <a:gd name="connsiteX1" fmla="*/ 11625 w 23454"/>
              <a:gd name="connsiteY1" fmla="*/ 23454 h 23454"/>
              <a:gd name="connsiteX2" fmla="*/ 0 w 23454"/>
              <a:gd name="connsiteY2" fmla="*/ 11624 h 23454"/>
              <a:gd name="connsiteX3" fmla="*/ 11762 w 23454"/>
              <a:gd name="connsiteY3" fmla="*/ 0 h 23454"/>
              <a:gd name="connsiteX4" fmla="*/ 23455 w 23454"/>
              <a:gd name="connsiteY4" fmla="*/ 11830 h 23454"/>
              <a:gd name="connsiteX5" fmla="*/ 23455 w 23454"/>
              <a:gd name="connsiteY5" fmla="*/ 11830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4" h="23454">
                <a:moveTo>
                  <a:pt x="23455" y="11830"/>
                </a:moveTo>
                <a:cubicBezTo>
                  <a:pt x="23396" y="18307"/>
                  <a:pt x="18102" y="23509"/>
                  <a:pt x="11625" y="23454"/>
                </a:cubicBezTo>
                <a:cubicBezTo>
                  <a:pt x="5147" y="23396"/>
                  <a:pt x="-54" y="18102"/>
                  <a:pt x="0" y="11624"/>
                </a:cubicBezTo>
                <a:cubicBezTo>
                  <a:pt x="59" y="5174"/>
                  <a:pt x="5312" y="-17"/>
                  <a:pt x="11762" y="0"/>
                </a:cubicBezTo>
                <a:cubicBezTo>
                  <a:pt x="18256" y="38"/>
                  <a:pt x="23492" y="5336"/>
                  <a:pt x="23455" y="11830"/>
                </a:cubicBezTo>
                <a:cubicBezTo>
                  <a:pt x="23455" y="11830"/>
                  <a:pt x="23455" y="11830"/>
                  <a:pt x="23455" y="11830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7B684681-715D-239B-3B07-E902BD469B70}"/>
              </a:ext>
            </a:extLst>
          </p:cNvPr>
          <p:cNvSpPr/>
          <p:nvPr/>
        </p:nvSpPr>
        <p:spPr>
          <a:xfrm>
            <a:off x="898863" y="557529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8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5" y="5301"/>
                  <a:pt x="23455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BB3A7CE-52F6-FF7A-6332-2F6C5A3D2888}"/>
              </a:ext>
            </a:extLst>
          </p:cNvPr>
          <p:cNvSpPr/>
          <p:nvPr/>
        </p:nvSpPr>
        <p:spPr>
          <a:xfrm>
            <a:off x="898863" y="508802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8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5" y="5301"/>
                  <a:pt x="23455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1FF7A47E-4912-2B10-63DA-7ACA0739289D}"/>
              </a:ext>
            </a:extLst>
          </p:cNvPr>
          <p:cNvSpPr/>
          <p:nvPr/>
        </p:nvSpPr>
        <p:spPr>
          <a:xfrm>
            <a:off x="898863" y="449675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8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5" y="5301"/>
                  <a:pt x="23455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E3F29927-6BC0-4EEF-99E2-7308367BFB37}"/>
              </a:ext>
            </a:extLst>
          </p:cNvPr>
          <p:cNvSpPr/>
          <p:nvPr/>
        </p:nvSpPr>
        <p:spPr>
          <a:xfrm>
            <a:off x="842918" y="457475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5" y="5301"/>
                  <a:pt x="23455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C701C745-037B-C8BA-AB88-BAEC0668D398}"/>
              </a:ext>
            </a:extLst>
          </p:cNvPr>
          <p:cNvSpPr/>
          <p:nvPr/>
        </p:nvSpPr>
        <p:spPr>
          <a:xfrm>
            <a:off x="842245" y="733205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8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5" y="5301"/>
                  <a:pt x="23455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4DD05F19-5FBC-C21F-31E2-6449D511BCA3}"/>
              </a:ext>
            </a:extLst>
          </p:cNvPr>
          <p:cNvSpPr/>
          <p:nvPr/>
        </p:nvSpPr>
        <p:spPr>
          <a:xfrm>
            <a:off x="951175" y="733205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5" y="5301"/>
                  <a:pt x="23455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7B89E9B9-B9BA-F21A-F4A1-F28ADD151F61}"/>
              </a:ext>
            </a:extLst>
          </p:cNvPr>
          <p:cNvSpPr/>
          <p:nvPr/>
        </p:nvSpPr>
        <p:spPr>
          <a:xfrm>
            <a:off x="898189" y="743650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5" y="5301"/>
                  <a:pt x="23455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49DFF320-C253-C093-AE40-B0DE26D2930B}"/>
              </a:ext>
            </a:extLst>
          </p:cNvPr>
          <p:cNvSpPr/>
          <p:nvPr/>
        </p:nvSpPr>
        <p:spPr>
          <a:xfrm>
            <a:off x="898189" y="691203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5" y="5301"/>
                  <a:pt x="23455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5B5F9C28-C4DC-8B74-8241-0AA8F69566E4}"/>
              </a:ext>
            </a:extLst>
          </p:cNvPr>
          <p:cNvSpPr/>
          <p:nvPr/>
        </p:nvSpPr>
        <p:spPr>
          <a:xfrm>
            <a:off x="898189" y="634541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5" y="5301"/>
                  <a:pt x="23455" y="11796"/>
                </a:cubicBezTo>
                <a:close/>
              </a:path>
            </a:pathLst>
          </a:custGeom>
          <a:solidFill>
            <a:srgbClr val="FF94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8137444F-4816-302D-711A-5D9F4862ED37}"/>
              </a:ext>
            </a:extLst>
          </p:cNvPr>
          <p:cNvSpPr/>
          <p:nvPr/>
        </p:nvSpPr>
        <p:spPr>
          <a:xfrm rot="17358600">
            <a:off x="686590" y="955571"/>
            <a:ext cx="431594" cy="431594"/>
          </a:xfrm>
          <a:custGeom>
            <a:avLst/>
            <a:gdLst>
              <a:gd name="connsiteX0" fmla="*/ 330144 w 330144"/>
              <a:gd name="connsiteY0" fmla="*/ 165072 h 330144"/>
              <a:gd name="connsiteX1" fmla="*/ 165072 w 330144"/>
              <a:gd name="connsiteY1" fmla="*/ 330144 h 330144"/>
              <a:gd name="connsiteX2" fmla="*/ 0 w 330144"/>
              <a:gd name="connsiteY2" fmla="*/ 165072 h 330144"/>
              <a:gd name="connsiteX3" fmla="*/ 165072 w 330144"/>
              <a:gd name="connsiteY3" fmla="*/ 0 h 330144"/>
              <a:gd name="connsiteX4" fmla="*/ 330144 w 330144"/>
              <a:gd name="connsiteY4" fmla="*/ 165072 h 33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144" h="330144">
                <a:moveTo>
                  <a:pt x="330144" y="165072"/>
                </a:moveTo>
                <a:cubicBezTo>
                  <a:pt x="330144" y="256239"/>
                  <a:pt x="256239" y="330144"/>
                  <a:pt x="165072" y="330144"/>
                </a:cubicBezTo>
                <a:cubicBezTo>
                  <a:pt x="73905" y="330144"/>
                  <a:pt x="0" y="256239"/>
                  <a:pt x="0" y="165072"/>
                </a:cubicBezTo>
                <a:cubicBezTo>
                  <a:pt x="0" y="73905"/>
                  <a:pt x="73905" y="0"/>
                  <a:pt x="165072" y="0"/>
                </a:cubicBezTo>
                <a:cubicBezTo>
                  <a:pt x="256239" y="0"/>
                  <a:pt x="330144" y="73905"/>
                  <a:pt x="330144" y="165072"/>
                </a:cubicBezTo>
                <a:close/>
              </a:path>
            </a:pathLst>
          </a:custGeom>
          <a:solidFill>
            <a:schemeClr val="accent3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D531B8D2-D378-10BD-6C32-3DD7FCBD9C47}"/>
              </a:ext>
            </a:extLst>
          </p:cNvPr>
          <p:cNvSpPr/>
          <p:nvPr/>
        </p:nvSpPr>
        <p:spPr>
          <a:xfrm>
            <a:off x="860043" y="1153458"/>
            <a:ext cx="30661" cy="30661"/>
          </a:xfrm>
          <a:custGeom>
            <a:avLst/>
            <a:gdLst>
              <a:gd name="connsiteX0" fmla="*/ 0 w 23454"/>
              <a:gd name="connsiteY0" fmla="*/ 11659 h 23454"/>
              <a:gd name="connsiteX1" fmla="*/ 11796 w 23454"/>
              <a:gd name="connsiteY1" fmla="*/ 0 h 23454"/>
              <a:gd name="connsiteX2" fmla="*/ 23454 w 23454"/>
              <a:gd name="connsiteY2" fmla="*/ 11796 h 23454"/>
              <a:gd name="connsiteX3" fmla="*/ 11693 w 23454"/>
              <a:gd name="connsiteY3" fmla="*/ 23455 h 23454"/>
              <a:gd name="connsiteX4" fmla="*/ 0 w 23454"/>
              <a:gd name="connsiteY4" fmla="*/ 11693 h 23454"/>
              <a:gd name="connsiteX5" fmla="*/ 0 w 23454"/>
              <a:gd name="connsiteY5" fmla="*/ 11659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4" h="23454">
                <a:moveTo>
                  <a:pt x="0" y="11659"/>
                </a:moveTo>
                <a:cubicBezTo>
                  <a:pt x="38" y="5181"/>
                  <a:pt x="5318" y="-37"/>
                  <a:pt x="11796" y="0"/>
                </a:cubicBezTo>
                <a:cubicBezTo>
                  <a:pt x="18273" y="38"/>
                  <a:pt x="23492" y="5319"/>
                  <a:pt x="23454" y="11796"/>
                </a:cubicBezTo>
                <a:cubicBezTo>
                  <a:pt x="23417" y="18260"/>
                  <a:pt x="18157" y="23472"/>
                  <a:pt x="11693" y="23455"/>
                </a:cubicBezTo>
                <a:cubicBezTo>
                  <a:pt x="5216" y="23434"/>
                  <a:pt x="-21" y="18171"/>
                  <a:pt x="0" y="11693"/>
                </a:cubicBezTo>
                <a:cubicBezTo>
                  <a:pt x="0" y="11683"/>
                  <a:pt x="0" y="11669"/>
                  <a:pt x="0" y="11659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DD18550F-76B8-16EC-778C-DA49CA01BD37}"/>
              </a:ext>
            </a:extLst>
          </p:cNvPr>
          <p:cNvSpPr/>
          <p:nvPr/>
        </p:nvSpPr>
        <p:spPr>
          <a:xfrm>
            <a:off x="936203" y="1153234"/>
            <a:ext cx="30572" cy="30572"/>
          </a:xfrm>
          <a:custGeom>
            <a:avLst/>
            <a:gdLst>
              <a:gd name="connsiteX0" fmla="*/ 23386 w 23386"/>
              <a:gd name="connsiteY0" fmla="*/ 11830 h 23386"/>
              <a:gd name="connsiteX1" fmla="*/ 11557 w 23386"/>
              <a:gd name="connsiteY1" fmla="*/ 23386 h 23386"/>
              <a:gd name="connsiteX2" fmla="*/ 1 w 23386"/>
              <a:gd name="connsiteY2" fmla="*/ 11556 h 23386"/>
              <a:gd name="connsiteX3" fmla="*/ 11694 w 23386"/>
              <a:gd name="connsiteY3" fmla="*/ 0 h 23386"/>
              <a:gd name="connsiteX4" fmla="*/ 23386 w 23386"/>
              <a:gd name="connsiteY4" fmla="*/ 11761 h 23386"/>
              <a:gd name="connsiteX5" fmla="*/ 23386 w 23386"/>
              <a:gd name="connsiteY5" fmla="*/ 11830 h 2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6" h="23386">
                <a:moveTo>
                  <a:pt x="23386" y="11830"/>
                </a:moveTo>
                <a:cubicBezTo>
                  <a:pt x="23311" y="18287"/>
                  <a:pt x="18013" y="23461"/>
                  <a:pt x="11557" y="23386"/>
                </a:cubicBezTo>
                <a:cubicBezTo>
                  <a:pt x="5100" y="23310"/>
                  <a:pt x="-75" y="18013"/>
                  <a:pt x="1" y="11556"/>
                </a:cubicBezTo>
                <a:cubicBezTo>
                  <a:pt x="76" y="5154"/>
                  <a:pt x="5288" y="0"/>
                  <a:pt x="11694" y="0"/>
                </a:cubicBezTo>
                <a:cubicBezTo>
                  <a:pt x="18171" y="17"/>
                  <a:pt x="23407" y="5284"/>
                  <a:pt x="23386" y="11761"/>
                </a:cubicBezTo>
                <a:cubicBezTo>
                  <a:pt x="23386" y="11785"/>
                  <a:pt x="23386" y="11806"/>
                  <a:pt x="23386" y="11830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8D1DB0C8-8048-BCC2-4118-D20C5F94EBE2}"/>
              </a:ext>
            </a:extLst>
          </p:cNvPr>
          <p:cNvSpPr/>
          <p:nvPr/>
        </p:nvSpPr>
        <p:spPr>
          <a:xfrm>
            <a:off x="986812" y="1153234"/>
            <a:ext cx="30661" cy="30661"/>
          </a:xfrm>
          <a:custGeom>
            <a:avLst/>
            <a:gdLst>
              <a:gd name="connsiteX0" fmla="*/ 23455 w 23454"/>
              <a:gd name="connsiteY0" fmla="*/ 11830 h 23454"/>
              <a:gd name="connsiteX1" fmla="*/ 11625 w 23454"/>
              <a:gd name="connsiteY1" fmla="*/ 23454 h 23454"/>
              <a:gd name="connsiteX2" fmla="*/ 0 w 23454"/>
              <a:gd name="connsiteY2" fmla="*/ 11624 h 23454"/>
              <a:gd name="connsiteX3" fmla="*/ 11728 w 23454"/>
              <a:gd name="connsiteY3" fmla="*/ 0 h 23454"/>
              <a:gd name="connsiteX4" fmla="*/ 23455 w 23454"/>
              <a:gd name="connsiteY4" fmla="*/ 11796 h 23454"/>
              <a:gd name="connsiteX5" fmla="*/ 23455 w 23454"/>
              <a:gd name="connsiteY5" fmla="*/ 11830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4" h="23454">
                <a:moveTo>
                  <a:pt x="23455" y="11830"/>
                </a:moveTo>
                <a:cubicBezTo>
                  <a:pt x="23396" y="18307"/>
                  <a:pt x="18102" y="23509"/>
                  <a:pt x="11625" y="23454"/>
                </a:cubicBezTo>
                <a:cubicBezTo>
                  <a:pt x="5147" y="23396"/>
                  <a:pt x="-54" y="18102"/>
                  <a:pt x="0" y="11624"/>
                </a:cubicBezTo>
                <a:cubicBezTo>
                  <a:pt x="59" y="5188"/>
                  <a:pt x="5291" y="0"/>
                  <a:pt x="11728" y="0"/>
                </a:cubicBezTo>
                <a:cubicBezTo>
                  <a:pt x="18222" y="17"/>
                  <a:pt x="23472" y="5301"/>
                  <a:pt x="23455" y="11796"/>
                </a:cubicBezTo>
                <a:cubicBezTo>
                  <a:pt x="23455" y="11806"/>
                  <a:pt x="23455" y="11820"/>
                  <a:pt x="23455" y="11830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1F494C16-07C9-2629-864D-3CA5952FD87F}"/>
              </a:ext>
            </a:extLst>
          </p:cNvPr>
          <p:cNvSpPr/>
          <p:nvPr/>
        </p:nvSpPr>
        <p:spPr>
          <a:xfrm>
            <a:off x="1040067" y="1153234"/>
            <a:ext cx="30661" cy="30661"/>
          </a:xfrm>
          <a:custGeom>
            <a:avLst/>
            <a:gdLst>
              <a:gd name="connsiteX0" fmla="*/ 23455 w 23454"/>
              <a:gd name="connsiteY0" fmla="*/ 11830 h 23454"/>
              <a:gd name="connsiteX1" fmla="*/ 11625 w 23454"/>
              <a:gd name="connsiteY1" fmla="*/ 23454 h 23454"/>
              <a:gd name="connsiteX2" fmla="*/ 0 w 23454"/>
              <a:gd name="connsiteY2" fmla="*/ 11624 h 23454"/>
              <a:gd name="connsiteX3" fmla="*/ 11728 w 23454"/>
              <a:gd name="connsiteY3" fmla="*/ 0 h 23454"/>
              <a:gd name="connsiteX4" fmla="*/ 23455 w 23454"/>
              <a:gd name="connsiteY4" fmla="*/ 11796 h 23454"/>
              <a:gd name="connsiteX5" fmla="*/ 23455 w 23454"/>
              <a:gd name="connsiteY5" fmla="*/ 11830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4" h="23454">
                <a:moveTo>
                  <a:pt x="23455" y="11830"/>
                </a:moveTo>
                <a:cubicBezTo>
                  <a:pt x="23396" y="18307"/>
                  <a:pt x="18102" y="23509"/>
                  <a:pt x="11625" y="23454"/>
                </a:cubicBezTo>
                <a:cubicBezTo>
                  <a:pt x="5147" y="23396"/>
                  <a:pt x="-54" y="18102"/>
                  <a:pt x="0" y="11624"/>
                </a:cubicBezTo>
                <a:cubicBezTo>
                  <a:pt x="59" y="5188"/>
                  <a:pt x="5291" y="0"/>
                  <a:pt x="11728" y="0"/>
                </a:cubicBezTo>
                <a:cubicBezTo>
                  <a:pt x="18222" y="17"/>
                  <a:pt x="23472" y="5301"/>
                  <a:pt x="23455" y="11796"/>
                </a:cubicBezTo>
                <a:cubicBezTo>
                  <a:pt x="23455" y="11806"/>
                  <a:pt x="23455" y="11820"/>
                  <a:pt x="23455" y="11830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4B6A3466-447E-BE9F-3974-F2E7BF2136C1}"/>
              </a:ext>
            </a:extLst>
          </p:cNvPr>
          <p:cNvSpPr/>
          <p:nvPr/>
        </p:nvSpPr>
        <p:spPr>
          <a:xfrm>
            <a:off x="755594" y="1153234"/>
            <a:ext cx="30662" cy="30661"/>
          </a:xfrm>
          <a:custGeom>
            <a:avLst/>
            <a:gdLst>
              <a:gd name="connsiteX0" fmla="*/ 23455 w 23455"/>
              <a:gd name="connsiteY0" fmla="*/ 11830 h 23454"/>
              <a:gd name="connsiteX1" fmla="*/ 11625 w 23455"/>
              <a:gd name="connsiteY1" fmla="*/ 23454 h 23454"/>
              <a:gd name="connsiteX2" fmla="*/ 0 w 23455"/>
              <a:gd name="connsiteY2" fmla="*/ 11624 h 23454"/>
              <a:gd name="connsiteX3" fmla="*/ 11762 w 23455"/>
              <a:gd name="connsiteY3" fmla="*/ 0 h 23454"/>
              <a:gd name="connsiteX4" fmla="*/ 23455 w 23455"/>
              <a:gd name="connsiteY4" fmla="*/ 11830 h 23454"/>
              <a:gd name="connsiteX5" fmla="*/ 23455 w 23455"/>
              <a:gd name="connsiteY5" fmla="*/ 11830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5" h="23454">
                <a:moveTo>
                  <a:pt x="23455" y="11830"/>
                </a:moveTo>
                <a:cubicBezTo>
                  <a:pt x="23396" y="18307"/>
                  <a:pt x="18102" y="23509"/>
                  <a:pt x="11625" y="23454"/>
                </a:cubicBezTo>
                <a:cubicBezTo>
                  <a:pt x="5147" y="23396"/>
                  <a:pt x="-54" y="18102"/>
                  <a:pt x="0" y="11624"/>
                </a:cubicBezTo>
                <a:cubicBezTo>
                  <a:pt x="59" y="5174"/>
                  <a:pt x="5312" y="-17"/>
                  <a:pt x="11762" y="0"/>
                </a:cubicBezTo>
                <a:cubicBezTo>
                  <a:pt x="18256" y="38"/>
                  <a:pt x="23493" y="5336"/>
                  <a:pt x="23455" y="11830"/>
                </a:cubicBezTo>
                <a:cubicBezTo>
                  <a:pt x="23455" y="11830"/>
                  <a:pt x="23455" y="11830"/>
                  <a:pt x="23455" y="11830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1D414EDD-EB43-88E4-4CE0-C0B520C9FC78}"/>
              </a:ext>
            </a:extLst>
          </p:cNvPr>
          <p:cNvSpPr/>
          <p:nvPr/>
        </p:nvSpPr>
        <p:spPr>
          <a:xfrm>
            <a:off x="811629" y="1153234"/>
            <a:ext cx="30661" cy="30661"/>
          </a:xfrm>
          <a:custGeom>
            <a:avLst/>
            <a:gdLst>
              <a:gd name="connsiteX0" fmla="*/ 23455 w 23454"/>
              <a:gd name="connsiteY0" fmla="*/ 11830 h 23454"/>
              <a:gd name="connsiteX1" fmla="*/ 11625 w 23454"/>
              <a:gd name="connsiteY1" fmla="*/ 23454 h 23454"/>
              <a:gd name="connsiteX2" fmla="*/ 0 w 23454"/>
              <a:gd name="connsiteY2" fmla="*/ 11624 h 23454"/>
              <a:gd name="connsiteX3" fmla="*/ 11728 w 23454"/>
              <a:gd name="connsiteY3" fmla="*/ 0 h 23454"/>
              <a:gd name="connsiteX4" fmla="*/ 23455 w 23454"/>
              <a:gd name="connsiteY4" fmla="*/ 11796 h 23454"/>
              <a:gd name="connsiteX5" fmla="*/ 23455 w 23454"/>
              <a:gd name="connsiteY5" fmla="*/ 11830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4" h="23454">
                <a:moveTo>
                  <a:pt x="23455" y="11830"/>
                </a:moveTo>
                <a:cubicBezTo>
                  <a:pt x="23396" y="18307"/>
                  <a:pt x="18102" y="23509"/>
                  <a:pt x="11625" y="23454"/>
                </a:cubicBezTo>
                <a:cubicBezTo>
                  <a:pt x="5147" y="23396"/>
                  <a:pt x="-54" y="18102"/>
                  <a:pt x="0" y="11624"/>
                </a:cubicBezTo>
                <a:cubicBezTo>
                  <a:pt x="59" y="5188"/>
                  <a:pt x="5291" y="0"/>
                  <a:pt x="11728" y="0"/>
                </a:cubicBezTo>
                <a:cubicBezTo>
                  <a:pt x="18222" y="17"/>
                  <a:pt x="23475" y="5301"/>
                  <a:pt x="23455" y="11796"/>
                </a:cubicBezTo>
                <a:cubicBezTo>
                  <a:pt x="23455" y="11806"/>
                  <a:pt x="23455" y="11820"/>
                  <a:pt x="23455" y="11830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50C39BCF-0BB9-5B65-0883-4F148C099AAE}"/>
              </a:ext>
            </a:extLst>
          </p:cNvPr>
          <p:cNvSpPr/>
          <p:nvPr/>
        </p:nvSpPr>
        <p:spPr>
          <a:xfrm>
            <a:off x="832831" y="1214960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62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195"/>
                  <a:pt x="5298" y="-17"/>
                  <a:pt x="11762" y="0"/>
                </a:cubicBezTo>
                <a:cubicBezTo>
                  <a:pt x="18243" y="38"/>
                  <a:pt x="23475" y="5315"/>
                  <a:pt x="23455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01D08595-0FE1-465A-BECA-9CB103BC5365}"/>
              </a:ext>
            </a:extLst>
          </p:cNvPr>
          <p:cNvSpPr/>
          <p:nvPr/>
        </p:nvSpPr>
        <p:spPr>
          <a:xfrm>
            <a:off x="951444" y="1214960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5" y="5301"/>
                  <a:pt x="23455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EF462D79-59D6-663D-CCED-0FA5225A466D}"/>
              </a:ext>
            </a:extLst>
          </p:cNvPr>
          <p:cNvSpPr/>
          <p:nvPr/>
        </p:nvSpPr>
        <p:spPr>
          <a:xfrm>
            <a:off x="992237" y="1256067"/>
            <a:ext cx="30661" cy="30661"/>
          </a:xfrm>
          <a:custGeom>
            <a:avLst/>
            <a:gdLst>
              <a:gd name="connsiteX0" fmla="*/ 23454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8 h 23454"/>
              <a:gd name="connsiteX3" fmla="*/ 11727 w 23454"/>
              <a:gd name="connsiteY3" fmla="*/ 0 h 23454"/>
              <a:gd name="connsiteX4" fmla="*/ 23454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4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8" y="18136"/>
                  <a:pt x="0" y="11658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2" y="5301"/>
                  <a:pt x="23454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096F3D83-6F10-08BC-5A67-6933E9580588}"/>
              </a:ext>
            </a:extLst>
          </p:cNvPr>
          <p:cNvSpPr/>
          <p:nvPr/>
        </p:nvSpPr>
        <p:spPr>
          <a:xfrm>
            <a:off x="1024825" y="1209492"/>
            <a:ext cx="30572" cy="30572"/>
          </a:xfrm>
          <a:custGeom>
            <a:avLst/>
            <a:gdLst>
              <a:gd name="connsiteX0" fmla="*/ 23386 w 23386"/>
              <a:gd name="connsiteY0" fmla="*/ 11796 h 23386"/>
              <a:gd name="connsiteX1" fmla="*/ 11590 w 23386"/>
              <a:gd name="connsiteY1" fmla="*/ 23386 h 23386"/>
              <a:gd name="connsiteX2" fmla="*/ 0 w 23386"/>
              <a:gd name="connsiteY2" fmla="*/ 11590 h 23386"/>
              <a:gd name="connsiteX3" fmla="*/ 11693 w 23386"/>
              <a:gd name="connsiteY3" fmla="*/ 0 h 23386"/>
              <a:gd name="connsiteX4" fmla="*/ 23386 w 23386"/>
              <a:gd name="connsiteY4" fmla="*/ 11761 h 23386"/>
              <a:gd name="connsiteX5" fmla="*/ 23386 w 23386"/>
              <a:gd name="connsiteY5" fmla="*/ 11796 h 2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6" h="23386">
                <a:moveTo>
                  <a:pt x="23386" y="11796"/>
                </a:moveTo>
                <a:cubicBezTo>
                  <a:pt x="23328" y="18253"/>
                  <a:pt x="18047" y="23441"/>
                  <a:pt x="11590" y="23386"/>
                </a:cubicBezTo>
                <a:cubicBezTo>
                  <a:pt x="5134" y="23328"/>
                  <a:pt x="-54" y="18047"/>
                  <a:pt x="0" y="11590"/>
                </a:cubicBezTo>
                <a:cubicBezTo>
                  <a:pt x="59" y="5174"/>
                  <a:pt x="5274" y="0"/>
                  <a:pt x="11693" y="0"/>
                </a:cubicBezTo>
                <a:cubicBezTo>
                  <a:pt x="18171" y="17"/>
                  <a:pt x="23403" y="5284"/>
                  <a:pt x="23386" y="11761"/>
                </a:cubicBezTo>
                <a:cubicBezTo>
                  <a:pt x="23386" y="11772"/>
                  <a:pt x="23386" y="11786"/>
                  <a:pt x="23386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477C0707-872E-E4FD-CA87-F3B26840DD3E}"/>
              </a:ext>
            </a:extLst>
          </p:cNvPr>
          <p:cNvSpPr/>
          <p:nvPr/>
        </p:nvSpPr>
        <p:spPr>
          <a:xfrm>
            <a:off x="956868" y="1091552"/>
            <a:ext cx="30661" cy="30661"/>
          </a:xfrm>
          <a:custGeom>
            <a:avLst/>
            <a:gdLst>
              <a:gd name="connsiteX0" fmla="*/ 23454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4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4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2" y="5301"/>
                  <a:pt x="23454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37A64A84-466B-9491-A978-67BFC55EF37C}"/>
              </a:ext>
            </a:extLst>
          </p:cNvPr>
          <p:cNvSpPr/>
          <p:nvPr/>
        </p:nvSpPr>
        <p:spPr>
          <a:xfrm>
            <a:off x="956913" y="1014450"/>
            <a:ext cx="30571" cy="30840"/>
          </a:xfrm>
          <a:custGeom>
            <a:avLst/>
            <a:gdLst>
              <a:gd name="connsiteX0" fmla="*/ 23386 w 23385"/>
              <a:gd name="connsiteY0" fmla="*/ 11796 h 23591"/>
              <a:gd name="connsiteX1" fmla="*/ 11693 w 23385"/>
              <a:gd name="connsiteY1" fmla="*/ 23591 h 23591"/>
              <a:gd name="connsiteX2" fmla="*/ 0 w 23385"/>
              <a:gd name="connsiteY2" fmla="*/ 11796 h 23591"/>
              <a:gd name="connsiteX3" fmla="*/ 11693 w 23385"/>
              <a:gd name="connsiteY3" fmla="*/ 0 h 23591"/>
              <a:gd name="connsiteX4" fmla="*/ 23386 w 23385"/>
              <a:gd name="connsiteY4" fmla="*/ 11796 h 2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85" h="23591">
                <a:moveTo>
                  <a:pt x="23386" y="11796"/>
                </a:moveTo>
                <a:cubicBezTo>
                  <a:pt x="23386" y="18310"/>
                  <a:pt x="18151" y="23591"/>
                  <a:pt x="11693" y="23591"/>
                </a:cubicBezTo>
                <a:cubicBezTo>
                  <a:pt x="5235" y="23591"/>
                  <a:pt x="0" y="18310"/>
                  <a:pt x="0" y="11796"/>
                </a:cubicBezTo>
                <a:cubicBezTo>
                  <a:pt x="0" y="5281"/>
                  <a:pt x="5235" y="0"/>
                  <a:pt x="11693" y="0"/>
                </a:cubicBezTo>
                <a:cubicBezTo>
                  <a:pt x="18151" y="0"/>
                  <a:pt x="23386" y="5281"/>
                  <a:pt x="23386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0C7D72C7-6A24-D82A-9FAC-4409699EB334}"/>
              </a:ext>
            </a:extLst>
          </p:cNvPr>
          <p:cNvSpPr/>
          <p:nvPr/>
        </p:nvSpPr>
        <p:spPr>
          <a:xfrm>
            <a:off x="1028501" y="1091552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5" y="5301"/>
                  <a:pt x="23455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4C8AEC0D-02D8-C7EC-2ABD-308B19740B60}"/>
              </a:ext>
            </a:extLst>
          </p:cNvPr>
          <p:cNvSpPr/>
          <p:nvPr/>
        </p:nvSpPr>
        <p:spPr>
          <a:xfrm>
            <a:off x="770926" y="1091552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5" y="5301"/>
                  <a:pt x="23455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D6AFCB10-BE2D-D2CF-0976-236FF9CD04D6}"/>
              </a:ext>
            </a:extLst>
          </p:cNvPr>
          <p:cNvSpPr/>
          <p:nvPr/>
        </p:nvSpPr>
        <p:spPr>
          <a:xfrm>
            <a:off x="770926" y="1214960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5" y="5301"/>
                  <a:pt x="23455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58D0FC16-46E0-169F-860D-723F4B18FBDA}"/>
              </a:ext>
            </a:extLst>
          </p:cNvPr>
          <p:cNvSpPr/>
          <p:nvPr/>
        </p:nvSpPr>
        <p:spPr>
          <a:xfrm>
            <a:off x="1004026" y="1044215"/>
            <a:ext cx="30661" cy="30661"/>
          </a:xfrm>
          <a:custGeom>
            <a:avLst/>
            <a:gdLst>
              <a:gd name="connsiteX0" fmla="*/ 23455 w 23454"/>
              <a:gd name="connsiteY0" fmla="*/ 11659 h 23454"/>
              <a:gd name="connsiteX1" fmla="*/ 11796 w 23454"/>
              <a:gd name="connsiteY1" fmla="*/ 23454 h 23454"/>
              <a:gd name="connsiteX2" fmla="*/ 0 w 23454"/>
              <a:gd name="connsiteY2" fmla="*/ 11796 h 23454"/>
              <a:gd name="connsiteX3" fmla="*/ 11659 w 23454"/>
              <a:gd name="connsiteY3" fmla="*/ 0 h 23454"/>
              <a:gd name="connsiteX4" fmla="*/ 11762 w 23454"/>
              <a:gd name="connsiteY4" fmla="*/ 0 h 23454"/>
              <a:gd name="connsiteX5" fmla="*/ 23455 w 23454"/>
              <a:gd name="connsiteY5" fmla="*/ 11659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4" h="23454">
                <a:moveTo>
                  <a:pt x="23455" y="11659"/>
                </a:moveTo>
                <a:cubicBezTo>
                  <a:pt x="23492" y="18136"/>
                  <a:pt x="18273" y="23417"/>
                  <a:pt x="11796" y="23454"/>
                </a:cubicBezTo>
                <a:cubicBezTo>
                  <a:pt x="5319" y="23492"/>
                  <a:pt x="38" y="18273"/>
                  <a:pt x="0" y="11796"/>
                </a:cubicBezTo>
                <a:cubicBezTo>
                  <a:pt x="-37" y="5318"/>
                  <a:pt x="5182" y="38"/>
                  <a:pt x="11659" y="0"/>
                </a:cubicBezTo>
                <a:cubicBezTo>
                  <a:pt x="11693" y="0"/>
                  <a:pt x="11728" y="0"/>
                  <a:pt x="11762" y="0"/>
                </a:cubicBezTo>
                <a:cubicBezTo>
                  <a:pt x="18191" y="38"/>
                  <a:pt x="23400" y="5229"/>
                  <a:pt x="23455" y="11659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32CDFD41-1954-C7B4-B733-D6E245C50A67}"/>
              </a:ext>
            </a:extLst>
          </p:cNvPr>
          <p:cNvSpPr/>
          <p:nvPr/>
        </p:nvSpPr>
        <p:spPr>
          <a:xfrm>
            <a:off x="837987" y="1091552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62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195"/>
                  <a:pt x="5298" y="-17"/>
                  <a:pt x="11762" y="0"/>
                </a:cubicBezTo>
                <a:cubicBezTo>
                  <a:pt x="18243" y="38"/>
                  <a:pt x="23475" y="5315"/>
                  <a:pt x="23455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484DBDF7-2F80-3F3A-3F44-710693BF440F}"/>
              </a:ext>
            </a:extLst>
          </p:cNvPr>
          <p:cNvSpPr/>
          <p:nvPr/>
        </p:nvSpPr>
        <p:spPr>
          <a:xfrm>
            <a:off x="796433" y="1049684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62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8" y="18136"/>
                  <a:pt x="0" y="11659"/>
                </a:cubicBezTo>
                <a:cubicBezTo>
                  <a:pt x="38" y="5195"/>
                  <a:pt x="5298" y="-17"/>
                  <a:pt x="11762" y="0"/>
                </a:cubicBezTo>
                <a:cubicBezTo>
                  <a:pt x="18243" y="38"/>
                  <a:pt x="23475" y="5315"/>
                  <a:pt x="23455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03E72D32-AF0F-2B8F-7219-B75A2614175F}"/>
              </a:ext>
            </a:extLst>
          </p:cNvPr>
          <p:cNvSpPr/>
          <p:nvPr/>
        </p:nvSpPr>
        <p:spPr>
          <a:xfrm>
            <a:off x="796433" y="1261895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62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8" y="18136"/>
                  <a:pt x="0" y="11659"/>
                </a:cubicBezTo>
                <a:cubicBezTo>
                  <a:pt x="38" y="5195"/>
                  <a:pt x="5298" y="-17"/>
                  <a:pt x="11762" y="0"/>
                </a:cubicBezTo>
                <a:cubicBezTo>
                  <a:pt x="18243" y="38"/>
                  <a:pt x="23475" y="5315"/>
                  <a:pt x="23455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1765552E-ED3D-C7C6-8466-DDAFAEEBF26B}"/>
              </a:ext>
            </a:extLst>
          </p:cNvPr>
          <p:cNvSpPr/>
          <p:nvPr/>
        </p:nvSpPr>
        <p:spPr>
          <a:xfrm>
            <a:off x="898863" y="1117059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8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5" y="5301"/>
                  <a:pt x="23455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7E7F760D-BD47-B5E4-E3C7-57A1830674E8}"/>
              </a:ext>
            </a:extLst>
          </p:cNvPr>
          <p:cNvSpPr/>
          <p:nvPr/>
        </p:nvSpPr>
        <p:spPr>
          <a:xfrm>
            <a:off x="898863" y="1068332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8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5" y="5301"/>
                  <a:pt x="23455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A4EB2F78-10B7-E2BA-A489-C356C5F67984}"/>
              </a:ext>
            </a:extLst>
          </p:cNvPr>
          <p:cNvSpPr/>
          <p:nvPr/>
        </p:nvSpPr>
        <p:spPr>
          <a:xfrm>
            <a:off x="898863" y="1009205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8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5" y="5301"/>
                  <a:pt x="23455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FC581C45-F987-56FC-5C43-6BD38CFB95CF}"/>
              </a:ext>
            </a:extLst>
          </p:cNvPr>
          <p:cNvSpPr/>
          <p:nvPr/>
        </p:nvSpPr>
        <p:spPr>
          <a:xfrm>
            <a:off x="842918" y="1017004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5" y="5301"/>
                  <a:pt x="23455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5" name="Freeform: Shape 214">
            <a:extLst>
              <a:ext uri="{FF2B5EF4-FFF2-40B4-BE49-F238E27FC236}">
                <a16:creationId xmlns:a16="http://schemas.microsoft.com/office/drawing/2014/main" id="{3118C9DA-EC22-5F3C-915F-B026CEE4ABC3}"/>
              </a:ext>
            </a:extLst>
          </p:cNvPr>
          <p:cNvSpPr/>
          <p:nvPr/>
        </p:nvSpPr>
        <p:spPr>
          <a:xfrm>
            <a:off x="842291" y="1292735"/>
            <a:ext cx="30571" cy="30840"/>
          </a:xfrm>
          <a:custGeom>
            <a:avLst/>
            <a:gdLst>
              <a:gd name="connsiteX0" fmla="*/ 23386 w 23385"/>
              <a:gd name="connsiteY0" fmla="*/ 11796 h 23591"/>
              <a:gd name="connsiteX1" fmla="*/ 11693 w 23385"/>
              <a:gd name="connsiteY1" fmla="*/ 23592 h 23591"/>
              <a:gd name="connsiteX2" fmla="*/ 0 w 23385"/>
              <a:gd name="connsiteY2" fmla="*/ 11796 h 23591"/>
              <a:gd name="connsiteX3" fmla="*/ 11693 w 23385"/>
              <a:gd name="connsiteY3" fmla="*/ 0 h 23591"/>
              <a:gd name="connsiteX4" fmla="*/ 23386 w 23385"/>
              <a:gd name="connsiteY4" fmla="*/ 11796 h 2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85" h="23591">
                <a:moveTo>
                  <a:pt x="23386" y="11796"/>
                </a:moveTo>
                <a:cubicBezTo>
                  <a:pt x="23386" y="18310"/>
                  <a:pt x="18151" y="23592"/>
                  <a:pt x="11693" y="23592"/>
                </a:cubicBezTo>
                <a:cubicBezTo>
                  <a:pt x="5235" y="23592"/>
                  <a:pt x="0" y="18310"/>
                  <a:pt x="0" y="11796"/>
                </a:cubicBezTo>
                <a:cubicBezTo>
                  <a:pt x="0" y="5281"/>
                  <a:pt x="5235" y="0"/>
                  <a:pt x="11693" y="0"/>
                </a:cubicBezTo>
                <a:cubicBezTo>
                  <a:pt x="18151" y="0"/>
                  <a:pt x="23386" y="5281"/>
                  <a:pt x="23386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B6FAB215-FA30-43ED-A553-E15AE87079A8}"/>
              </a:ext>
            </a:extLst>
          </p:cNvPr>
          <p:cNvSpPr/>
          <p:nvPr/>
        </p:nvSpPr>
        <p:spPr>
          <a:xfrm>
            <a:off x="951175" y="1292735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17"/>
                  <a:pt x="23475" y="5301"/>
                  <a:pt x="23455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37BDFD2C-DE61-1F98-80CF-097AAF091EC4}"/>
              </a:ext>
            </a:extLst>
          </p:cNvPr>
          <p:cNvSpPr/>
          <p:nvPr/>
        </p:nvSpPr>
        <p:spPr>
          <a:xfrm>
            <a:off x="898189" y="1303180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8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8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5" y="5301"/>
                  <a:pt x="23455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E599F479-F6FC-84DF-3956-39A0280C31AC}"/>
              </a:ext>
            </a:extLst>
          </p:cNvPr>
          <p:cNvSpPr/>
          <p:nvPr/>
        </p:nvSpPr>
        <p:spPr>
          <a:xfrm>
            <a:off x="898189" y="1250733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8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8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5" y="5301"/>
                  <a:pt x="23455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DB5D5571-72F4-3E99-907D-955FC632048D}"/>
              </a:ext>
            </a:extLst>
          </p:cNvPr>
          <p:cNvSpPr/>
          <p:nvPr/>
        </p:nvSpPr>
        <p:spPr>
          <a:xfrm>
            <a:off x="898189" y="1194071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5" y="5301"/>
                  <a:pt x="23455" y="11796"/>
                </a:cubicBezTo>
                <a:close/>
              </a:path>
            </a:pathLst>
          </a:custGeom>
          <a:solidFill>
            <a:srgbClr val="FFC7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9314C058-838F-0101-7FA8-96E0D932A13F}"/>
              </a:ext>
            </a:extLst>
          </p:cNvPr>
          <p:cNvSpPr/>
          <p:nvPr/>
        </p:nvSpPr>
        <p:spPr>
          <a:xfrm rot="20590800">
            <a:off x="686648" y="1515413"/>
            <a:ext cx="431594" cy="431594"/>
          </a:xfrm>
          <a:custGeom>
            <a:avLst/>
            <a:gdLst>
              <a:gd name="connsiteX0" fmla="*/ 330144 w 330144"/>
              <a:gd name="connsiteY0" fmla="*/ 165072 h 330144"/>
              <a:gd name="connsiteX1" fmla="*/ 165072 w 330144"/>
              <a:gd name="connsiteY1" fmla="*/ 330144 h 330144"/>
              <a:gd name="connsiteX2" fmla="*/ 0 w 330144"/>
              <a:gd name="connsiteY2" fmla="*/ 165072 h 330144"/>
              <a:gd name="connsiteX3" fmla="*/ 165072 w 330144"/>
              <a:gd name="connsiteY3" fmla="*/ 0 h 330144"/>
              <a:gd name="connsiteX4" fmla="*/ 330144 w 330144"/>
              <a:gd name="connsiteY4" fmla="*/ 165072 h 33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144" h="330144">
                <a:moveTo>
                  <a:pt x="330144" y="165072"/>
                </a:moveTo>
                <a:cubicBezTo>
                  <a:pt x="330144" y="256239"/>
                  <a:pt x="256239" y="330144"/>
                  <a:pt x="165072" y="330144"/>
                </a:cubicBezTo>
                <a:cubicBezTo>
                  <a:pt x="73905" y="330144"/>
                  <a:pt x="0" y="256239"/>
                  <a:pt x="0" y="165072"/>
                </a:cubicBezTo>
                <a:cubicBezTo>
                  <a:pt x="0" y="73905"/>
                  <a:pt x="73905" y="0"/>
                  <a:pt x="165072" y="0"/>
                </a:cubicBezTo>
                <a:cubicBezTo>
                  <a:pt x="256239" y="0"/>
                  <a:pt x="330144" y="73905"/>
                  <a:pt x="330144" y="165072"/>
                </a:cubicBezTo>
                <a:close/>
              </a:path>
            </a:pathLst>
          </a:custGeom>
          <a:solidFill>
            <a:schemeClr val="accent4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2789FFB0-EAAF-51F4-EE4E-B73405DED134}"/>
              </a:ext>
            </a:extLst>
          </p:cNvPr>
          <p:cNvSpPr/>
          <p:nvPr/>
        </p:nvSpPr>
        <p:spPr>
          <a:xfrm>
            <a:off x="861028" y="1712853"/>
            <a:ext cx="30661" cy="30661"/>
          </a:xfrm>
          <a:custGeom>
            <a:avLst/>
            <a:gdLst>
              <a:gd name="connsiteX0" fmla="*/ 0 w 23454"/>
              <a:gd name="connsiteY0" fmla="*/ 11727 h 23454"/>
              <a:gd name="connsiteX1" fmla="*/ 11727 w 23454"/>
              <a:gd name="connsiteY1" fmla="*/ 0 h 23454"/>
              <a:gd name="connsiteX2" fmla="*/ 23454 w 23454"/>
              <a:gd name="connsiteY2" fmla="*/ 11727 h 23454"/>
              <a:gd name="connsiteX3" fmla="*/ 11761 w 23454"/>
              <a:gd name="connsiteY3" fmla="*/ 23454 h 23454"/>
              <a:gd name="connsiteX4" fmla="*/ 0 w 23454"/>
              <a:gd name="connsiteY4" fmla="*/ 11727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0" y="11727"/>
                </a:moveTo>
                <a:cubicBezTo>
                  <a:pt x="0" y="5250"/>
                  <a:pt x="5250" y="0"/>
                  <a:pt x="11727" y="0"/>
                </a:cubicBezTo>
                <a:cubicBezTo>
                  <a:pt x="18205" y="0"/>
                  <a:pt x="23454" y="5250"/>
                  <a:pt x="23454" y="11727"/>
                </a:cubicBezTo>
                <a:cubicBezTo>
                  <a:pt x="23454" y="18191"/>
                  <a:pt x="18225" y="23437"/>
                  <a:pt x="11761" y="23454"/>
                </a:cubicBezTo>
                <a:cubicBezTo>
                  <a:pt x="5281" y="23454"/>
                  <a:pt x="21" y="18212"/>
                  <a:pt x="0" y="11727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35B1C3D2-CB62-2810-5160-563E87F8AABF}"/>
              </a:ext>
            </a:extLst>
          </p:cNvPr>
          <p:cNvSpPr/>
          <p:nvPr/>
        </p:nvSpPr>
        <p:spPr>
          <a:xfrm>
            <a:off x="937144" y="1712764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62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195"/>
                  <a:pt x="5298" y="-17"/>
                  <a:pt x="11762" y="0"/>
                </a:cubicBezTo>
                <a:cubicBezTo>
                  <a:pt x="18236" y="55"/>
                  <a:pt x="23455" y="5322"/>
                  <a:pt x="23455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F2838610-CC30-AF1E-7138-91F5C19EDA01}"/>
              </a:ext>
            </a:extLst>
          </p:cNvPr>
          <p:cNvSpPr/>
          <p:nvPr/>
        </p:nvSpPr>
        <p:spPr>
          <a:xfrm>
            <a:off x="987799" y="1712764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62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2" y="23417"/>
                  <a:pt x="-37" y="18136"/>
                  <a:pt x="0" y="11659"/>
                </a:cubicBezTo>
                <a:cubicBezTo>
                  <a:pt x="38" y="5195"/>
                  <a:pt x="5298" y="-17"/>
                  <a:pt x="11762" y="0"/>
                </a:cubicBezTo>
                <a:cubicBezTo>
                  <a:pt x="18243" y="38"/>
                  <a:pt x="23475" y="5315"/>
                  <a:pt x="23455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B6512073-5AC5-0905-CEBB-A647CFC08627}"/>
              </a:ext>
            </a:extLst>
          </p:cNvPr>
          <p:cNvSpPr/>
          <p:nvPr/>
        </p:nvSpPr>
        <p:spPr>
          <a:xfrm>
            <a:off x="1041098" y="1712764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8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8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15" y="38"/>
                  <a:pt x="23455" y="5308"/>
                  <a:pt x="23455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BA2881B7-8421-FD3A-8733-3A4E97B7E249}"/>
              </a:ext>
            </a:extLst>
          </p:cNvPr>
          <p:cNvSpPr/>
          <p:nvPr/>
        </p:nvSpPr>
        <p:spPr>
          <a:xfrm>
            <a:off x="756626" y="1712764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62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195"/>
                  <a:pt x="5298" y="-17"/>
                  <a:pt x="11762" y="0"/>
                </a:cubicBezTo>
                <a:cubicBezTo>
                  <a:pt x="18236" y="55"/>
                  <a:pt x="23455" y="5322"/>
                  <a:pt x="23455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03A4DD29-56BD-90C1-4635-AC6C2139228F}"/>
              </a:ext>
            </a:extLst>
          </p:cNvPr>
          <p:cNvSpPr/>
          <p:nvPr/>
        </p:nvSpPr>
        <p:spPr>
          <a:xfrm>
            <a:off x="812660" y="1712764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8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8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15" y="38"/>
                  <a:pt x="23455" y="5308"/>
                  <a:pt x="23455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6C0EDE6F-25EE-3D63-471F-65CC3A95D560}"/>
              </a:ext>
            </a:extLst>
          </p:cNvPr>
          <p:cNvSpPr/>
          <p:nvPr/>
        </p:nvSpPr>
        <p:spPr>
          <a:xfrm>
            <a:off x="833863" y="1774490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5 h 23454"/>
              <a:gd name="connsiteX2" fmla="*/ 0 w 23454"/>
              <a:gd name="connsiteY2" fmla="*/ 11659 h 23454"/>
              <a:gd name="connsiteX3" fmla="*/ 11762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5"/>
                </a:cubicBezTo>
                <a:cubicBezTo>
                  <a:pt x="5181" y="23417"/>
                  <a:pt x="-38" y="18136"/>
                  <a:pt x="0" y="11659"/>
                </a:cubicBezTo>
                <a:cubicBezTo>
                  <a:pt x="38" y="5195"/>
                  <a:pt x="5298" y="-20"/>
                  <a:pt x="11762" y="0"/>
                </a:cubicBezTo>
                <a:cubicBezTo>
                  <a:pt x="18242" y="38"/>
                  <a:pt x="23475" y="5315"/>
                  <a:pt x="23455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16A3B2E7-F4B2-2E4D-1AE7-411C09E2B1BA}"/>
              </a:ext>
            </a:extLst>
          </p:cNvPr>
          <p:cNvSpPr/>
          <p:nvPr/>
        </p:nvSpPr>
        <p:spPr>
          <a:xfrm>
            <a:off x="952475" y="1774490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8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2" y="23417"/>
                  <a:pt x="-37" y="18136"/>
                  <a:pt x="0" y="11659"/>
                </a:cubicBezTo>
                <a:cubicBezTo>
                  <a:pt x="38" y="5209"/>
                  <a:pt x="5277" y="0"/>
                  <a:pt x="11728" y="0"/>
                </a:cubicBezTo>
                <a:cubicBezTo>
                  <a:pt x="18222" y="17"/>
                  <a:pt x="23472" y="5301"/>
                  <a:pt x="23455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526D34BB-3066-37C2-025E-BCC7523CE8DE}"/>
              </a:ext>
            </a:extLst>
          </p:cNvPr>
          <p:cNvSpPr/>
          <p:nvPr/>
        </p:nvSpPr>
        <p:spPr>
          <a:xfrm>
            <a:off x="993267" y="1815597"/>
            <a:ext cx="30661" cy="30661"/>
          </a:xfrm>
          <a:custGeom>
            <a:avLst/>
            <a:gdLst>
              <a:gd name="connsiteX0" fmla="*/ 23454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8 h 23454"/>
              <a:gd name="connsiteX3" fmla="*/ 11727 w 23454"/>
              <a:gd name="connsiteY3" fmla="*/ 0 h 23454"/>
              <a:gd name="connsiteX4" fmla="*/ 23454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4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8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2" y="5301"/>
                  <a:pt x="23454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CAA3B6BA-275A-3D2C-B606-C33A449098AB}"/>
              </a:ext>
            </a:extLst>
          </p:cNvPr>
          <p:cNvSpPr/>
          <p:nvPr/>
        </p:nvSpPr>
        <p:spPr>
          <a:xfrm>
            <a:off x="1025768" y="1769021"/>
            <a:ext cx="30661" cy="30661"/>
          </a:xfrm>
          <a:custGeom>
            <a:avLst/>
            <a:gdLst>
              <a:gd name="connsiteX0" fmla="*/ 23454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62 w 23454"/>
              <a:gd name="connsiteY3" fmla="*/ 0 h 23454"/>
              <a:gd name="connsiteX4" fmla="*/ 23454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4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195"/>
                  <a:pt x="5298" y="-17"/>
                  <a:pt x="11762" y="0"/>
                </a:cubicBezTo>
                <a:cubicBezTo>
                  <a:pt x="18243" y="38"/>
                  <a:pt x="23475" y="5315"/>
                  <a:pt x="23454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4B227BE0-00A6-30CE-703D-AD72AE785514}"/>
              </a:ext>
            </a:extLst>
          </p:cNvPr>
          <p:cNvSpPr/>
          <p:nvPr/>
        </p:nvSpPr>
        <p:spPr>
          <a:xfrm>
            <a:off x="957810" y="1651082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8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2" y="23417"/>
                  <a:pt x="-37" y="18136"/>
                  <a:pt x="0" y="11659"/>
                </a:cubicBezTo>
                <a:cubicBezTo>
                  <a:pt x="38" y="5209"/>
                  <a:pt x="5277" y="0"/>
                  <a:pt x="11728" y="0"/>
                </a:cubicBezTo>
                <a:cubicBezTo>
                  <a:pt x="18222" y="17"/>
                  <a:pt x="23472" y="5301"/>
                  <a:pt x="23455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58048779-0808-3833-E456-B173A95BB1EA}"/>
              </a:ext>
            </a:extLst>
          </p:cNvPr>
          <p:cNvSpPr/>
          <p:nvPr/>
        </p:nvSpPr>
        <p:spPr>
          <a:xfrm>
            <a:off x="957944" y="1573934"/>
            <a:ext cx="30571" cy="30840"/>
          </a:xfrm>
          <a:custGeom>
            <a:avLst/>
            <a:gdLst>
              <a:gd name="connsiteX0" fmla="*/ 23386 w 23385"/>
              <a:gd name="connsiteY0" fmla="*/ 11796 h 23591"/>
              <a:gd name="connsiteX1" fmla="*/ 11693 w 23385"/>
              <a:gd name="connsiteY1" fmla="*/ 23591 h 23591"/>
              <a:gd name="connsiteX2" fmla="*/ 0 w 23385"/>
              <a:gd name="connsiteY2" fmla="*/ 11796 h 23591"/>
              <a:gd name="connsiteX3" fmla="*/ 11693 w 23385"/>
              <a:gd name="connsiteY3" fmla="*/ 0 h 23591"/>
              <a:gd name="connsiteX4" fmla="*/ 23386 w 23385"/>
              <a:gd name="connsiteY4" fmla="*/ 11796 h 2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85" h="23591">
                <a:moveTo>
                  <a:pt x="23386" y="11796"/>
                </a:moveTo>
                <a:cubicBezTo>
                  <a:pt x="23386" y="18310"/>
                  <a:pt x="18151" y="23591"/>
                  <a:pt x="11693" y="23591"/>
                </a:cubicBezTo>
                <a:cubicBezTo>
                  <a:pt x="5235" y="23591"/>
                  <a:pt x="0" y="18310"/>
                  <a:pt x="0" y="11796"/>
                </a:cubicBezTo>
                <a:cubicBezTo>
                  <a:pt x="0" y="5281"/>
                  <a:pt x="5235" y="0"/>
                  <a:pt x="11693" y="0"/>
                </a:cubicBezTo>
                <a:cubicBezTo>
                  <a:pt x="18151" y="0"/>
                  <a:pt x="23386" y="5281"/>
                  <a:pt x="23386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AC83A54C-D471-9933-0A73-F1F85A7E1E2C}"/>
              </a:ext>
            </a:extLst>
          </p:cNvPr>
          <p:cNvSpPr/>
          <p:nvPr/>
        </p:nvSpPr>
        <p:spPr>
          <a:xfrm>
            <a:off x="1029533" y="1651082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8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2" y="23417"/>
                  <a:pt x="-37" y="18136"/>
                  <a:pt x="0" y="11659"/>
                </a:cubicBezTo>
                <a:cubicBezTo>
                  <a:pt x="38" y="5209"/>
                  <a:pt x="5277" y="0"/>
                  <a:pt x="11728" y="0"/>
                </a:cubicBezTo>
                <a:cubicBezTo>
                  <a:pt x="18222" y="17"/>
                  <a:pt x="23472" y="5301"/>
                  <a:pt x="23455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D6F27328-BCF7-54C5-9C70-013F48A5837E}"/>
              </a:ext>
            </a:extLst>
          </p:cNvPr>
          <p:cNvSpPr/>
          <p:nvPr/>
        </p:nvSpPr>
        <p:spPr>
          <a:xfrm>
            <a:off x="771958" y="1651082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8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17"/>
                  <a:pt x="23475" y="5301"/>
                  <a:pt x="23455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E9ABFE07-6FD1-7AE6-E3AA-30109C65EB32}"/>
              </a:ext>
            </a:extLst>
          </p:cNvPr>
          <p:cNvSpPr/>
          <p:nvPr/>
        </p:nvSpPr>
        <p:spPr>
          <a:xfrm>
            <a:off x="771958" y="1774490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8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17"/>
                  <a:pt x="23475" y="5301"/>
                  <a:pt x="23455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AF2659A7-C4E3-8491-8FAF-0AF9138AF06A}"/>
              </a:ext>
            </a:extLst>
          </p:cNvPr>
          <p:cNvSpPr/>
          <p:nvPr/>
        </p:nvSpPr>
        <p:spPr>
          <a:xfrm>
            <a:off x="1005058" y="1603521"/>
            <a:ext cx="30661" cy="30661"/>
          </a:xfrm>
          <a:custGeom>
            <a:avLst/>
            <a:gdLst>
              <a:gd name="connsiteX0" fmla="*/ 23454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62 w 23454"/>
              <a:gd name="connsiteY3" fmla="*/ 0 h 23454"/>
              <a:gd name="connsiteX4" fmla="*/ 23454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4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195"/>
                  <a:pt x="5298" y="-17"/>
                  <a:pt x="11762" y="0"/>
                </a:cubicBezTo>
                <a:cubicBezTo>
                  <a:pt x="18236" y="55"/>
                  <a:pt x="23454" y="5322"/>
                  <a:pt x="23454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04072CE6-12D0-84B2-A012-DF98E8CC876C}"/>
              </a:ext>
            </a:extLst>
          </p:cNvPr>
          <p:cNvSpPr/>
          <p:nvPr/>
        </p:nvSpPr>
        <p:spPr>
          <a:xfrm>
            <a:off x="839018" y="1651082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8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17"/>
                  <a:pt x="23475" y="5301"/>
                  <a:pt x="23455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524B59B0-C1BE-68F1-12B4-5FE1DF2C3D35}"/>
              </a:ext>
            </a:extLst>
          </p:cNvPr>
          <p:cNvSpPr/>
          <p:nvPr/>
        </p:nvSpPr>
        <p:spPr>
          <a:xfrm>
            <a:off x="797329" y="1609214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5 h 23454"/>
              <a:gd name="connsiteX2" fmla="*/ 0 w 23454"/>
              <a:gd name="connsiteY2" fmla="*/ 11659 h 23454"/>
              <a:gd name="connsiteX3" fmla="*/ 11762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5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195"/>
                  <a:pt x="5298" y="-20"/>
                  <a:pt x="11762" y="0"/>
                </a:cubicBezTo>
                <a:cubicBezTo>
                  <a:pt x="18243" y="38"/>
                  <a:pt x="23475" y="5315"/>
                  <a:pt x="23455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D78A13BE-FCAA-62C4-D1DA-CB68CD1CC1E8}"/>
              </a:ext>
            </a:extLst>
          </p:cNvPr>
          <p:cNvSpPr/>
          <p:nvPr/>
        </p:nvSpPr>
        <p:spPr>
          <a:xfrm>
            <a:off x="797329" y="1821379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62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195"/>
                  <a:pt x="5298" y="-17"/>
                  <a:pt x="11762" y="0"/>
                </a:cubicBezTo>
                <a:cubicBezTo>
                  <a:pt x="18243" y="38"/>
                  <a:pt x="23475" y="5315"/>
                  <a:pt x="23455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5DBE1D04-0F65-66EF-CCFA-C4915A1FC261}"/>
              </a:ext>
            </a:extLst>
          </p:cNvPr>
          <p:cNvSpPr/>
          <p:nvPr/>
        </p:nvSpPr>
        <p:spPr>
          <a:xfrm>
            <a:off x="899893" y="1676589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8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8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5" y="5301"/>
                  <a:pt x="23455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A94A7BE2-CC6A-4A32-4D24-1C6FDE3B17AF}"/>
              </a:ext>
            </a:extLst>
          </p:cNvPr>
          <p:cNvSpPr/>
          <p:nvPr/>
        </p:nvSpPr>
        <p:spPr>
          <a:xfrm>
            <a:off x="899893" y="1627817"/>
            <a:ext cx="30661" cy="30661"/>
          </a:xfrm>
          <a:custGeom>
            <a:avLst/>
            <a:gdLst>
              <a:gd name="connsiteX0" fmla="*/ 23455 w 23454"/>
              <a:gd name="connsiteY0" fmla="*/ 11830 h 23454"/>
              <a:gd name="connsiteX1" fmla="*/ 11625 w 23454"/>
              <a:gd name="connsiteY1" fmla="*/ 23454 h 23454"/>
              <a:gd name="connsiteX2" fmla="*/ 0 w 23454"/>
              <a:gd name="connsiteY2" fmla="*/ 11624 h 23454"/>
              <a:gd name="connsiteX3" fmla="*/ 11728 w 23454"/>
              <a:gd name="connsiteY3" fmla="*/ 0 h 23454"/>
              <a:gd name="connsiteX4" fmla="*/ 23455 w 23454"/>
              <a:gd name="connsiteY4" fmla="*/ 11796 h 23454"/>
              <a:gd name="connsiteX5" fmla="*/ 23455 w 23454"/>
              <a:gd name="connsiteY5" fmla="*/ 11830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4" h="23454">
                <a:moveTo>
                  <a:pt x="23455" y="11830"/>
                </a:moveTo>
                <a:cubicBezTo>
                  <a:pt x="23396" y="18307"/>
                  <a:pt x="18102" y="23509"/>
                  <a:pt x="11625" y="23454"/>
                </a:cubicBezTo>
                <a:cubicBezTo>
                  <a:pt x="5147" y="23396"/>
                  <a:pt x="-54" y="18102"/>
                  <a:pt x="0" y="11624"/>
                </a:cubicBezTo>
                <a:cubicBezTo>
                  <a:pt x="59" y="5188"/>
                  <a:pt x="5291" y="0"/>
                  <a:pt x="11728" y="0"/>
                </a:cubicBezTo>
                <a:cubicBezTo>
                  <a:pt x="18222" y="17"/>
                  <a:pt x="23475" y="5301"/>
                  <a:pt x="23455" y="11796"/>
                </a:cubicBezTo>
                <a:cubicBezTo>
                  <a:pt x="23455" y="11806"/>
                  <a:pt x="23455" y="11820"/>
                  <a:pt x="23455" y="11830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B9E5D993-EE6B-C6EE-9FD4-515B5BC3276E}"/>
              </a:ext>
            </a:extLst>
          </p:cNvPr>
          <p:cNvSpPr/>
          <p:nvPr/>
        </p:nvSpPr>
        <p:spPr>
          <a:xfrm>
            <a:off x="899893" y="1568735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8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8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21"/>
                  <a:pt x="23475" y="5301"/>
                  <a:pt x="23455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3" name="Freeform: Shape 242">
            <a:extLst>
              <a:ext uri="{FF2B5EF4-FFF2-40B4-BE49-F238E27FC236}">
                <a16:creationId xmlns:a16="http://schemas.microsoft.com/office/drawing/2014/main" id="{CAEC18A0-82AB-300F-461C-911CEC1FF389}"/>
              </a:ext>
            </a:extLst>
          </p:cNvPr>
          <p:cNvSpPr/>
          <p:nvPr/>
        </p:nvSpPr>
        <p:spPr>
          <a:xfrm>
            <a:off x="843949" y="1576490"/>
            <a:ext cx="30661" cy="30661"/>
          </a:xfrm>
          <a:custGeom>
            <a:avLst/>
            <a:gdLst>
              <a:gd name="connsiteX0" fmla="*/ 23455 w 23454"/>
              <a:gd name="connsiteY0" fmla="*/ 11830 h 23454"/>
              <a:gd name="connsiteX1" fmla="*/ 11625 w 23454"/>
              <a:gd name="connsiteY1" fmla="*/ 23454 h 23454"/>
              <a:gd name="connsiteX2" fmla="*/ 0 w 23454"/>
              <a:gd name="connsiteY2" fmla="*/ 11624 h 23454"/>
              <a:gd name="connsiteX3" fmla="*/ 11728 w 23454"/>
              <a:gd name="connsiteY3" fmla="*/ 0 h 23454"/>
              <a:gd name="connsiteX4" fmla="*/ 23455 w 23454"/>
              <a:gd name="connsiteY4" fmla="*/ 11796 h 23454"/>
              <a:gd name="connsiteX5" fmla="*/ 23455 w 23454"/>
              <a:gd name="connsiteY5" fmla="*/ 11830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4" h="23454">
                <a:moveTo>
                  <a:pt x="23455" y="11830"/>
                </a:moveTo>
                <a:cubicBezTo>
                  <a:pt x="23396" y="18307"/>
                  <a:pt x="18102" y="23509"/>
                  <a:pt x="11625" y="23454"/>
                </a:cubicBezTo>
                <a:cubicBezTo>
                  <a:pt x="5147" y="23396"/>
                  <a:pt x="-55" y="18102"/>
                  <a:pt x="0" y="11624"/>
                </a:cubicBezTo>
                <a:cubicBezTo>
                  <a:pt x="59" y="5188"/>
                  <a:pt x="5291" y="0"/>
                  <a:pt x="11728" y="0"/>
                </a:cubicBezTo>
                <a:cubicBezTo>
                  <a:pt x="18222" y="17"/>
                  <a:pt x="23475" y="5301"/>
                  <a:pt x="23455" y="11796"/>
                </a:cubicBezTo>
                <a:cubicBezTo>
                  <a:pt x="23455" y="11806"/>
                  <a:pt x="23455" y="11820"/>
                  <a:pt x="23455" y="11830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4" name="Freeform: Shape 243">
            <a:extLst>
              <a:ext uri="{FF2B5EF4-FFF2-40B4-BE49-F238E27FC236}">
                <a16:creationId xmlns:a16="http://schemas.microsoft.com/office/drawing/2014/main" id="{8192E7E6-1312-1E09-2198-DAB0865FBE10}"/>
              </a:ext>
            </a:extLst>
          </p:cNvPr>
          <p:cNvSpPr/>
          <p:nvPr/>
        </p:nvSpPr>
        <p:spPr>
          <a:xfrm>
            <a:off x="843321" y="1852221"/>
            <a:ext cx="30572" cy="30572"/>
          </a:xfrm>
          <a:custGeom>
            <a:avLst/>
            <a:gdLst>
              <a:gd name="connsiteX0" fmla="*/ 23387 w 23386"/>
              <a:gd name="connsiteY0" fmla="*/ 11830 h 23386"/>
              <a:gd name="connsiteX1" fmla="*/ 11557 w 23386"/>
              <a:gd name="connsiteY1" fmla="*/ 23386 h 23386"/>
              <a:gd name="connsiteX2" fmla="*/ 1 w 23386"/>
              <a:gd name="connsiteY2" fmla="*/ 11556 h 23386"/>
              <a:gd name="connsiteX3" fmla="*/ 11694 w 23386"/>
              <a:gd name="connsiteY3" fmla="*/ 0 h 23386"/>
              <a:gd name="connsiteX4" fmla="*/ 23387 w 23386"/>
              <a:gd name="connsiteY4" fmla="*/ 11761 h 23386"/>
              <a:gd name="connsiteX5" fmla="*/ 23387 w 23386"/>
              <a:gd name="connsiteY5" fmla="*/ 11830 h 2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6" h="23386">
                <a:moveTo>
                  <a:pt x="23387" y="11830"/>
                </a:moveTo>
                <a:cubicBezTo>
                  <a:pt x="23311" y="18287"/>
                  <a:pt x="18013" y="23461"/>
                  <a:pt x="11557" y="23386"/>
                </a:cubicBezTo>
                <a:cubicBezTo>
                  <a:pt x="5100" y="23310"/>
                  <a:pt x="-75" y="18013"/>
                  <a:pt x="1" y="11556"/>
                </a:cubicBezTo>
                <a:cubicBezTo>
                  <a:pt x="76" y="5154"/>
                  <a:pt x="5288" y="0"/>
                  <a:pt x="11694" y="0"/>
                </a:cubicBezTo>
                <a:cubicBezTo>
                  <a:pt x="18171" y="17"/>
                  <a:pt x="23407" y="5284"/>
                  <a:pt x="23387" y="11761"/>
                </a:cubicBezTo>
                <a:cubicBezTo>
                  <a:pt x="23387" y="11786"/>
                  <a:pt x="23387" y="11806"/>
                  <a:pt x="23387" y="11830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108843B-6A94-0439-8CC8-4820C15BC553}"/>
              </a:ext>
            </a:extLst>
          </p:cNvPr>
          <p:cNvSpPr/>
          <p:nvPr/>
        </p:nvSpPr>
        <p:spPr>
          <a:xfrm>
            <a:off x="952205" y="1852221"/>
            <a:ext cx="30661" cy="30661"/>
          </a:xfrm>
          <a:custGeom>
            <a:avLst/>
            <a:gdLst>
              <a:gd name="connsiteX0" fmla="*/ 23455 w 23454"/>
              <a:gd name="connsiteY0" fmla="*/ 11830 h 23454"/>
              <a:gd name="connsiteX1" fmla="*/ 11625 w 23454"/>
              <a:gd name="connsiteY1" fmla="*/ 23454 h 23454"/>
              <a:gd name="connsiteX2" fmla="*/ 0 w 23454"/>
              <a:gd name="connsiteY2" fmla="*/ 11624 h 23454"/>
              <a:gd name="connsiteX3" fmla="*/ 11728 w 23454"/>
              <a:gd name="connsiteY3" fmla="*/ 0 h 23454"/>
              <a:gd name="connsiteX4" fmla="*/ 23455 w 23454"/>
              <a:gd name="connsiteY4" fmla="*/ 11796 h 23454"/>
              <a:gd name="connsiteX5" fmla="*/ 23455 w 23454"/>
              <a:gd name="connsiteY5" fmla="*/ 11830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4" h="23454">
                <a:moveTo>
                  <a:pt x="23455" y="11830"/>
                </a:moveTo>
                <a:cubicBezTo>
                  <a:pt x="23396" y="18307"/>
                  <a:pt x="18102" y="23509"/>
                  <a:pt x="11625" y="23454"/>
                </a:cubicBezTo>
                <a:cubicBezTo>
                  <a:pt x="5147" y="23396"/>
                  <a:pt x="-54" y="18102"/>
                  <a:pt x="0" y="11624"/>
                </a:cubicBezTo>
                <a:cubicBezTo>
                  <a:pt x="59" y="5188"/>
                  <a:pt x="5291" y="0"/>
                  <a:pt x="11728" y="0"/>
                </a:cubicBezTo>
                <a:cubicBezTo>
                  <a:pt x="18222" y="17"/>
                  <a:pt x="23472" y="5301"/>
                  <a:pt x="23455" y="11796"/>
                </a:cubicBezTo>
                <a:cubicBezTo>
                  <a:pt x="23455" y="11806"/>
                  <a:pt x="23455" y="11820"/>
                  <a:pt x="23455" y="11830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7586E200-9A51-2758-815C-FA4F10B1E487}"/>
              </a:ext>
            </a:extLst>
          </p:cNvPr>
          <p:cNvSpPr/>
          <p:nvPr/>
        </p:nvSpPr>
        <p:spPr>
          <a:xfrm>
            <a:off x="899221" y="1862576"/>
            <a:ext cx="30661" cy="30661"/>
          </a:xfrm>
          <a:custGeom>
            <a:avLst/>
            <a:gdLst>
              <a:gd name="connsiteX0" fmla="*/ 23455 w 23454"/>
              <a:gd name="connsiteY0" fmla="*/ 11796 h 23454"/>
              <a:gd name="connsiteX1" fmla="*/ 11659 w 23454"/>
              <a:gd name="connsiteY1" fmla="*/ 23454 h 23454"/>
              <a:gd name="connsiteX2" fmla="*/ 0 w 23454"/>
              <a:gd name="connsiteY2" fmla="*/ 11659 h 23454"/>
              <a:gd name="connsiteX3" fmla="*/ 11727 w 23454"/>
              <a:gd name="connsiteY3" fmla="*/ 0 h 23454"/>
              <a:gd name="connsiteX4" fmla="*/ 23455 w 23454"/>
              <a:gd name="connsiteY4" fmla="*/ 11796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54" h="23454">
                <a:moveTo>
                  <a:pt x="23455" y="11796"/>
                </a:moveTo>
                <a:cubicBezTo>
                  <a:pt x="23417" y="18273"/>
                  <a:pt x="18136" y="23492"/>
                  <a:pt x="11659" y="23454"/>
                </a:cubicBezTo>
                <a:cubicBezTo>
                  <a:pt x="5181" y="23417"/>
                  <a:pt x="-37" y="18136"/>
                  <a:pt x="0" y="11659"/>
                </a:cubicBezTo>
                <a:cubicBezTo>
                  <a:pt x="38" y="5209"/>
                  <a:pt x="5277" y="0"/>
                  <a:pt x="11727" y="0"/>
                </a:cubicBezTo>
                <a:cubicBezTo>
                  <a:pt x="18222" y="17"/>
                  <a:pt x="23475" y="5301"/>
                  <a:pt x="23455" y="11796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214867FA-DBF7-4143-F7CF-2E3A42EBF55E}"/>
              </a:ext>
            </a:extLst>
          </p:cNvPr>
          <p:cNvSpPr/>
          <p:nvPr/>
        </p:nvSpPr>
        <p:spPr>
          <a:xfrm>
            <a:off x="899221" y="1810217"/>
            <a:ext cx="30661" cy="30661"/>
          </a:xfrm>
          <a:custGeom>
            <a:avLst/>
            <a:gdLst>
              <a:gd name="connsiteX0" fmla="*/ 23455 w 23454"/>
              <a:gd name="connsiteY0" fmla="*/ 11830 h 23454"/>
              <a:gd name="connsiteX1" fmla="*/ 11625 w 23454"/>
              <a:gd name="connsiteY1" fmla="*/ 23454 h 23454"/>
              <a:gd name="connsiteX2" fmla="*/ 0 w 23454"/>
              <a:gd name="connsiteY2" fmla="*/ 11624 h 23454"/>
              <a:gd name="connsiteX3" fmla="*/ 11728 w 23454"/>
              <a:gd name="connsiteY3" fmla="*/ 0 h 23454"/>
              <a:gd name="connsiteX4" fmla="*/ 23455 w 23454"/>
              <a:gd name="connsiteY4" fmla="*/ 11796 h 23454"/>
              <a:gd name="connsiteX5" fmla="*/ 23455 w 23454"/>
              <a:gd name="connsiteY5" fmla="*/ 11830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4" h="23454">
                <a:moveTo>
                  <a:pt x="23455" y="11830"/>
                </a:moveTo>
                <a:cubicBezTo>
                  <a:pt x="23396" y="18307"/>
                  <a:pt x="18102" y="23509"/>
                  <a:pt x="11625" y="23454"/>
                </a:cubicBezTo>
                <a:cubicBezTo>
                  <a:pt x="5147" y="23396"/>
                  <a:pt x="-54" y="18102"/>
                  <a:pt x="0" y="11624"/>
                </a:cubicBezTo>
                <a:cubicBezTo>
                  <a:pt x="59" y="5188"/>
                  <a:pt x="5291" y="0"/>
                  <a:pt x="11728" y="0"/>
                </a:cubicBezTo>
                <a:cubicBezTo>
                  <a:pt x="18222" y="17"/>
                  <a:pt x="23475" y="5301"/>
                  <a:pt x="23455" y="11796"/>
                </a:cubicBezTo>
                <a:cubicBezTo>
                  <a:pt x="23455" y="11806"/>
                  <a:pt x="23455" y="11820"/>
                  <a:pt x="23455" y="11830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0954A257-495C-0769-08BC-B38FF665FE12}"/>
              </a:ext>
            </a:extLst>
          </p:cNvPr>
          <p:cNvSpPr/>
          <p:nvPr/>
        </p:nvSpPr>
        <p:spPr>
          <a:xfrm>
            <a:off x="899221" y="1753556"/>
            <a:ext cx="30661" cy="30661"/>
          </a:xfrm>
          <a:custGeom>
            <a:avLst/>
            <a:gdLst>
              <a:gd name="connsiteX0" fmla="*/ 23455 w 23454"/>
              <a:gd name="connsiteY0" fmla="*/ 11830 h 23454"/>
              <a:gd name="connsiteX1" fmla="*/ 11625 w 23454"/>
              <a:gd name="connsiteY1" fmla="*/ 23454 h 23454"/>
              <a:gd name="connsiteX2" fmla="*/ 0 w 23454"/>
              <a:gd name="connsiteY2" fmla="*/ 11624 h 23454"/>
              <a:gd name="connsiteX3" fmla="*/ 11728 w 23454"/>
              <a:gd name="connsiteY3" fmla="*/ 0 h 23454"/>
              <a:gd name="connsiteX4" fmla="*/ 23455 w 23454"/>
              <a:gd name="connsiteY4" fmla="*/ 11796 h 23454"/>
              <a:gd name="connsiteX5" fmla="*/ 23455 w 23454"/>
              <a:gd name="connsiteY5" fmla="*/ 11830 h 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4" h="23454">
                <a:moveTo>
                  <a:pt x="23455" y="11830"/>
                </a:moveTo>
                <a:cubicBezTo>
                  <a:pt x="23396" y="18307"/>
                  <a:pt x="18102" y="23509"/>
                  <a:pt x="11625" y="23454"/>
                </a:cubicBezTo>
                <a:cubicBezTo>
                  <a:pt x="5147" y="23396"/>
                  <a:pt x="-54" y="18102"/>
                  <a:pt x="0" y="11624"/>
                </a:cubicBezTo>
                <a:cubicBezTo>
                  <a:pt x="59" y="5188"/>
                  <a:pt x="5291" y="0"/>
                  <a:pt x="11728" y="0"/>
                </a:cubicBezTo>
                <a:cubicBezTo>
                  <a:pt x="18222" y="17"/>
                  <a:pt x="23475" y="5301"/>
                  <a:pt x="23455" y="11796"/>
                </a:cubicBezTo>
                <a:cubicBezTo>
                  <a:pt x="23455" y="11806"/>
                  <a:pt x="23455" y="11820"/>
                  <a:pt x="23455" y="11830"/>
                </a:cubicBezTo>
                <a:close/>
              </a:path>
            </a:pathLst>
          </a:custGeom>
          <a:solidFill>
            <a:srgbClr val="DEE2A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8A3F91DD-162A-C0A5-15B3-5CA1BFE5F7E7}"/>
              </a:ext>
            </a:extLst>
          </p:cNvPr>
          <p:cNvSpPr/>
          <p:nvPr/>
        </p:nvSpPr>
        <p:spPr>
          <a:xfrm>
            <a:off x="620853" y="281373"/>
            <a:ext cx="591227" cy="295938"/>
          </a:xfrm>
          <a:custGeom>
            <a:avLst/>
            <a:gdLst>
              <a:gd name="connsiteX0" fmla="*/ 50229 w 452254"/>
              <a:gd name="connsiteY0" fmla="*/ 222318 h 226375"/>
              <a:gd name="connsiteX1" fmla="*/ 425876 w 452254"/>
              <a:gd name="connsiteY1" fmla="*/ 163511 h 226375"/>
              <a:gd name="connsiteX2" fmla="*/ 450359 w 452254"/>
              <a:gd name="connsiteY2" fmla="*/ 135839 h 226375"/>
              <a:gd name="connsiteX3" fmla="*/ 231897 w 452254"/>
              <a:gd name="connsiteY3" fmla="*/ 256 h 226375"/>
              <a:gd name="connsiteX4" fmla="*/ 2463 w 452254"/>
              <a:gd name="connsiteY4" fmla="*/ 203322 h 226375"/>
              <a:gd name="connsiteX5" fmla="*/ 50229 w 452254"/>
              <a:gd name="connsiteY5" fmla="*/ 222318 h 22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54" h="226375">
                <a:moveTo>
                  <a:pt x="50229" y="222318"/>
                </a:moveTo>
                <a:cubicBezTo>
                  <a:pt x="108865" y="191457"/>
                  <a:pt x="238824" y="140228"/>
                  <a:pt x="425876" y="163511"/>
                </a:cubicBezTo>
                <a:cubicBezTo>
                  <a:pt x="443741" y="165740"/>
                  <a:pt x="457423" y="150241"/>
                  <a:pt x="450359" y="135839"/>
                </a:cubicBezTo>
                <a:cubicBezTo>
                  <a:pt x="425327" y="85021"/>
                  <a:pt x="362268" y="-5436"/>
                  <a:pt x="231897" y="256"/>
                </a:cubicBezTo>
                <a:cubicBezTo>
                  <a:pt x="8327" y="10063"/>
                  <a:pt x="-8441" y="143589"/>
                  <a:pt x="2463" y="203322"/>
                </a:cubicBezTo>
                <a:cubicBezTo>
                  <a:pt x="5995" y="222627"/>
                  <a:pt x="30889" y="232468"/>
                  <a:pt x="50229" y="222318"/>
                </a:cubicBezTo>
                <a:close/>
              </a:path>
            </a:pathLst>
          </a:custGeom>
          <a:solidFill>
            <a:srgbClr val="331832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0ED05624-782E-C415-39B5-70BF45C0BF3B}"/>
              </a:ext>
            </a:extLst>
          </p:cNvPr>
          <p:cNvSpPr/>
          <p:nvPr/>
        </p:nvSpPr>
        <p:spPr>
          <a:xfrm>
            <a:off x="995810" y="320945"/>
            <a:ext cx="145763" cy="118927"/>
          </a:xfrm>
          <a:custGeom>
            <a:avLst/>
            <a:gdLst>
              <a:gd name="connsiteX0" fmla="*/ 106961 w 111500"/>
              <a:gd name="connsiteY0" fmla="*/ 63256 h 90972"/>
              <a:gd name="connsiteX1" fmla="*/ 10571 w 111500"/>
              <a:gd name="connsiteY1" fmla="*/ 59 h 90972"/>
              <a:gd name="connsiteX2" fmla="*/ 88787 w 111500"/>
              <a:gd name="connsiteY2" fmla="*/ 90928 h 90972"/>
              <a:gd name="connsiteX3" fmla="*/ 106961 w 111500"/>
              <a:gd name="connsiteY3" fmla="*/ 63256 h 9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00" h="90972">
                <a:moveTo>
                  <a:pt x="106961" y="63256"/>
                </a:moveTo>
                <a:cubicBezTo>
                  <a:pt x="106961" y="63256"/>
                  <a:pt x="53228" y="-2238"/>
                  <a:pt x="10571" y="59"/>
                </a:cubicBezTo>
                <a:cubicBezTo>
                  <a:pt x="-32085" y="2356"/>
                  <a:pt x="66670" y="93293"/>
                  <a:pt x="88787" y="90928"/>
                </a:cubicBezTo>
                <a:cubicBezTo>
                  <a:pt x="110904" y="88562"/>
                  <a:pt x="116665" y="74125"/>
                  <a:pt x="106961" y="63256"/>
                </a:cubicBezTo>
                <a:close/>
              </a:path>
            </a:pathLst>
          </a:custGeom>
          <a:solidFill>
            <a:srgbClr val="6E387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F46CB155-1BD8-5EC2-66D0-F3B015A3176A}"/>
              </a:ext>
            </a:extLst>
          </p:cNvPr>
          <p:cNvSpPr/>
          <p:nvPr/>
        </p:nvSpPr>
        <p:spPr>
          <a:xfrm>
            <a:off x="620853" y="892091"/>
            <a:ext cx="591227" cy="295932"/>
          </a:xfrm>
          <a:custGeom>
            <a:avLst/>
            <a:gdLst>
              <a:gd name="connsiteX0" fmla="*/ 50229 w 452254"/>
              <a:gd name="connsiteY0" fmla="*/ 222287 h 226371"/>
              <a:gd name="connsiteX1" fmla="*/ 425876 w 452254"/>
              <a:gd name="connsiteY1" fmla="*/ 163480 h 226371"/>
              <a:gd name="connsiteX2" fmla="*/ 450359 w 452254"/>
              <a:gd name="connsiteY2" fmla="*/ 135842 h 226371"/>
              <a:gd name="connsiteX3" fmla="*/ 231897 w 452254"/>
              <a:gd name="connsiteY3" fmla="*/ 259 h 226371"/>
              <a:gd name="connsiteX4" fmla="*/ 2463 w 452254"/>
              <a:gd name="connsiteY4" fmla="*/ 203325 h 226371"/>
              <a:gd name="connsiteX5" fmla="*/ 50229 w 452254"/>
              <a:gd name="connsiteY5" fmla="*/ 222287 h 226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54" h="226371">
                <a:moveTo>
                  <a:pt x="50229" y="222287"/>
                </a:moveTo>
                <a:cubicBezTo>
                  <a:pt x="108865" y="191426"/>
                  <a:pt x="238824" y="140197"/>
                  <a:pt x="425876" y="163480"/>
                </a:cubicBezTo>
                <a:cubicBezTo>
                  <a:pt x="443741" y="165709"/>
                  <a:pt x="457423" y="150210"/>
                  <a:pt x="450359" y="135842"/>
                </a:cubicBezTo>
                <a:cubicBezTo>
                  <a:pt x="425327" y="84990"/>
                  <a:pt x="362268" y="-5467"/>
                  <a:pt x="231897" y="259"/>
                </a:cubicBezTo>
                <a:cubicBezTo>
                  <a:pt x="8327" y="10032"/>
                  <a:pt x="-8441" y="143557"/>
                  <a:pt x="2463" y="203325"/>
                </a:cubicBezTo>
                <a:cubicBezTo>
                  <a:pt x="5995" y="222664"/>
                  <a:pt x="30889" y="232471"/>
                  <a:pt x="50229" y="222287"/>
                </a:cubicBezTo>
                <a:close/>
              </a:path>
            </a:pathLst>
          </a:custGeom>
          <a:solidFill>
            <a:srgbClr val="331832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EFE932A2-0591-342B-AB91-CCF821E7C5CD}"/>
              </a:ext>
            </a:extLst>
          </p:cNvPr>
          <p:cNvSpPr/>
          <p:nvPr/>
        </p:nvSpPr>
        <p:spPr>
          <a:xfrm>
            <a:off x="995810" y="931617"/>
            <a:ext cx="145763" cy="118932"/>
          </a:xfrm>
          <a:custGeom>
            <a:avLst/>
            <a:gdLst>
              <a:gd name="connsiteX0" fmla="*/ 106961 w 111500"/>
              <a:gd name="connsiteY0" fmla="*/ 63293 h 90976"/>
              <a:gd name="connsiteX1" fmla="*/ 10571 w 111500"/>
              <a:gd name="connsiteY1" fmla="*/ 63 h 90976"/>
              <a:gd name="connsiteX2" fmla="*/ 88787 w 111500"/>
              <a:gd name="connsiteY2" fmla="*/ 90931 h 90976"/>
              <a:gd name="connsiteX3" fmla="*/ 106961 w 111500"/>
              <a:gd name="connsiteY3" fmla="*/ 63293 h 9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00" h="90976">
                <a:moveTo>
                  <a:pt x="106961" y="63293"/>
                </a:moveTo>
                <a:cubicBezTo>
                  <a:pt x="106961" y="63293"/>
                  <a:pt x="53228" y="-2304"/>
                  <a:pt x="10571" y="63"/>
                </a:cubicBezTo>
                <a:cubicBezTo>
                  <a:pt x="-32085" y="2429"/>
                  <a:pt x="66670" y="93297"/>
                  <a:pt x="88787" y="90931"/>
                </a:cubicBezTo>
                <a:cubicBezTo>
                  <a:pt x="110904" y="88565"/>
                  <a:pt x="116665" y="74163"/>
                  <a:pt x="106961" y="63293"/>
                </a:cubicBezTo>
                <a:close/>
              </a:path>
            </a:pathLst>
          </a:custGeom>
          <a:solidFill>
            <a:srgbClr val="6E387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CDECA4E3-9A94-EE35-62A6-EC25D352F852}"/>
              </a:ext>
            </a:extLst>
          </p:cNvPr>
          <p:cNvSpPr/>
          <p:nvPr/>
        </p:nvSpPr>
        <p:spPr>
          <a:xfrm>
            <a:off x="620853" y="1451621"/>
            <a:ext cx="591227" cy="295897"/>
          </a:xfrm>
          <a:custGeom>
            <a:avLst/>
            <a:gdLst>
              <a:gd name="connsiteX0" fmla="*/ 50229 w 452254"/>
              <a:gd name="connsiteY0" fmla="*/ 222287 h 226344"/>
              <a:gd name="connsiteX1" fmla="*/ 425876 w 452254"/>
              <a:gd name="connsiteY1" fmla="*/ 163480 h 226344"/>
              <a:gd name="connsiteX2" fmla="*/ 450359 w 452254"/>
              <a:gd name="connsiteY2" fmla="*/ 135808 h 226344"/>
              <a:gd name="connsiteX3" fmla="*/ 231897 w 452254"/>
              <a:gd name="connsiteY3" fmla="*/ 259 h 226344"/>
              <a:gd name="connsiteX4" fmla="*/ 2463 w 452254"/>
              <a:gd name="connsiteY4" fmla="*/ 203325 h 226344"/>
              <a:gd name="connsiteX5" fmla="*/ 50229 w 452254"/>
              <a:gd name="connsiteY5" fmla="*/ 222287 h 22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54" h="226344">
                <a:moveTo>
                  <a:pt x="50229" y="222287"/>
                </a:moveTo>
                <a:cubicBezTo>
                  <a:pt x="108865" y="191426"/>
                  <a:pt x="238824" y="140197"/>
                  <a:pt x="425876" y="163480"/>
                </a:cubicBezTo>
                <a:cubicBezTo>
                  <a:pt x="443741" y="165709"/>
                  <a:pt x="457423" y="150210"/>
                  <a:pt x="450359" y="135808"/>
                </a:cubicBezTo>
                <a:cubicBezTo>
                  <a:pt x="425327" y="84990"/>
                  <a:pt x="362268" y="-5467"/>
                  <a:pt x="231897" y="259"/>
                </a:cubicBezTo>
                <a:cubicBezTo>
                  <a:pt x="8327" y="10032"/>
                  <a:pt x="-8441" y="143557"/>
                  <a:pt x="2463" y="203325"/>
                </a:cubicBezTo>
                <a:cubicBezTo>
                  <a:pt x="5995" y="222596"/>
                  <a:pt x="30889" y="232437"/>
                  <a:pt x="50229" y="222287"/>
                </a:cubicBezTo>
                <a:close/>
              </a:path>
            </a:pathLst>
          </a:custGeom>
          <a:solidFill>
            <a:srgbClr val="331832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14B590E9-C1F3-0999-4D74-DF7DA92E8143}"/>
              </a:ext>
            </a:extLst>
          </p:cNvPr>
          <p:cNvSpPr/>
          <p:nvPr/>
        </p:nvSpPr>
        <p:spPr>
          <a:xfrm>
            <a:off x="995810" y="1491140"/>
            <a:ext cx="145763" cy="118938"/>
          </a:xfrm>
          <a:custGeom>
            <a:avLst/>
            <a:gdLst>
              <a:gd name="connsiteX0" fmla="*/ 106961 w 111500"/>
              <a:gd name="connsiteY0" fmla="*/ 63265 h 90981"/>
              <a:gd name="connsiteX1" fmla="*/ 10571 w 111500"/>
              <a:gd name="connsiteY1" fmla="*/ 68 h 90981"/>
              <a:gd name="connsiteX2" fmla="*/ 88787 w 111500"/>
              <a:gd name="connsiteY2" fmla="*/ 90936 h 90981"/>
              <a:gd name="connsiteX3" fmla="*/ 106961 w 111500"/>
              <a:gd name="connsiteY3" fmla="*/ 63265 h 9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00" h="90981">
                <a:moveTo>
                  <a:pt x="106961" y="63265"/>
                </a:moveTo>
                <a:cubicBezTo>
                  <a:pt x="106961" y="63265"/>
                  <a:pt x="53228" y="-2401"/>
                  <a:pt x="10571" y="68"/>
                </a:cubicBezTo>
                <a:cubicBezTo>
                  <a:pt x="-32085" y="2537"/>
                  <a:pt x="66670" y="93302"/>
                  <a:pt x="88787" y="90936"/>
                </a:cubicBezTo>
                <a:cubicBezTo>
                  <a:pt x="110904" y="88571"/>
                  <a:pt x="116665" y="74169"/>
                  <a:pt x="106961" y="63265"/>
                </a:cubicBezTo>
                <a:close/>
              </a:path>
            </a:pathLst>
          </a:custGeom>
          <a:solidFill>
            <a:srgbClr val="6E387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DC198E30-1E3E-CF17-8C37-CA8F33BA32C9}"/>
              </a:ext>
            </a:extLst>
          </p:cNvPr>
          <p:cNvSpPr/>
          <p:nvPr/>
        </p:nvSpPr>
        <p:spPr>
          <a:xfrm>
            <a:off x="193555" y="4344598"/>
            <a:ext cx="130131" cy="24880"/>
          </a:xfrm>
          <a:custGeom>
            <a:avLst/>
            <a:gdLst>
              <a:gd name="connsiteX0" fmla="*/ 48383 w 99543"/>
              <a:gd name="connsiteY0" fmla="*/ 19031 h 19032"/>
              <a:gd name="connsiteX1" fmla="*/ 0 w 99543"/>
              <a:gd name="connsiteY1" fmla="*/ 3086 h 19032"/>
              <a:gd name="connsiteX2" fmla="*/ 2537 w 99543"/>
              <a:gd name="connsiteY2" fmla="*/ 172 h 19032"/>
              <a:gd name="connsiteX3" fmla="*/ 29352 w 99543"/>
              <a:gd name="connsiteY3" fmla="*/ 12927 h 19032"/>
              <a:gd name="connsiteX4" fmla="*/ 97521 w 99543"/>
              <a:gd name="connsiteY4" fmla="*/ 0 h 19032"/>
              <a:gd name="connsiteX5" fmla="*/ 99544 w 99543"/>
              <a:gd name="connsiteY5" fmla="*/ 3429 h 19032"/>
              <a:gd name="connsiteX6" fmla="*/ 48383 w 99543"/>
              <a:gd name="connsiteY6" fmla="*/ 19031 h 1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43" h="19032">
                <a:moveTo>
                  <a:pt x="48383" y="19031"/>
                </a:moveTo>
                <a:cubicBezTo>
                  <a:pt x="30950" y="19134"/>
                  <a:pt x="13959" y="13544"/>
                  <a:pt x="0" y="3086"/>
                </a:cubicBezTo>
                <a:lnTo>
                  <a:pt x="2537" y="172"/>
                </a:lnTo>
                <a:cubicBezTo>
                  <a:pt x="10482" y="6241"/>
                  <a:pt x="19617" y="10595"/>
                  <a:pt x="29352" y="12927"/>
                </a:cubicBezTo>
                <a:cubicBezTo>
                  <a:pt x="44680" y="16802"/>
                  <a:pt x="68957" y="17659"/>
                  <a:pt x="97521" y="0"/>
                </a:cubicBezTo>
                <a:lnTo>
                  <a:pt x="99544" y="3429"/>
                </a:lnTo>
                <a:cubicBezTo>
                  <a:pt x="84312" y="13373"/>
                  <a:pt x="66571" y="18791"/>
                  <a:pt x="48383" y="19031"/>
                </a:cubicBezTo>
                <a:close/>
              </a:path>
            </a:pathLst>
          </a:custGeom>
          <a:solidFill>
            <a:srgbClr val="331832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7E59496A-9B37-BE13-982C-92B56BB68505}"/>
              </a:ext>
            </a:extLst>
          </p:cNvPr>
          <p:cNvSpPr/>
          <p:nvPr/>
        </p:nvSpPr>
        <p:spPr>
          <a:xfrm>
            <a:off x="55398" y="4598497"/>
            <a:ext cx="395597" cy="53792"/>
          </a:xfrm>
          <a:custGeom>
            <a:avLst/>
            <a:gdLst>
              <a:gd name="connsiteX0" fmla="*/ 150876 w 302609"/>
              <a:gd name="connsiteY0" fmla="*/ 41148 h 41148"/>
              <a:gd name="connsiteX1" fmla="*/ 0 w 302609"/>
              <a:gd name="connsiteY1" fmla="*/ 3429 h 41148"/>
              <a:gd name="connsiteX2" fmla="*/ 2057 w 302609"/>
              <a:gd name="connsiteY2" fmla="*/ 0 h 41148"/>
              <a:gd name="connsiteX3" fmla="*/ 300826 w 302609"/>
              <a:gd name="connsiteY3" fmla="*/ 0 h 41148"/>
              <a:gd name="connsiteX4" fmla="*/ 302609 w 302609"/>
              <a:gd name="connsiteY4" fmla="*/ 3429 h 41148"/>
              <a:gd name="connsiteX5" fmla="*/ 150876 w 302609"/>
              <a:gd name="connsiteY5" fmla="*/ 41148 h 4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609" h="41148">
                <a:moveTo>
                  <a:pt x="150876" y="41148"/>
                </a:moveTo>
                <a:cubicBezTo>
                  <a:pt x="61722" y="41148"/>
                  <a:pt x="960" y="3978"/>
                  <a:pt x="0" y="3429"/>
                </a:cubicBezTo>
                <a:lnTo>
                  <a:pt x="2057" y="0"/>
                </a:lnTo>
                <a:cubicBezTo>
                  <a:pt x="3395" y="823"/>
                  <a:pt x="138532" y="83222"/>
                  <a:pt x="300826" y="0"/>
                </a:cubicBezTo>
                <a:lnTo>
                  <a:pt x="302609" y="3429"/>
                </a:lnTo>
                <a:cubicBezTo>
                  <a:pt x="255793" y="28015"/>
                  <a:pt x="203748" y="40942"/>
                  <a:pt x="150876" y="41148"/>
                </a:cubicBezTo>
                <a:close/>
              </a:path>
            </a:pathLst>
          </a:custGeom>
          <a:solidFill>
            <a:srgbClr val="331832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4BD21DC6-970D-3542-5A9B-DB2E9AECA680}"/>
              </a:ext>
            </a:extLst>
          </p:cNvPr>
          <p:cNvSpPr/>
          <p:nvPr/>
        </p:nvSpPr>
        <p:spPr>
          <a:xfrm>
            <a:off x="55398" y="5141398"/>
            <a:ext cx="395597" cy="53792"/>
          </a:xfrm>
          <a:custGeom>
            <a:avLst/>
            <a:gdLst>
              <a:gd name="connsiteX0" fmla="*/ 150876 w 302609"/>
              <a:gd name="connsiteY0" fmla="*/ 41148 h 41148"/>
              <a:gd name="connsiteX1" fmla="*/ 0 w 302609"/>
              <a:gd name="connsiteY1" fmla="*/ 3429 h 41148"/>
              <a:gd name="connsiteX2" fmla="*/ 2057 w 302609"/>
              <a:gd name="connsiteY2" fmla="*/ 0 h 41148"/>
              <a:gd name="connsiteX3" fmla="*/ 300826 w 302609"/>
              <a:gd name="connsiteY3" fmla="*/ 0 h 41148"/>
              <a:gd name="connsiteX4" fmla="*/ 302609 w 302609"/>
              <a:gd name="connsiteY4" fmla="*/ 3429 h 41148"/>
              <a:gd name="connsiteX5" fmla="*/ 150876 w 302609"/>
              <a:gd name="connsiteY5" fmla="*/ 41148 h 4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609" h="41148">
                <a:moveTo>
                  <a:pt x="150876" y="41148"/>
                </a:moveTo>
                <a:cubicBezTo>
                  <a:pt x="61722" y="41148"/>
                  <a:pt x="960" y="3978"/>
                  <a:pt x="0" y="3429"/>
                </a:cubicBezTo>
                <a:lnTo>
                  <a:pt x="2057" y="0"/>
                </a:lnTo>
                <a:cubicBezTo>
                  <a:pt x="3395" y="823"/>
                  <a:pt x="138532" y="83222"/>
                  <a:pt x="300826" y="0"/>
                </a:cubicBezTo>
                <a:lnTo>
                  <a:pt x="302609" y="3429"/>
                </a:lnTo>
                <a:cubicBezTo>
                  <a:pt x="255793" y="28015"/>
                  <a:pt x="203748" y="40942"/>
                  <a:pt x="150876" y="41148"/>
                </a:cubicBezTo>
                <a:close/>
              </a:path>
            </a:pathLst>
          </a:custGeom>
          <a:solidFill>
            <a:srgbClr val="331832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A4E27F29-7AC4-159B-D394-93229FF5DB77}"/>
              </a:ext>
            </a:extLst>
          </p:cNvPr>
          <p:cNvGrpSpPr/>
          <p:nvPr/>
        </p:nvGrpSpPr>
        <p:grpSpPr>
          <a:xfrm>
            <a:off x="1762033" y="2454123"/>
            <a:ext cx="8667935" cy="4250614"/>
            <a:chOff x="-367" y="1709237"/>
            <a:chExt cx="10186921" cy="49955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3E20999-1031-3F6E-35BC-110D92B1D8A5}"/>
                </a:ext>
              </a:extLst>
            </p:cNvPr>
            <p:cNvSpPr/>
            <p:nvPr/>
          </p:nvSpPr>
          <p:spPr>
            <a:xfrm>
              <a:off x="7061714" y="4712403"/>
              <a:ext cx="3124840" cy="1990942"/>
            </a:xfrm>
            <a:custGeom>
              <a:avLst/>
              <a:gdLst>
                <a:gd name="connsiteX0" fmla="*/ 1496416 w 2390321"/>
                <a:gd name="connsiteY0" fmla="*/ 1522956 h 1522955"/>
                <a:gd name="connsiteX1" fmla="*/ 2390322 w 2390321"/>
                <a:gd name="connsiteY1" fmla="*/ 1520830 h 1522955"/>
                <a:gd name="connsiteX2" fmla="*/ 517299 w 2390321"/>
                <a:gd name="connsiteY2" fmla="*/ 0 h 1522955"/>
                <a:gd name="connsiteX3" fmla="*/ 0 w 2390321"/>
                <a:gd name="connsiteY3" fmla="*/ 1234 h 1522955"/>
                <a:gd name="connsiteX4" fmla="*/ 1496416 w 2390321"/>
                <a:gd name="connsiteY4" fmla="*/ 1522956 h 152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0321" h="1522955">
                  <a:moveTo>
                    <a:pt x="1496416" y="1522956"/>
                  </a:moveTo>
                  <a:lnTo>
                    <a:pt x="2390322" y="1520830"/>
                  </a:lnTo>
                  <a:lnTo>
                    <a:pt x="517299" y="0"/>
                  </a:lnTo>
                  <a:lnTo>
                    <a:pt x="0" y="1234"/>
                  </a:lnTo>
                  <a:lnTo>
                    <a:pt x="1496416" y="1522956"/>
                  </a:lnTo>
                  <a:close/>
                </a:path>
              </a:pathLst>
            </a:custGeom>
            <a:solidFill>
              <a:srgbClr val="D7E9FD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2CA4FAB-6637-F198-071D-44C3F693B0E6}"/>
                </a:ext>
              </a:extLst>
            </p:cNvPr>
            <p:cNvSpPr/>
            <p:nvPr/>
          </p:nvSpPr>
          <p:spPr>
            <a:xfrm>
              <a:off x="-367" y="4712403"/>
              <a:ext cx="3309439" cy="1990942"/>
            </a:xfrm>
            <a:custGeom>
              <a:avLst/>
              <a:gdLst>
                <a:gd name="connsiteX0" fmla="*/ 946713 w 2531528"/>
                <a:gd name="connsiteY0" fmla="*/ 1522956 h 1522955"/>
                <a:gd name="connsiteX1" fmla="*/ 0 w 2531528"/>
                <a:gd name="connsiteY1" fmla="*/ 1520830 h 1522955"/>
                <a:gd name="connsiteX2" fmla="*/ 1983642 w 2531528"/>
                <a:gd name="connsiteY2" fmla="*/ 0 h 1522955"/>
                <a:gd name="connsiteX3" fmla="*/ 2531528 w 2531528"/>
                <a:gd name="connsiteY3" fmla="*/ 1234 h 1522955"/>
                <a:gd name="connsiteX4" fmla="*/ 946713 w 2531528"/>
                <a:gd name="connsiteY4" fmla="*/ 1522956 h 152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1528" h="1522955">
                  <a:moveTo>
                    <a:pt x="946713" y="1522956"/>
                  </a:moveTo>
                  <a:lnTo>
                    <a:pt x="0" y="1520830"/>
                  </a:lnTo>
                  <a:lnTo>
                    <a:pt x="1983642" y="0"/>
                  </a:lnTo>
                  <a:lnTo>
                    <a:pt x="2531528" y="1234"/>
                  </a:lnTo>
                  <a:lnTo>
                    <a:pt x="946713" y="1522956"/>
                  </a:lnTo>
                  <a:close/>
                </a:path>
              </a:pathLst>
            </a:custGeom>
            <a:solidFill>
              <a:srgbClr val="D7E9FD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689D5625-0923-8C35-9B66-6BF316976454}"/>
                </a:ext>
              </a:extLst>
            </p:cNvPr>
            <p:cNvGrpSpPr/>
            <p:nvPr/>
          </p:nvGrpSpPr>
          <p:grpSpPr>
            <a:xfrm>
              <a:off x="3628188" y="1709237"/>
              <a:ext cx="5011222" cy="4995500"/>
              <a:chOff x="3628188" y="1709237"/>
              <a:chExt cx="5011222" cy="4995500"/>
            </a:xfrm>
          </p:grpSpPr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6C04B67F-D10A-1458-E546-33688C983320}"/>
                  </a:ext>
                </a:extLst>
              </p:cNvPr>
              <p:cNvSpPr/>
              <p:nvPr/>
            </p:nvSpPr>
            <p:spPr>
              <a:xfrm>
                <a:off x="3628188" y="2851759"/>
                <a:ext cx="347888" cy="284610"/>
              </a:xfrm>
              <a:custGeom>
                <a:avLst/>
                <a:gdLst>
                  <a:gd name="connsiteX0" fmla="*/ 157808 w 266114"/>
                  <a:gd name="connsiteY0" fmla="*/ 217030 h 217710"/>
                  <a:gd name="connsiteX1" fmla="*/ 245282 w 266114"/>
                  <a:gd name="connsiteY1" fmla="*/ 205200 h 217710"/>
                  <a:gd name="connsiteX2" fmla="*/ 264622 w 266114"/>
                  <a:gd name="connsiteY2" fmla="*/ 87791 h 217710"/>
                  <a:gd name="connsiteX3" fmla="*/ 180714 w 266114"/>
                  <a:gd name="connsiteY3" fmla="*/ 25383 h 217710"/>
                  <a:gd name="connsiteX4" fmla="*/ 133634 w 266114"/>
                  <a:gd name="connsiteY4" fmla="*/ 1380 h 217710"/>
                  <a:gd name="connsiteX5" fmla="*/ 149853 w 266114"/>
                  <a:gd name="connsiteY5" fmla="*/ 51478 h 217710"/>
                  <a:gd name="connsiteX6" fmla="*/ 117209 w 266114"/>
                  <a:gd name="connsiteY6" fmla="*/ 92626 h 217710"/>
                  <a:gd name="connsiteX7" fmla="*/ 117209 w 266114"/>
                  <a:gd name="connsiteY7" fmla="*/ 92866 h 217710"/>
                  <a:gd name="connsiteX8" fmla="*/ 245 w 266114"/>
                  <a:gd name="connsiteY8" fmla="*/ 100821 h 217710"/>
                  <a:gd name="connsiteX9" fmla="*/ 113402 w 266114"/>
                  <a:gd name="connsiteY9" fmla="*/ 135866 h 217710"/>
                  <a:gd name="connsiteX10" fmla="*/ 113402 w 266114"/>
                  <a:gd name="connsiteY10" fmla="*/ 136586 h 217710"/>
                  <a:gd name="connsiteX11" fmla="*/ 19482 w 266114"/>
                  <a:gd name="connsiteY11" fmla="*/ 147970 h 217710"/>
                  <a:gd name="connsiteX12" fmla="*/ 115494 w 266114"/>
                  <a:gd name="connsiteY12" fmla="*/ 185689 h 217710"/>
                  <a:gd name="connsiteX13" fmla="*/ 40399 w 266114"/>
                  <a:gd name="connsiteY13" fmla="*/ 198788 h 217710"/>
                  <a:gd name="connsiteX14" fmla="*/ 147795 w 266114"/>
                  <a:gd name="connsiteY14" fmla="*/ 217647 h 217710"/>
                  <a:gd name="connsiteX15" fmla="*/ 157808 w 266114"/>
                  <a:gd name="connsiteY15" fmla="*/ 217030 h 217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6114" h="217710">
                    <a:moveTo>
                      <a:pt x="157808" y="217030"/>
                    </a:moveTo>
                    <a:cubicBezTo>
                      <a:pt x="211163" y="215281"/>
                      <a:pt x="245282" y="205200"/>
                      <a:pt x="245282" y="205200"/>
                    </a:cubicBezTo>
                    <a:cubicBezTo>
                      <a:pt x="245282" y="205200"/>
                      <a:pt x="272714" y="95472"/>
                      <a:pt x="264622" y="87791"/>
                    </a:cubicBezTo>
                    <a:cubicBezTo>
                      <a:pt x="245590" y="69823"/>
                      <a:pt x="200088" y="42974"/>
                      <a:pt x="180714" y="25383"/>
                    </a:cubicBezTo>
                    <a:cubicBezTo>
                      <a:pt x="172313" y="17771"/>
                      <a:pt x="142309" y="-5923"/>
                      <a:pt x="133634" y="1380"/>
                    </a:cubicBezTo>
                    <a:cubicBezTo>
                      <a:pt x="126090" y="7793"/>
                      <a:pt x="141040" y="37968"/>
                      <a:pt x="149853" y="51478"/>
                    </a:cubicBezTo>
                    <a:cubicBezTo>
                      <a:pt x="75752" y="42014"/>
                      <a:pt x="-50881" y="51718"/>
                      <a:pt x="117209" y="92626"/>
                    </a:cubicBezTo>
                    <a:cubicBezTo>
                      <a:pt x="117209" y="92626"/>
                      <a:pt x="117209" y="92797"/>
                      <a:pt x="117209" y="92866"/>
                    </a:cubicBezTo>
                    <a:cubicBezTo>
                      <a:pt x="101367" y="91186"/>
                      <a:pt x="-5789" y="78704"/>
                      <a:pt x="245" y="100821"/>
                    </a:cubicBezTo>
                    <a:cubicBezTo>
                      <a:pt x="5560" y="120367"/>
                      <a:pt x="87342" y="132780"/>
                      <a:pt x="113402" y="135866"/>
                    </a:cubicBezTo>
                    <a:lnTo>
                      <a:pt x="113402" y="136586"/>
                    </a:lnTo>
                    <a:cubicBezTo>
                      <a:pt x="86656" y="135763"/>
                      <a:pt x="8441" y="131065"/>
                      <a:pt x="19482" y="147970"/>
                    </a:cubicBezTo>
                    <a:cubicBezTo>
                      <a:pt x="33198" y="169230"/>
                      <a:pt x="115494" y="185689"/>
                      <a:pt x="115494" y="185689"/>
                    </a:cubicBezTo>
                    <a:cubicBezTo>
                      <a:pt x="115494" y="185689"/>
                      <a:pt x="27437" y="172316"/>
                      <a:pt x="40399" y="198788"/>
                    </a:cubicBezTo>
                    <a:cubicBezTo>
                      <a:pt x="49246" y="216824"/>
                      <a:pt x="122387" y="216516"/>
                      <a:pt x="147795" y="217647"/>
                    </a:cubicBezTo>
                    <a:cubicBezTo>
                      <a:pt x="151156" y="217829"/>
                      <a:pt x="154516" y="217620"/>
                      <a:pt x="157808" y="217030"/>
                    </a:cubicBezTo>
                    <a:close/>
                  </a:path>
                </a:pathLst>
              </a:custGeom>
              <a:solidFill>
                <a:srgbClr val="FFB27D"/>
              </a:soli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84" name="Group 383">
                <a:extLst>
                  <a:ext uri="{FF2B5EF4-FFF2-40B4-BE49-F238E27FC236}">
                    <a16:creationId xmlns:a16="http://schemas.microsoft.com/office/drawing/2014/main" id="{1A035907-C734-74A0-51E7-214C8FB5F3D0}"/>
                  </a:ext>
                </a:extLst>
              </p:cNvPr>
              <p:cNvGrpSpPr/>
              <p:nvPr/>
            </p:nvGrpSpPr>
            <p:grpSpPr>
              <a:xfrm>
                <a:off x="3873803" y="1709237"/>
                <a:ext cx="4765607" cy="4995500"/>
                <a:chOff x="3873803" y="1709237"/>
                <a:chExt cx="4765607" cy="4995500"/>
              </a:xfrm>
            </p:grpSpPr>
            <p:sp>
              <p:nvSpPr>
                <p:cNvPr id="385" name="Freeform: Shape 384">
                  <a:extLst>
                    <a:ext uri="{FF2B5EF4-FFF2-40B4-BE49-F238E27FC236}">
                      <a16:creationId xmlns:a16="http://schemas.microsoft.com/office/drawing/2014/main" id="{CBFB97CF-1FE3-6D6F-D2F8-D1F55F535E55}"/>
                    </a:ext>
                  </a:extLst>
                </p:cNvPr>
                <p:cNvSpPr/>
                <p:nvPr/>
              </p:nvSpPr>
              <p:spPr>
                <a:xfrm>
                  <a:off x="3873803" y="2554508"/>
                  <a:ext cx="976693" cy="653161"/>
                </a:xfrm>
                <a:custGeom>
                  <a:avLst/>
                  <a:gdLst>
                    <a:gd name="connsiteX0" fmla="*/ 747111 w 747113"/>
                    <a:gd name="connsiteY0" fmla="*/ 154249 h 499630"/>
                    <a:gd name="connsiteX1" fmla="*/ 416863 w 747113"/>
                    <a:gd name="connsiteY1" fmla="*/ 492039 h 499630"/>
                    <a:gd name="connsiteX2" fmla="*/ 0 w 747113"/>
                    <a:gd name="connsiteY2" fmla="*/ 431037 h 499630"/>
                    <a:gd name="connsiteX3" fmla="*/ 50886 w 747113"/>
                    <a:gd name="connsiteY3" fmla="*/ 296621 h 499630"/>
                    <a:gd name="connsiteX4" fmla="*/ 359496 w 747113"/>
                    <a:gd name="connsiteY4" fmla="*/ 298849 h 499630"/>
                    <a:gd name="connsiteX5" fmla="*/ 561259 w 747113"/>
                    <a:gd name="connsiteY5" fmla="*/ 2138 h 499630"/>
                    <a:gd name="connsiteX6" fmla="*/ 747111 w 747113"/>
                    <a:gd name="connsiteY6" fmla="*/ 154249 h 499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7113" h="499630">
                      <a:moveTo>
                        <a:pt x="747111" y="154249"/>
                      </a:moveTo>
                      <a:cubicBezTo>
                        <a:pt x="747111" y="154249"/>
                        <a:pt x="585948" y="445268"/>
                        <a:pt x="416863" y="492039"/>
                      </a:cubicBezTo>
                      <a:cubicBezTo>
                        <a:pt x="291465" y="526775"/>
                        <a:pt x="0" y="431037"/>
                        <a:pt x="0" y="431037"/>
                      </a:cubicBezTo>
                      <a:lnTo>
                        <a:pt x="50886" y="296621"/>
                      </a:lnTo>
                      <a:cubicBezTo>
                        <a:pt x="50886" y="296621"/>
                        <a:pt x="273463" y="338489"/>
                        <a:pt x="359496" y="298849"/>
                      </a:cubicBezTo>
                      <a:cubicBezTo>
                        <a:pt x="421836" y="270183"/>
                        <a:pt x="530089" y="13968"/>
                        <a:pt x="561259" y="2138"/>
                      </a:cubicBezTo>
                      <a:cubicBezTo>
                        <a:pt x="599800" y="-12435"/>
                        <a:pt x="747831" y="48498"/>
                        <a:pt x="747111" y="154249"/>
                      </a:cubicBezTo>
                      <a:close/>
                    </a:path>
                  </a:pathLst>
                </a:custGeom>
                <a:solidFill>
                  <a:srgbClr val="FFB27D"/>
                </a:solidFill>
                <a:ln w="3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6" name="Freeform: Shape 385">
                  <a:extLst>
                    <a:ext uri="{FF2B5EF4-FFF2-40B4-BE49-F238E27FC236}">
                      <a16:creationId xmlns:a16="http://schemas.microsoft.com/office/drawing/2014/main" id="{BF24394B-0A16-FFE6-2D07-2A989CDEF5C5}"/>
                    </a:ext>
                  </a:extLst>
                </p:cNvPr>
                <p:cNvSpPr/>
                <p:nvPr/>
              </p:nvSpPr>
              <p:spPr>
                <a:xfrm>
                  <a:off x="5030957" y="1709237"/>
                  <a:ext cx="675770" cy="522219"/>
                </a:xfrm>
                <a:custGeom>
                  <a:avLst/>
                  <a:gdLst>
                    <a:gd name="connsiteX0" fmla="*/ 16070 w 516925"/>
                    <a:gd name="connsiteY0" fmla="*/ 68741 h 399467"/>
                    <a:gd name="connsiteX1" fmla="*/ 29135 w 516925"/>
                    <a:gd name="connsiteY1" fmla="*/ 147608 h 399467"/>
                    <a:gd name="connsiteX2" fmla="*/ 200962 w 516925"/>
                    <a:gd name="connsiteY2" fmla="*/ 213616 h 399467"/>
                    <a:gd name="connsiteX3" fmla="*/ 256031 w 516925"/>
                    <a:gd name="connsiteY3" fmla="*/ 376665 h 399467"/>
                    <a:gd name="connsiteX4" fmla="*/ 396209 w 516925"/>
                    <a:gd name="connsiteY4" fmla="*/ 387980 h 399467"/>
                    <a:gd name="connsiteX5" fmla="*/ 505937 w 516925"/>
                    <a:gd name="connsiteY5" fmla="*/ 306165 h 399467"/>
                    <a:gd name="connsiteX6" fmla="*/ 494279 w 516925"/>
                    <a:gd name="connsiteY6" fmla="*/ 132931 h 399467"/>
                    <a:gd name="connsiteX7" fmla="*/ 275543 w 516925"/>
                    <a:gd name="connsiteY7" fmla="*/ 25261 h 399467"/>
                    <a:gd name="connsiteX8" fmla="*/ 16070 w 516925"/>
                    <a:gd name="connsiteY8" fmla="*/ 68741 h 399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6925" h="399467">
                      <a:moveTo>
                        <a:pt x="16070" y="68741"/>
                      </a:moveTo>
                      <a:cubicBezTo>
                        <a:pt x="16070" y="68741"/>
                        <a:pt x="-27650" y="127239"/>
                        <a:pt x="29135" y="147608"/>
                      </a:cubicBezTo>
                      <a:cubicBezTo>
                        <a:pt x="85919" y="167976"/>
                        <a:pt x="212518" y="141127"/>
                        <a:pt x="200962" y="213616"/>
                      </a:cubicBezTo>
                      <a:cubicBezTo>
                        <a:pt x="189406" y="286105"/>
                        <a:pt x="192801" y="386266"/>
                        <a:pt x="256031" y="376665"/>
                      </a:cubicBezTo>
                      <a:cubicBezTo>
                        <a:pt x="319262" y="367064"/>
                        <a:pt x="355472" y="349233"/>
                        <a:pt x="396209" y="387980"/>
                      </a:cubicBezTo>
                      <a:cubicBezTo>
                        <a:pt x="436946" y="426728"/>
                        <a:pt x="534672" y="359348"/>
                        <a:pt x="505937" y="306165"/>
                      </a:cubicBezTo>
                      <a:cubicBezTo>
                        <a:pt x="477202" y="252981"/>
                        <a:pt x="552229" y="170753"/>
                        <a:pt x="494279" y="132931"/>
                      </a:cubicBezTo>
                      <a:cubicBezTo>
                        <a:pt x="436329" y="95110"/>
                        <a:pt x="323617" y="84274"/>
                        <a:pt x="275543" y="25261"/>
                      </a:cubicBezTo>
                      <a:cubicBezTo>
                        <a:pt x="227468" y="-33752"/>
                        <a:pt x="51972" y="23135"/>
                        <a:pt x="16070" y="68741"/>
                      </a:cubicBezTo>
                      <a:close/>
                    </a:path>
                  </a:pathLst>
                </a:custGeom>
                <a:solidFill>
                  <a:srgbClr val="331832"/>
                </a:solidFill>
                <a:ln w="3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87" name="Group 386">
                  <a:extLst>
                    <a:ext uri="{FF2B5EF4-FFF2-40B4-BE49-F238E27FC236}">
                      <a16:creationId xmlns:a16="http://schemas.microsoft.com/office/drawing/2014/main" id="{BA2A990C-A024-4BB1-9ABA-66D1FF269F7E}"/>
                    </a:ext>
                  </a:extLst>
                </p:cNvPr>
                <p:cNvGrpSpPr/>
                <p:nvPr/>
              </p:nvGrpSpPr>
              <p:grpSpPr>
                <a:xfrm>
                  <a:off x="4388325" y="1758407"/>
                  <a:ext cx="4251085" cy="4946330"/>
                  <a:chOff x="4388325" y="1758407"/>
                  <a:chExt cx="4251085" cy="4946330"/>
                </a:xfrm>
              </p:grpSpPr>
              <p:sp>
                <p:nvSpPr>
                  <p:cNvPr id="388" name="Freeform: Shape 387">
                    <a:extLst>
                      <a:ext uri="{FF2B5EF4-FFF2-40B4-BE49-F238E27FC236}">
                        <a16:creationId xmlns:a16="http://schemas.microsoft.com/office/drawing/2014/main" id="{1691E5EC-85C9-CDA8-97E8-6F99534624E5}"/>
                      </a:ext>
                    </a:extLst>
                  </p:cNvPr>
                  <p:cNvSpPr/>
                  <p:nvPr/>
                </p:nvSpPr>
                <p:spPr>
                  <a:xfrm>
                    <a:off x="4388325" y="4713793"/>
                    <a:ext cx="1504750" cy="1990944"/>
                  </a:xfrm>
                  <a:custGeom>
                    <a:avLst/>
                    <a:gdLst>
                      <a:gd name="connsiteX0" fmla="*/ 1151047 w 1151046"/>
                      <a:gd name="connsiteY0" fmla="*/ 1522956 h 1522956"/>
                      <a:gd name="connsiteX1" fmla="*/ 0 w 1151046"/>
                      <a:gd name="connsiteY1" fmla="*/ 1522956 h 1522956"/>
                      <a:gd name="connsiteX2" fmla="*/ 424339 w 1151046"/>
                      <a:gd name="connsiteY2" fmla="*/ 0 h 1522956"/>
                      <a:gd name="connsiteX3" fmla="*/ 813565 w 1151046"/>
                      <a:gd name="connsiteY3" fmla="*/ 0 h 1522956"/>
                      <a:gd name="connsiteX4" fmla="*/ 1151047 w 1151046"/>
                      <a:gd name="connsiteY4" fmla="*/ 1522956 h 15229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1046" h="1522956">
                        <a:moveTo>
                          <a:pt x="1151047" y="1522956"/>
                        </a:moveTo>
                        <a:lnTo>
                          <a:pt x="0" y="1522956"/>
                        </a:lnTo>
                        <a:lnTo>
                          <a:pt x="424339" y="0"/>
                        </a:lnTo>
                        <a:lnTo>
                          <a:pt x="813565" y="0"/>
                        </a:lnTo>
                        <a:lnTo>
                          <a:pt x="1151047" y="1522956"/>
                        </a:lnTo>
                        <a:close/>
                      </a:path>
                    </a:pathLst>
                  </a:custGeom>
                  <a:solidFill>
                    <a:srgbClr val="D7E9FD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9" name="Freeform: Shape 388">
                    <a:extLst>
                      <a:ext uri="{FF2B5EF4-FFF2-40B4-BE49-F238E27FC236}">
                        <a16:creationId xmlns:a16="http://schemas.microsoft.com/office/drawing/2014/main" id="{92C52448-6B8A-5399-8DAB-5ACC787649F2}"/>
                      </a:ext>
                    </a:extLst>
                  </p:cNvPr>
                  <p:cNvSpPr/>
                  <p:nvPr/>
                </p:nvSpPr>
                <p:spPr>
                  <a:xfrm>
                    <a:off x="5912441" y="4713793"/>
                    <a:ext cx="1996860" cy="1990944"/>
                  </a:xfrm>
                  <a:custGeom>
                    <a:avLst/>
                    <a:gdLst>
                      <a:gd name="connsiteX0" fmla="*/ 673079 w 1527482"/>
                      <a:gd name="connsiteY0" fmla="*/ 1522956 h 1522956"/>
                      <a:gd name="connsiteX1" fmla="*/ 1527482 w 1527482"/>
                      <a:gd name="connsiteY1" fmla="*/ 1520830 h 1522956"/>
                      <a:gd name="connsiteX2" fmla="*/ 494428 w 1527482"/>
                      <a:gd name="connsiteY2" fmla="*/ 0 h 1522956"/>
                      <a:gd name="connsiteX3" fmla="*/ 0 w 1527482"/>
                      <a:gd name="connsiteY3" fmla="*/ 1234 h 1522956"/>
                      <a:gd name="connsiteX4" fmla="*/ 673079 w 1527482"/>
                      <a:gd name="connsiteY4" fmla="*/ 1522956 h 15229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27482" h="1522956">
                        <a:moveTo>
                          <a:pt x="673079" y="1522956"/>
                        </a:moveTo>
                        <a:lnTo>
                          <a:pt x="1527482" y="1520830"/>
                        </a:lnTo>
                        <a:lnTo>
                          <a:pt x="494428" y="0"/>
                        </a:lnTo>
                        <a:lnTo>
                          <a:pt x="0" y="1234"/>
                        </a:lnTo>
                        <a:lnTo>
                          <a:pt x="673079" y="1522956"/>
                        </a:lnTo>
                        <a:close/>
                      </a:path>
                    </a:pathLst>
                  </a:custGeom>
                  <a:solidFill>
                    <a:srgbClr val="D7E9FD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0" name="Freeform: Shape 389">
                    <a:extLst>
                      <a:ext uri="{FF2B5EF4-FFF2-40B4-BE49-F238E27FC236}">
                        <a16:creationId xmlns:a16="http://schemas.microsoft.com/office/drawing/2014/main" id="{29D29202-9A21-1B87-592C-72358F250E63}"/>
                      </a:ext>
                    </a:extLst>
                  </p:cNvPr>
                  <p:cNvSpPr/>
                  <p:nvPr/>
                </p:nvSpPr>
                <p:spPr>
                  <a:xfrm>
                    <a:off x="6503707" y="3547546"/>
                    <a:ext cx="386633" cy="334266"/>
                  </a:xfrm>
                  <a:custGeom>
                    <a:avLst/>
                    <a:gdLst>
                      <a:gd name="connsiteX0" fmla="*/ 224635 w 295752"/>
                      <a:gd name="connsiteY0" fmla="*/ 190846 h 255694"/>
                      <a:gd name="connsiteX1" fmla="*/ 295753 w 295752"/>
                      <a:gd name="connsiteY1" fmla="*/ 120449 h 255694"/>
                      <a:gd name="connsiteX2" fmla="*/ 233105 w 295752"/>
                      <a:gd name="connsiteY2" fmla="*/ 983 h 255694"/>
                      <a:gd name="connsiteX3" fmla="*/ 114565 w 295752"/>
                      <a:gd name="connsiteY3" fmla="*/ 1771 h 255694"/>
                      <a:gd name="connsiteX4" fmla="*/ 55654 w 295752"/>
                      <a:gd name="connsiteY4" fmla="*/ 12058 h 255694"/>
                      <a:gd name="connsiteX5" fmla="*/ 104518 w 295752"/>
                      <a:gd name="connsiteY5" fmla="*/ 46348 h 255694"/>
                      <a:gd name="connsiteX6" fmla="*/ 103112 w 295752"/>
                      <a:gd name="connsiteY6" fmla="*/ 105944 h 255694"/>
                      <a:gd name="connsiteX7" fmla="*/ 103112 w 295752"/>
                      <a:gd name="connsiteY7" fmla="*/ 106184 h 255694"/>
                      <a:gd name="connsiteX8" fmla="*/ 2642 w 295752"/>
                      <a:gd name="connsiteY8" fmla="*/ 193213 h 255694"/>
                      <a:gd name="connsiteX9" fmla="*/ 128966 w 295752"/>
                      <a:gd name="connsiteY9" fmla="*/ 147710 h 255694"/>
                      <a:gd name="connsiteX10" fmla="*/ 129481 w 295752"/>
                      <a:gd name="connsiteY10" fmla="*/ 148395 h 255694"/>
                      <a:gd name="connsiteX11" fmla="*/ 52225 w 295752"/>
                      <a:gd name="connsiteY11" fmla="*/ 222805 h 255694"/>
                      <a:gd name="connsiteX12" fmla="*/ 164868 w 295752"/>
                      <a:gd name="connsiteY12" fmla="*/ 191223 h 255694"/>
                      <a:gd name="connsiteX13" fmla="*/ 105855 w 295752"/>
                      <a:gd name="connsiteY13" fmla="*/ 254317 h 255694"/>
                      <a:gd name="connsiteX14" fmla="*/ 215926 w 295752"/>
                      <a:gd name="connsiteY14" fmla="*/ 198081 h 255694"/>
                      <a:gd name="connsiteX15" fmla="*/ 224635 w 295752"/>
                      <a:gd name="connsiteY15" fmla="*/ 190846 h 255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95752" h="255694">
                        <a:moveTo>
                          <a:pt x="224635" y="190846"/>
                        </a:moveTo>
                        <a:cubicBezTo>
                          <a:pt x="271750" y="152853"/>
                          <a:pt x="295753" y="120449"/>
                          <a:pt x="295753" y="120449"/>
                        </a:cubicBezTo>
                        <a:cubicBezTo>
                          <a:pt x="295753" y="120449"/>
                          <a:pt x="245896" y="2389"/>
                          <a:pt x="233105" y="983"/>
                        </a:cubicBezTo>
                        <a:cubicBezTo>
                          <a:pt x="203616" y="-2446"/>
                          <a:pt x="143951" y="4412"/>
                          <a:pt x="114565" y="1771"/>
                        </a:cubicBezTo>
                        <a:cubicBezTo>
                          <a:pt x="101775" y="605"/>
                          <a:pt x="58466" y="-355"/>
                          <a:pt x="55654" y="12058"/>
                        </a:cubicBezTo>
                        <a:cubicBezTo>
                          <a:pt x="53220" y="22997"/>
                          <a:pt x="87339" y="40142"/>
                          <a:pt x="104518" y="46348"/>
                        </a:cubicBezTo>
                        <a:cubicBezTo>
                          <a:pt x="31000" y="88353"/>
                          <a:pt x="-76979" y="183508"/>
                          <a:pt x="103112" y="105944"/>
                        </a:cubicBezTo>
                        <a:lnTo>
                          <a:pt x="103112" y="106184"/>
                        </a:lnTo>
                        <a:cubicBezTo>
                          <a:pt x="87578" y="115477"/>
                          <a:pt x="-17898" y="177302"/>
                          <a:pt x="2642" y="193213"/>
                        </a:cubicBezTo>
                        <a:cubicBezTo>
                          <a:pt x="20782" y="207271"/>
                          <a:pt x="103317" y="162694"/>
                          <a:pt x="128966" y="147710"/>
                        </a:cubicBezTo>
                        <a:lnTo>
                          <a:pt x="129481" y="148395"/>
                        </a:lnTo>
                        <a:cubicBezTo>
                          <a:pt x="104689" y="165883"/>
                          <a:pt x="30691" y="215021"/>
                          <a:pt x="52225" y="222805"/>
                        </a:cubicBezTo>
                        <a:cubicBezTo>
                          <a:pt x="79246" y="232543"/>
                          <a:pt x="164868" y="191223"/>
                          <a:pt x="164868" y="191223"/>
                        </a:cubicBezTo>
                        <a:cubicBezTo>
                          <a:pt x="164868" y="191223"/>
                          <a:pt x="76057" y="239229"/>
                          <a:pt x="105855" y="254317"/>
                        </a:cubicBezTo>
                        <a:cubicBezTo>
                          <a:pt x="126189" y="264604"/>
                          <a:pt x="192163" y="214438"/>
                          <a:pt x="215926" y="198081"/>
                        </a:cubicBezTo>
                        <a:cubicBezTo>
                          <a:pt x="219115" y="196024"/>
                          <a:pt x="222029" y="193590"/>
                          <a:pt x="224635" y="190846"/>
                        </a:cubicBezTo>
                        <a:close/>
                      </a:path>
                    </a:pathLst>
                  </a:custGeom>
                  <a:solidFill>
                    <a:srgbClr val="FFB27D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1" name="Freeform: Shape 390">
                    <a:extLst>
                      <a:ext uri="{FF2B5EF4-FFF2-40B4-BE49-F238E27FC236}">
                        <a16:creationId xmlns:a16="http://schemas.microsoft.com/office/drawing/2014/main" id="{2799A9C8-D9B3-93F9-286A-3E15A9306DA5}"/>
                      </a:ext>
                    </a:extLst>
                  </p:cNvPr>
                  <p:cNvSpPr/>
                  <p:nvPr/>
                </p:nvSpPr>
                <p:spPr>
                  <a:xfrm>
                    <a:off x="6761329" y="2685668"/>
                    <a:ext cx="711713" cy="1068738"/>
                  </a:xfrm>
                  <a:custGeom>
                    <a:avLst/>
                    <a:gdLst>
                      <a:gd name="connsiteX0" fmla="*/ 533072 w 544419"/>
                      <a:gd name="connsiteY0" fmla="*/ 57142 h 817522"/>
                      <a:gd name="connsiteX1" fmla="*/ 464492 w 544419"/>
                      <a:gd name="connsiteY1" fmla="*/ 588260 h 817522"/>
                      <a:gd name="connsiteX2" fmla="*/ 45502 w 544419"/>
                      <a:gd name="connsiteY2" fmla="*/ 817522 h 817522"/>
                      <a:gd name="connsiteX3" fmla="*/ 0 w 544419"/>
                      <a:gd name="connsiteY3" fmla="*/ 661194 h 817522"/>
                      <a:gd name="connsiteX4" fmla="*/ 281178 w 544419"/>
                      <a:gd name="connsiteY4" fmla="*/ 452506 h 817522"/>
                      <a:gd name="connsiteX5" fmla="*/ 261290 w 544419"/>
                      <a:gd name="connsiteY5" fmla="*/ 46237 h 817522"/>
                      <a:gd name="connsiteX6" fmla="*/ 533072 w 544419"/>
                      <a:gd name="connsiteY6" fmla="*/ 57142 h 8175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44419" h="817522">
                        <a:moveTo>
                          <a:pt x="533072" y="57142"/>
                        </a:moveTo>
                        <a:cubicBezTo>
                          <a:pt x="533072" y="57142"/>
                          <a:pt x="585639" y="430628"/>
                          <a:pt x="464492" y="588260"/>
                        </a:cubicBezTo>
                        <a:cubicBezTo>
                          <a:pt x="374686" y="705291"/>
                          <a:pt x="45502" y="817522"/>
                          <a:pt x="45502" y="817522"/>
                        </a:cubicBezTo>
                        <a:lnTo>
                          <a:pt x="0" y="661194"/>
                        </a:lnTo>
                        <a:cubicBezTo>
                          <a:pt x="0" y="661194"/>
                          <a:pt x="230017" y="547214"/>
                          <a:pt x="281178" y="452506"/>
                        </a:cubicBezTo>
                        <a:cubicBezTo>
                          <a:pt x="318040" y="383926"/>
                          <a:pt x="241161" y="78230"/>
                          <a:pt x="261290" y="46237"/>
                        </a:cubicBezTo>
                        <a:cubicBezTo>
                          <a:pt x="285944" y="6770"/>
                          <a:pt x="461509" y="-39076"/>
                          <a:pt x="533072" y="57142"/>
                        </a:cubicBezTo>
                        <a:close/>
                      </a:path>
                    </a:pathLst>
                  </a:custGeom>
                  <a:solidFill>
                    <a:srgbClr val="FFB27D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2" name="Freeform: Shape 391">
                    <a:extLst>
                      <a:ext uri="{FF2B5EF4-FFF2-40B4-BE49-F238E27FC236}">
                        <a16:creationId xmlns:a16="http://schemas.microsoft.com/office/drawing/2014/main" id="{FFA79F64-CC1E-0E1F-091B-A45E6F4EE36D}"/>
                      </a:ext>
                    </a:extLst>
                  </p:cNvPr>
                  <p:cNvSpPr/>
                  <p:nvPr/>
                </p:nvSpPr>
                <p:spPr>
                  <a:xfrm>
                    <a:off x="6917375" y="5215920"/>
                    <a:ext cx="327578" cy="606732"/>
                  </a:xfrm>
                  <a:custGeom>
                    <a:avLst/>
                    <a:gdLst>
                      <a:gd name="connsiteX0" fmla="*/ 118949 w 250578"/>
                      <a:gd name="connsiteY0" fmla="*/ 295393 h 464115"/>
                      <a:gd name="connsiteX1" fmla="*/ 97724 w 250578"/>
                      <a:gd name="connsiteY1" fmla="*/ 373677 h 464115"/>
                      <a:gd name="connsiteX2" fmla="*/ 11999 w 250578"/>
                      <a:gd name="connsiteY2" fmla="*/ 460396 h 464115"/>
                      <a:gd name="connsiteX3" fmla="*/ 169047 w 250578"/>
                      <a:gd name="connsiteY3" fmla="*/ 432964 h 464115"/>
                      <a:gd name="connsiteX4" fmla="*/ 246199 w 250578"/>
                      <a:gd name="connsiteY4" fmla="*/ 408275 h 464115"/>
                      <a:gd name="connsiteX5" fmla="*/ 216230 w 250578"/>
                      <a:gd name="connsiteY5" fmla="*/ 273756 h 464115"/>
                      <a:gd name="connsiteX6" fmla="*/ 106502 w 250578"/>
                      <a:gd name="connsiteY6" fmla="*/ 53 h 464115"/>
                      <a:gd name="connsiteX7" fmla="*/ 118949 w 250578"/>
                      <a:gd name="connsiteY7" fmla="*/ 295393 h 464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0578" h="464115">
                        <a:moveTo>
                          <a:pt x="118949" y="295393"/>
                        </a:moveTo>
                        <a:cubicBezTo>
                          <a:pt x="118949" y="295393"/>
                          <a:pt x="129819" y="350257"/>
                          <a:pt x="97724" y="373677"/>
                        </a:cubicBezTo>
                        <a:cubicBezTo>
                          <a:pt x="65628" y="397097"/>
                          <a:pt x="-34190" y="433856"/>
                          <a:pt x="11999" y="460396"/>
                        </a:cubicBezTo>
                        <a:cubicBezTo>
                          <a:pt x="38573" y="475655"/>
                          <a:pt x="139694" y="439445"/>
                          <a:pt x="169047" y="432964"/>
                        </a:cubicBezTo>
                        <a:cubicBezTo>
                          <a:pt x="198399" y="426483"/>
                          <a:pt x="228951" y="433581"/>
                          <a:pt x="246199" y="408275"/>
                        </a:cubicBezTo>
                        <a:cubicBezTo>
                          <a:pt x="265196" y="380398"/>
                          <a:pt x="216230" y="273756"/>
                          <a:pt x="216230" y="273756"/>
                        </a:cubicBezTo>
                        <a:cubicBezTo>
                          <a:pt x="216230" y="273756"/>
                          <a:pt x="129442" y="-4405"/>
                          <a:pt x="106502" y="53"/>
                        </a:cubicBezTo>
                        <a:cubicBezTo>
                          <a:pt x="73583" y="6431"/>
                          <a:pt x="118949" y="295393"/>
                          <a:pt x="118949" y="295393"/>
                        </a:cubicBezTo>
                        <a:close/>
                      </a:path>
                    </a:pathLst>
                  </a:custGeom>
                  <a:solidFill>
                    <a:srgbClr val="331832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3" name="Freeform: Shape 392">
                    <a:extLst>
                      <a:ext uri="{FF2B5EF4-FFF2-40B4-BE49-F238E27FC236}">
                        <a16:creationId xmlns:a16="http://schemas.microsoft.com/office/drawing/2014/main" id="{97E69FC6-DF82-1BD2-D4FA-09A5B4569924}"/>
                      </a:ext>
                    </a:extLst>
                  </p:cNvPr>
                  <p:cNvSpPr/>
                  <p:nvPr/>
                </p:nvSpPr>
                <p:spPr>
                  <a:xfrm>
                    <a:off x="8102407" y="4987551"/>
                    <a:ext cx="537003" cy="416646"/>
                  </a:xfrm>
                  <a:custGeom>
                    <a:avLst/>
                    <a:gdLst>
                      <a:gd name="connsiteX0" fmla="*/ 250393 w 410776"/>
                      <a:gd name="connsiteY0" fmla="*/ 140212 h 318710"/>
                      <a:gd name="connsiteX1" fmla="*/ 304434 w 410776"/>
                      <a:gd name="connsiteY1" fmla="*/ 197339 h 318710"/>
                      <a:gd name="connsiteX2" fmla="*/ 333341 w 410776"/>
                      <a:gd name="connsiteY2" fmla="*/ 314302 h 318710"/>
                      <a:gd name="connsiteX3" fmla="*/ 388925 w 410776"/>
                      <a:gd name="connsiteY3" fmla="*/ 164901 h 318710"/>
                      <a:gd name="connsiteX4" fmla="*/ 407030 w 410776"/>
                      <a:gd name="connsiteY4" fmla="*/ 86034 h 318710"/>
                      <a:gd name="connsiteX5" fmla="*/ 281014 w 410776"/>
                      <a:gd name="connsiteY5" fmla="*/ 45366 h 318710"/>
                      <a:gd name="connsiteX6" fmla="*/ 351 w 410776"/>
                      <a:gd name="connsiteY6" fmla="*/ 4698 h 318710"/>
                      <a:gd name="connsiteX7" fmla="*/ 250393 w 410776"/>
                      <a:gd name="connsiteY7" fmla="*/ 140212 h 318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0776" h="318710">
                        <a:moveTo>
                          <a:pt x="250393" y="140212"/>
                        </a:moveTo>
                        <a:cubicBezTo>
                          <a:pt x="250393" y="140212"/>
                          <a:pt x="301177" y="158043"/>
                          <a:pt x="304434" y="197339"/>
                        </a:cubicBezTo>
                        <a:cubicBezTo>
                          <a:pt x="307692" y="236635"/>
                          <a:pt x="288318" y="341357"/>
                          <a:pt x="333341" y="314302"/>
                        </a:cubicBezTo>
                        <a:cubicBezTo>
                          <a:pt x="359161" y="298872"/>
                          <a:pt x="379701" y="193533"/>
                          <a:pt x="388925" y="164901"/>
                        </a:cubicBezTo>
                        <a:cubicBezTo>
                          <a:pt x="398149" y="136269"/>
                          <a:pt x="419340" y="113466"/>
                          <a:pt x="407030" y="86034"/>
                        </a:cubicBezTo>
                        <a:cubicBezTo>
                          <a:pt x="393485" y="55824"/>
                          <a:pt x="281014" y="45366"/>
                          <a:pt x="281014" y="45366"/>
                        </a:cubicBezTo>
                        <a:cubicBezTo>
                          <a:pt x="281014" y="45366"/>
                          <a:pt x="8100" y="-17351"/>
                          <a:pt x="351" y="4698"/>
                        </a:cubicBezTo>
                        <a:cubicBezTo>
                          <a:pt x="-10862" y="36382"/>
                          <a:pt x="250393" y="140212"/>
                          <a:pt x="250393" y="140212"/>
                        </a:cubicBezTo>
                        <a:close/>
                      </a:path>
                    </a:pathLst>
                  </a:custGeom>
                  <a:solidFill>
                    <a:srgbClr val="331832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4" name="Freeform: Shape 393">
                    <a:extLst>
                      <a:ext uri="{FF2B5EF4-FFF2-40B4-BE49-F238E27FC236}">
                        <a16:creationId xmlns:a16="http://schemas.microsoft.com/office/drawing/2014/main" id="{B58AD0C0-4B45-A55E-F4F2-55289C573066}"/>
                      </a:ext>
                    </a:extLst>
                  </p:cNvPr>
                  <p:cNvSpPr/>
                  <p:nvPr/>
                </p:nvSpPr>
                <p:spPr>
                  <a:xfrm>
                    <a:off x="7196978" y="3680634"/>
                    <a:ext cx="1205510" cy="1585976"/>
                  </a:xfrm>
                  <a:custGeom>
                    <a:avLst/>
                    <a:gdLst>
                      <a:gd name="connsiteX0" fmla="*/ 911824 w 922145"/>
                      <a:gd name="connsiteY0" fmla="*/ 1078103 h 1213179"/>
                      <a:gd name="connsiteX1" fmla="*/ 873694 w 922145"/>
                      <a:gd name="connsiteY1" fmla="*/ 1149186 h 1213179"/>
                      <a:gd name="connsiteX2" fmla="*/ 715480 w 922145"/>
                      <a:gd name="connsiteY2" fmla="*/ 1201752 h 1213179"/>
                      <a:gd name="connsiteX3" fmla="*/ 371826 w 922145"/>
                      <a:gd name="connsiteY3" fmla="*/ 971460 h 1213179"/>
                      <a:gd name="connsiteX4" fmla="*/ 78920 w 922145"/>
                      <a:gd name="connsiteY4" fmla="*/ 507757 h 1213179"/>
                      <a:gd name="connsiteX5" fmla="*/ 6705 w 922145"/>
                      <a:gd name="connsiteY5" fmla="*/ 206005 h 1213179"/>
                      <a:gd name="connsiteX6" fmla="*/ 107861 w 922145"/>
                      <a:gd name="connsiteY6" fmla="*/ 15695 h 1213179"/>
                      <a:gd name="connsiteX7" fmla="*/ 384650 w 922145"/>
                      <a:gd name="connsiteY7" fmla="*/ 67336 h 1213179"/>
                      <a:gd name="connsiteX8" fmla="*/ 602254 w 922145"/>
                      <a:gd name="connsiteY8" fmla="*/ 721692 h 1213179"/>
                      <a:gd name="connsiteX9" fmla="*/ 885936 w 922145"/>
                      <a:gd name="connsiteY9" fmla="*/ 966523 h 1213179"/>
                      <a:gd name="connsiteX10" fmla="*/ 911824 w 922145"/>
                      <a:gd name="connsiteY10" fmla="*/ 1078103 h 12131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22145" h="1213179">
                        <a:moveTo>
                          <a:pt x="911824" y="1078103"/>
                        </a:moveTo>
                        <a:lnTo>
                          <a:pt x="873694" y="1149186"/>
                        </a:lnTo>
                        <a:cubicBezTo>
                          <a:pt x="843278" y="1205935"/>
                          <a:pt x="773807" y="1229013"/>
                          <a:pt x="715480" y="1201752"/>
                        </a:cubicBezTo>
                        <a:cubicBezTo>
                          <a:pt x="595225" y="1145379"/>
                          <a:pt x="454122" y="1058283"/>
                          <a:pt x="371826" y="971460"/>
                        </a:cubicBezTo>
                        <a:cubicBezTo>
                          <a:pt x="277665" y="872019"/>
                          <a:pt x="147192" y="743226"/>
                          <a:pt x="78920" y="507757"/>
                        </a:cubicBezTo>
                        <a:cubicBezTo>
                          <a:pt x="28994" y="335587"/>
                          <a:pt x="8488" y="211697"/>
                          <a:pt x="6705" y="206005"/>
                        </a:cubicBezTo>
                        <a:cubicBezTo>
                          <a:pt x="-17915" y="125526"/>
                          <a:pt x="27382" y="40316"/>
                          <a:pt x="107861" y="15695"/>
                        </a:cubicBezTo>
                        <a:cubicBezTo>
                          <a:pt x="188305" y="-8891"/>
                          <a:pt x="360030" y="-13177"/>
                          <a:pt x="384650" y="67336"/>
                        </a:cubicBezTo>
                        <a:cubicBezTo>
                          <a:pt x="444863" y="263715"/>
                          <a:pt x="475553" y="577571"/>
                          <a:pt x="602254" y="721692"/>
                        </a:cubicBezTo>
                        <a:cubicBezTo>
                          <a:pt x="673166" y="802376"/>
                          <a:pt x="796507" y="902537"/>
                          <a:pt x="885936" y="966523"/>
                        </a:cubicBezTo>
                        <a:cubicBezTo>
                          <a:pt x="921357" y="991932"/>
                          <a:pt x="932432" y="1039697"/>
                          <a:pt x="911824" y="1078103"/>
                        </a:cubicBezTo>
                        <a:close/>
                      </a:path>
                    </a:pathLst>
                  </a:custGeom>
                  <a:solidFill>
                    <a:srgbClr val="EF8062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5" name="Freeform: Shape 394">
                    <a:extLst>
                      <a:ext uri="{FF2B5EF4-FFF2-40B4-BE49-F238E27FC236}">
                        <a16:creationId xmlns:a16="http://schemas.microsoft.com/office/drawing/2014/main" id="{CCF40E82-B7EC-E4DC-4606-0BDAF8F9BEC5}"/>
                      </a:ext>
                    </a:extLst>
                  </p:cNvPr>
                  <p:cNvSpPr/>
                  <p:nvPr/>
                </p:nvSpPr>
                <p:spPr>
                  <a:xfrm>
                    <a:off x="6761320" y="3406595"/>
                    <a:ext cx="679190" cy="2201475"/>
                  </a:xfrm>
                  <a:custGeom>
                    <a:avLst/>
                    <a:gdLst>
                      <a:gd name="connsiteX0" fmla="*/ 79525 w 519541"/>
                      <a:gd name="connsiteY0" fmla="*/ 0 h 1684000"/>
                      <a:gd name="connsiteX1" fmla="*/ 3093 w 519541"/>
                      <a:gd name="connsiteY1" fmla="*/ 755923 h 1684000"/>
                      <a:gd name="connsiteX2" fmla="*/ 118685 w 519541"/>
                      <a:gd name="connsiteY2" fmla="*/ 1561498 h 1684000"/>
                      <a:gd name="connsiteX3" fmla="*/ 223989 w 519541"/>
                      <a:gd name="connsiteY3" fmla="*/ 1677741 h 1684000"/>
                      <a:gd name="connsiteX4" fmla="*/ 254850 w 519541"/>
                      <a:gd name="connsiteY4" fmla="*/ 1682679 h 1684000"/>
                      <a:gd name="connsiteX5" fmla="*/ 376648 w 519541"/>
                      <a:gd name="connsiteY5" fmla="*/ 1581215 h 1684000"/>
                      <a:gd name="connsiteX6" fmla="*/ 429249 w 519541"/>
                      <a:gd name="connsiteY6" fmla="*/ 480917 h 1684000"/>
                      <a:gd name="connsiteX7" fmla="*/ 453047 w 519541"/>
                      <a:gd name="connsiteY7" fmla="*/ 119535 h 168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9541" h="1684000">
                        <a:moveTo>
                          <a:pt x="79525" y="0"/>
                        </a:moveTo>
                        <a:cubicBezTo>
                          <a:pt x="79525" y="0"/>
                          <a:pt x="-18441" y="284367"/>
                          <a:pt x="3093" y="755923"/>
                        </a:cubicBezTo>
                        <a:cubicBezTo>
                          <a:pt x="18661" y="1096388"/>
                          <a:pt x="48493" y="1274902"/>
                          <a:pt x="118685" y="1561498"/>
                        </a:cubicBezTo>
                        <a:cubicBezTo>
                          <a:pt x="132778" y="1619037"/>
                          <a:pt x="166691" y="1668551"/>
                          <a:pt x="223989" y="1677741"/>
                        </a:cubicBezTo>
                        <a:lnTo>
                          <a:pt x="254850" y="1682679"/>
                        </a:lnTo>
                        <a:cubicBezTo>
                          <a:pt x="316572" y="1692623"/>
                          <a:pt x="373562" y="1645234"/>
                          <a:pt x="376648" y="1581215"/>
                        </a:cubicBezTo>
                        <a:cubicBezTo>
                          <a:pt x="376648" y="1581215"/>
                          <a:pt x="250221" y="889071"/>
                          <a:pt x="429249" y="480917"/>
                        </a:cubicBezTo>
                        <a:cubicBezTo>
                          <a:pt x="601214" y="88948"/>
                          <a:pt x="479518" y="35799"/>
                          <a:pt x="453047" y="119535"/>
                        </a:cubicBezTo>
                        <a:close/>
                      </a:path>
                    </a:pathLst>
                  </a:custGeom>
                  <a:solidFill>
                    <a:srgbClr val="EF8062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6" name="Freeform: Shape 395">
                    <a:extLst>
                      <a:ext uri="{FF2B5EF4-FFF2-40B4-BE49-F238E27FC236}">
                        <a16:creationId xmlns:a16="http://schemas.microsoft.com/office/drawing/2014/main" id="{97FAEA04-EE72-3A82-C8D7-886FF909EC94}"/>
                      </a:ext>
                    </a:extLst>
                  </p:cNvPr>
                  <p:cNvSpPr/>
                  <p:nvPr/>
                </p:nvSpPr>
                <p:spPr>
                  <a:xfrm>
                    <a:off x="6743199" y="2463093"/>
                    <a:ext cx="1056546" cy="1501446"/>
                  </a:xfrm>
                  <a:custGeom>
                    <a:avLst/>
                    <a:gdLst>
                      <a:gd name="connsiteX0" fmla="*/ 711156 w 808196"/>
                      <a:gd name="connsiteY0" fmla="*/ 155938 h 1148519"/>
                      <a:gd name="connsiteX1" fmla="*/ 387047 w 808196"/>
                      <a:gd name="connsiteY1" fmla="*/ 22 h 1148519"/>
                      <a:gd name="connsiteX2" fmla="*/ 55737 w 808196"/>
                      <a:gd name="connsiteY2" fmla="*/ 266352 h 1148519"/>
                      <a:gd name="connsiteX3" fmla="*/ 324 w 808196"/>
                      <a:gd name="connsiteY3" fmla="*/ 1056565 h 1148519"/>
                      <a:gd name="connsiteX4" fmla="*/ 808197 w 808196"/>
                      <a:gd name="connsiteY4" fmla="*/ 1071070 h 1148519"/>
                      <a:gd name="connsiteX5" fmla="*/ 770478 w 808196"/>
                      <a:gd name="connsiteY5" fmla="*/ 287338 h 1148519"/>
                      <a:gd name="connsiteX6" fmla="*/ 711156 w 808196"/>
                      <a:gd name="connsiteY6" fmla="*/ 155938 h 11485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08196" h="1148519">
                        <a:moveTo>
                          <a:pt x="711156" y="155938"/>
                        </a:moveTo>
                        <a:cubicBezTo>
                          <a:pt x="711156" y="155938"/>
                          <a:pt x="672820" y="2354"/>
                          <a:pt x="387047" y="22"/>
                        </a:cubicBezTo>
                        <a:cubicBezTo>
                          <a:pt x="175787" y="-1658"/>
                          <a:pt x="86255" y="93428"/>
                          <a:pt x="55737" y="266352"/>
                        </a:cubicBezTo>
                        <a:cubicBezTo>
                          <a:pt x="24670" y="442157"/>
                          <a:pt x="-3344" y="648446"/>
                          <a:pt x="324" y="1056565"/>
                        </a:cubicBezTo>
                        <a:cubicBezTo>
                          <a:pt x="324" y="1056565"/>
                          <a:pt x="793555" y="1253424"/>
                          <a:pt x="808197" y="1071070"/>
                        </a:cubicBezTo>
                        <a:cubicBezTo>
                          <a:pt x="808197" y="1071070"/>
                          <a:pt x="806894" y="558023"/>
                          <a:pt x="770478" y="287338"/>
                        </a:cubicBezTo>
                        <a:cubicBezTo>
                          <a:pt x="761562" y="220438"/>
                          <a:pt x="728747" y="202367"/>
                          <a:pt x="711156" y="155938"/>
                        </a:cubicBezTo>
                        <a:close/>
                      </a:path>
                    </a:pathLst>
                  </a:custGeom>
                  <a:solidFill>
                    <a:srgbClr val="68A1BF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7" name="Freeform: Shape 396">
                    <a:extLst>
                      <a:ext uri="{FF2B5EF4-FFF2-40B4-BE49-F238E27FC236}">
                        <a16:creationId xmlns:a16="http://schemas.microsoft.com/office/drawing/2014/main" id="{03167682-00ED-BCFD-F378-68B3CAB21CB7}"/>
                      </a:ext>
                    </a:extLst>
                  </p:cNvPr>
                  <p:cNvSpPr/>
                  <p:nvPr/>
                </p:nvSpPr>
                <p:spPr>
                  <a:xfrm>
                    <a:off x="6855689" y="2462097"/>
                    <a:ext cx="936070" cy="719196"/>
                  </a:xfrm>
                  <a:custGeom>
                    <a:avLst/>
                    <a:gdLst>
                      <a:gd name="connsiteX0" fmla="*/ 707197 w 716039"/>
                      <a:gd name="connsiteY0" fmla="*/ 550144 h 550143"/>
                      <a:gd name="connsiteX1" fmla="*/ 430202 w 716039"/>
                      <a:gd name="connsiteY1" fmla="*/ 403143 h 550143"/>
                      <a:gd name="connsiteX2" fmla="*/ 252889 w 716039"/>
                      <a:gd name="connsiteY2" fmla="*/ 240060 h 550143"/>
                      <a:gd name="connsiteX3" fmla="*/ 0 w 716039"/>
                      <a:gd name="connsiteY3" fmla="*/ 162393 h 550143"/>
                      <a:gd name="connsiteX4" fmla="*/ 200871 w 716039"/>
                      <a:gd name="connsiteY4" fmla="*/ 7025 h 550143"/>
                      <a:gd name="connsiteX5" fmla="*/ 258306 w 716039"/>
                      <a:gd name="connsiteY5" fmla="*/ 612 h 550143"/>
                      <a:gd name="connsiteX6" fmla="*/ 357747 w 716039"/>
                      <a:gd name="connsiteY6" fmla="*/ 2876 h 550143"/>
                      <a:gd name="connsiteX7" fmla="*/ 707197 w 716039"/>
                      <a:gd name="connsiteY7" fmla="*/ 550144 h 550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6039" h="550143">
                        <a:moveTo>
                          <a:pt x="707197" y="550144"/>
                        </a:moveTo>
                        <a:lnTo>
                          <a:pt x="430202" y="403143"/>
                        </a:lnTo>
                        <a:cubicBezTo>
                          <a:pt x="430202" y="403143"/>
                          <a:pt x="361348" y="258233"/>
                          <a:pt x="252889" y="240060"/>
                        </a:cubicBezTo>
                        <a:cubicBezTo>
                          <a:pt x="144429" y="221886"/>
                          <a:pt x="0" y="162393"/>
                          <a:pt x="0" y="162393"/>
                        </a:cubicBezTo>
                        <a:cubicBezTo>
                          <a:pt x="0" y="162393"/>
                          <a:pt x="56887" y="25233"/>
                          <a:pt x="200871" y="7025"/>
                        </a:cubicBezTo>
                        <a:cubicBezTo>
                          <a:pt x="219422" y="4659"/>
                          <a:pt x="238590" y="1847"/>
                          <a:pt x="258306" y="612"/>
                        </a:cubicBezTo>
                        <a:cubicBezTo>
                          <a:pt x="291637" y="-1445"/>
                          <a:pt x="324760" y="2293"/>
                          <a:pt x="357747" y="2876"/>
                        </a:cubicBezTo>
                        <a:cubicBezTo>
                          <a:pt x="803895" y="10454"/>
                          <a:pt x="707197" y="550144"/>
                          <a:pt x="707197" y="550144"/>
                        </a:cubicBezTo>
                        <a:close/>
                      </a:path>
                    </a:pathLst>
                  </a:custGeom>
                  <a:solidFill>
                    <a:srgbClr val="68A1BF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8" name="Freeform: Shape 397">
                    <a:extLst>
                      <a:ext uri="{FF2B5EF4-FFF2-40B4-BE49-F238E27FC236}">
                        <a16:creationId xmlns:a16="http://schemas.microsoft.com/office/drawing/2014/main" id="{4C968639-14DC-2F12-61D8-83DAB9A119FC}"/>
                      </a:ext>
                    </a:extLst>
                  </p:cNvPr>
                  <p:cNvSpPr/>
                  <p:nvPr/>
                </p:nvSpPr>
                <p:spPr>
                  <a:xfrm>
                    <a:off x="7156247" y="2143819"/>
                    <a:ext cx="214325" cy="395561"/>
                  </a:xfrm>
                  <a:custGeom>
                    <a:avLst/>
                    <a:gdLst>
                      <a:gd name="connsiteX0" fmla="*/ 110489 w 163946"/>
                      <a:gd name="connsiteY0" fmla="*/ 209169 h 302581"/>
                      <a:gd name="connsiteX1" fmla="*/ 89092 w 163946"/>
                      <a:gd name="connsiteY1" fmla="*/ 139560 h 302581"/>
                      <a:gd name="connsiteX2" fmla="*/ 82851 w 163946"/>
                      <a:gd name="connsiteY2" fmla="*/ 119261 h 302581"/>
                      <a:gd name="connsiteX3" fmla="*/ 46264 w 163946"/>
                      <a:gd name="connsiteY3" fmla="*/ 0 h 302581"/>
                      <a:gd name="connsiteX4" fmla="*/ 41086 w 163946"/>
                      <a:gd name="connsiteY4" fmla="*/ 118541 h 302581"/>
                      <a:gd name="connsiteX5" fmla="*/ 38000 w 163946"/>
                      <a:gd name="connsiteY5" fmla="*/ 189658 h 302581"/>
                      <a:gd name="connsiteX6" fmla="*/ 37005 w 163946"/>
                      <a:gd name="connsiteY6" fmla="*/ 212187 h 302581"/>
                      <a:gd name="connsiteX7" fmla="*/ 18420 w 163946"/>
                      <a:gd name="connsiteY7" fmla="*/ 251414 h 302581"/>
                      <a:gd name="connsiteX8" fmla="*/ 14991 w 163946"/>
                      <a:gd name="connsiteY8" fmla="*/ 296677 h 302581"/>
                      <a:gd name="connsiteX9" fmla="*/ 163947 w 163946"/>
                      <a:gd name="connsiteY9" fmla="*/ 251209 h 302581"/>
                      <a:gd name="connsiteX10" fmla="*/ 110489 w 163946"/>
                      <a:gd name="connsiteY10" fmla="*/ 209169 h 3025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3946" h="302581">
                        <a:moveTo>
                          <a:pt x="110489" y="209169"/>
                        </a:moveTo>
                        <a:lnTo>
                          <a:pt x="89092" y="139560"/>
                        </a:lnTo>
                        <a:lnTo>
                          <a:pt x="82851" y="119261"/>
                        </a:lnTo>
                        <a:lnTo>
                          <a:pt x="46264" y="0"/>
                        </a:lnTo>
                        <a:lnTo>
                          <a:pt x="41086" y="118541"/>
                        </a:lnTo>
                        <a:lnTo>
                          <a:pt x="38000" y="189658"/>
                        </a:lnTo>
                        <a:lnTo>
                          <a:pt x="37005" y="212187"/>
                        </a:lnTo>
                        <a:cubicBezTo>
                          <a:pt x="36354" y="227480"/>
                          <a:pt x="29804" y="238178"/>
                          <a:pt x="18420" y="251414"/>
                        </a:cubicBezTo>
                        <a:cubicBezTo>
                          <a:pt x="13825" y="256798"/>
                          <a:pt x="-18442" y="281864"/>
                          <a:pt x="14991" y="296677"/>
                        </a:cubicBezTo>
                        <a:cubicBezTo>
                          <a:pt x="56516" y="315160"/>
                          <a:pt x="134286" y="287556"/>
                          <a:pt x="163947" y="251209"/>
                        </a:cubicBezTo>
                        <a:cubicBezTo>
                          <a:pt x="163604" y="251071"/>
                          <a:pt x="117381" y="231663"/>
                          <a:pt x="110489" y="209169"/>
                        </a:cubicBezTo>
                        <a:close/>
                      </a:path>
                    </a:pathLst>
                  </a:custGeom>
                  <a:solidFill>
                    <a:srgbClr val="FFB27D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9" name="Freeform: Shape 398">
                    <a:extLst>
                      <a:ext uri="{FF2B5EF4-FFF2-40B4-BE49-F238E27FC236}">
                        <a16:creationId xmlns:a16="http://schemas.microsoft.com/office/drawing/2014/main" id="{05B6D3AF-5F5A-3C2D-359C-2A8824CD5B3A}"/>
                      </a:ext>
                    </a:extLst>
                  </p:cNvPr>
                  <p:cNvSpPr/>
                  <p:nvPr/>
                </p:nvSpPr>
                <p:spPr>
                  <a:xfrm>
                    <a:off x="7424214" y="2666158"/>
                    <a:ext cx="310907" cy="348628"/>
                  </a:xfrm>
                  <a:custGeom>
                    <a:avLst/>
                    <a:gdLst>
                      <a:gd name="connsiteX0" fmla="*/ 228796 w 237826"/>
                      <a:gd name="connsiteY0" fmla="*/ 261209 h 266680"/>
                      <a:gd name="connsiteX1" fmla="*/ 73565 w 237826"/>
                      <a:gd name="connsiteY1" fmla="*/ 171027 h 266680"/>
                      <a:gd name="connsiteX2" fmla="*/ 9031 w 237826"/>
                      <a:gd name="connsiteY2" fmla="*/ 5474 h 266680"/>
                      <a:gd name="connsiteX3" fmla="*/ 164262 w 237826"/>
                      <a:gd name="connsiteY3" fmla="*/ 95623 h 266680"/>
                      <a:gd name="connsiteX4" fmla="*/ 228796 w 237826"/>
                      <a:gd name="connsiteY4" fmla="*/ 261209 h 266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7826" h="266680">
                        <a:moveTo>
                          <a:pt x="228796" y="261209"/>
                        </a:moveTo>
                        <a:cubicBezTo>
                          <a:pt x="203764" y="282023"/>
                          <a:pt x="134258" y="241630"/>
                          <a:pt x="73565" y="171027"/>
                        </a:cubicBezTo>
                        <a:cubicBezTo>
                          <a:pt x="12871" y="100424"/>
                          <a:pt x="-16035" y="26289"/>
                          <a:pt x="9031" y="5474"/>
                        </a:cubicBezTo>
                        <a:cubicBezTo>
                          <a:pt x="34097" y="-15340"/>
                          <a:pt x="103568" y="25020"/>
                          <a:pt x="164262" y="95623"/>
                        </a:cubicBezTo>
                        <a:cubicBezTo>
                          <a:pt x="224955" y="166226"/>
                          <a:pt x="253861" y="240635"/>
                          <a:pt x="228796" y="261209"/>
                        </a:cubicBezTo>
                        <a:close/>
                      </a:path>
                    </a:pathLst>
                  </a:custGeom>
                  <a:solidFill>
                    <a:srgbClr val="331832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0" name="Freeform: Shape 399">
                    <a:extLst>
                      <a:ext uri="{FF2B5EF4-FFF2-40B4-BE49-F238E27FC236}">
                        <a16:creationId xmlns:a16="http://schemas.microsoft.com/office/drawing/2014/main" id="{2AC11A5C-8F54-00E4-EBC7-6889E09EA735}"/>
                      </a:ext>
                    </a:extLst>
                  </p:cNvPr>
                  <p:cNvSpPr/>
                  <p:nvPr/>
                </p:nvSpPr>
                <p:spPr>
                  <a:xfrm>
                    <a:off x="7088218" y="2084917"/>
                    <a:ext cx="62746" cy="96496"/>
                  </a:xfrm>
                  <a:custGeom>
                    <a:avLst/>
                    <a:gdLst>
                      <a:gd name="connsiteX0" fmla="*/ 3420 w 47997"/>
                      <a:gd name="connsiteY0" fmla="*/ 0 h 73814"/>
                      <a:gd name="connsiteX1" fmla="*/ 3420 w 47997"/>
                      <a:gd name="connsiteY1" fmla="*/ 65151 h 73814"/>
                      <a:gd name="connsiteX2" fmla="*/ 47997 w 47997"/>
                      <a:gd name="connsiteY2" fmla="*/ 12516 h 738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7997" h="73814">
                        <a:moveTo>
                          <a:pt x="3420" y="0"/>
                        </a:moveTo>
                        <a:cubicBezTo>
                          <a:pt x="-1140" y="21476"/>
                          <a:pt x="-1140" y="43675"/>
                          <a:pt x="3420" y="65151"/>
                        </a:cubicBezTo>
                        <a:cubicBezTo>
                          <a:pt x="10861" y="101327"/>
                          <a:pt x="47997" y="12516"/>
                          <a:pt x="47997" y="12516"/>
                        </a:cubicBezTo>
                        <a:close/>
                      </a:path>
                    </a:pathLst>
                  </a:custGeom>
                  <a:solidFill>
                    <a:srgbClr val="5C305D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1" name="Freeform: Shape 400">
                    <a:extLst>
                      <a:ext uri="{FF2B5EF4-FFF2-40B4-BE49-F238E27FC236}">
                        <a16:creationId xmlns:a16="http://schemas.microsoft.com/office/drawing/2014/main" id="{9AD1834C-9F9B-4997-A854-551064810501}"/>
                      </a:ext>
                    </a:extLst>
                  </p:cNvPr>
                  <p:cNvSpPr/>
                  <p:nvPr/>
                </p:nvSpPr>
                <p:spPr>
                  <a:xfrm rot="16657799">
                    <a:off x="7057032" y="2063421"/>
                    <a:ext cx="333870" cy="276940"/>
                  </a:xfrm>
                  <a:custGeom>
                    <a:avLst/>
                    <a:gdLst>
                      <a:gd name="connsiteX0" fmla="*/ 255392 w 255391"/>
                      <a:gd name="connsiteY0" fmla="*/ 105922 h 211843"/>
                      <a:gd name="connsiteX1" fmla="*/ 127696 w 255391"/>
                      <a:gd name="connsiteY1" fmla="*/ 211844 h 211843"/>
                      <a:gd name="connsiteX2" fmla="*/ 0 w 255391"/>
                      <a:gd name="connsiteY2" fmla="*/ 105922 h 211843"/>
                      <a:gd name="connsiteX3" fmla="*/ 127696 w 255391"/>
                      <a:gd name="connsiteY3" fmla="*/ 0 h 211843"/>
                      <a:gd name="connsiteX4" fmla="*/ 255392 w 255391"/>
                      <a:gd name="connsiteY4" fmla="*/ 105922 h 2118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5391" h="211843">
                        <a:moveTo>
                          <a:pt x="255392" y="105922"/>
                        </a:moveTo>
                        <a:cubicBezTo>
                          <a:pt x="255392" y="164421"/>
                          <a:pt x="198220" y="211844"/>
                          <a:pt x="127696" y="211844"/>
                        </a:cubicBezTo>
                        <a:cubicBezTo>
                          <a:pt x="57171" y="211844"/>
                          <a:pt x="0" y="164421"/>
                          <a:pt x="0" y="105922"/>
                        </a:cubicBezTo>
                        <a:cubicBezTo>
                          <a:pt x="0" y="47423"/>
                          <a:pt x="57172" y="0"/>
                          <a:pt x="127696" y="0"/>
                        </a:cubicBezTo>
                        <a:cubicBezTo>
                          <a:pt x="198221" y="0"/>
                          <a:pt x="255392" y="47423"/>
                          <a:pt x="255392" y="105922"/>
                        </a:cubicBezTo>
                        <a:close/>
                      </a:path>
                    </a:pathLst>
                  </a:custGeom>
                  <a:solidFill>
                    <a:srgbClr val="FFB27D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2" name="Freeform: Shape 401">
                    <a:extLst>
                      <a:ext uri="{FF2B5EF4-FFF2-40B4-BE49-F238E27FC236}">
                        <a16:creationId xmlns:a16="http://schemas.microsoft.com/office/drawing/2014/main" id="{2A747189-220B-C067-A9D9-D52A383186C5}"/>
                      </a:ext>
                    </a:extLst>
                  </p:cNvPr>
                  <p:cNvSpPr/>
                  <p:nvPr/>
                </p:nvSpPr>
                <p:spPr>
                  <a:xfrm>
                    <a:off x="7028173" y="1940833"/>
                    <a:ext cx="455185" cy="231676"/>
                  </a:xfrm>
                  <a:custGeom>
                    <a:avLst/>
                    <a:gdLst>
                      <a:gd name="connsiteX0" fmla="*/ 257457 w 348190"/>
                      <a:gd name="connsiteY0" fmla="*/ 177219 h 177219"/>
                      <a:gd name="connsiteX1" fmla="*/ 202593 w 348190"/>
                      <a:gd name="connsiteY1" fmla="*/ 158462 h 177219"/>
                      <a:gd name="connsiteX2" fmla="*/ 183631 w 348190"/>
                      <a:gd name="connsiteY2" fmla="*/ 144335 h 177219"/>
                      <a:gd name="connsiteX3" fmla="*/ 107782 w 348190"/>
                      <a:gd name="connsiteY3" fmla="*/ 131648 h 177219"/>
                      <a:gd name="connsiteX4" fmla="*/ 899 w 348190"/>
                      <a:gd name="connsiteY4" fmla="*/ 65845 h 177219"/>
                      <a:gd name="connsiteX5" fmla="*/ 55763 w 348190"/>
                      <a:gd name="connsiteY5" fmla="*/ 27166 h 177219"/>
                      <a:gd name="connsiteX6" fmla="*/ 102432 w 348190"/>
                      <a:gd name="connsiteY6" fmla="*/ 866 h 177219"/>
                      <a:gd name="connsiteX7" fmla="*/ 211989 w 348190"/>
                      <a:gd name="connsiteY7" fmla="*/ 34401 h 177219"/>
                      <a:gd name="connsiteX8" fmla="*/ 335879 w 348190"/>
                      <a:gd name="connsiteY8" fmla="*/ 152393 h 1772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8190" h="177219">
                        <a:moveTo>
                          <a:pt x="257457" y="177219"/>
                        </a:moveTo>
                        <a:lnTo>
                          <a:pt x="202593" y="158462"/>
                        </a:lnTo>
                        <a:cubicBezTo>
                          <a:pt x="191312" y="157262"/>
                          <a:pt x="189700" y="153902"/>
                          <a:pt x="183631" y="144335"/>
                        </a:cubicBezTo>
                        <a:cubicBezTo>
                          <a:pt x="173344" y="127841"/>
                          <a:pt x="155616" y="129967"/>
                          <a:pt x="107782" y="131648"/>
                        </a:cubicBezTo>
                        <a:cubicBezTo>
                          <a:pt x="47225" y="133739"/>
                          <a:pt x="7346" y="97529"/>
                          <a:pt x="899" y="65845"/>
                        </a:cubicBezTo>
                        <a:cubicBezTo>
                          <a:pt x="-5718" y="33476"/>
                          <a:pt x="25348" y="11633"/>
                          <a:pt x="55763" y="27166"/>
                        </a:cubicBezTo>
                        <a:cubicBezTo>
                          <a:pt x="86179" y="42699"/>
                          <a:pt x="73183" y="4809"/>
                          <a:pt x="102432" y="866"/>
                        </a:cubicBezTo>
                        <a:cubicBezTo>
                          <a:pt x="157091" y="-6507"/>
                          <a:pt x="167240" y="35670"/>
                          <a:pt x="211989" y="34401"/>
                        </a:cubicBezTo>
                        <a:cubicBezTo>
                          <a:pt x="270659" y="32755"/>
                          <a:pt x="386011" y="49249"/>
                          <a:pt x="335879" y="152393"/>
                        </a:cubicBezTo>
                        <a:close/>
                      </a:path>
                    </a:pathLst>
                  </a:custGeom>
                  <a:solidFill>
                    <a:srgbClr val="331832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3" name="Freeform: Shape 402">
                    <a:extLst>
                      <a:ext uri="{FF2B5EF4-FFF2-40B4-BE49-F238E27FC236}">
                        <a16:creationId xmlns:a16="http://schemas.microsoft.com/office/drawing/2014/main" id="{A84F2D2E-A078-AB57-3D20-FDBF8B709B62}"/>
                      </a:ext>
                    </a:extLst>
                  </p:cNvPr>
                  <p:cNvSpPr/>
                  <p:nvPr/>
                </p:nvSpPr>
                <p:spPr>
                  <a:xfrm>
                    <a:off x="7215370" y="2189420"/>
                    <a:ext cx="35129" cy="22763"/>
                  </a:xfrm>
                  <a:custGeom>
                    <a:avLst/>
                    <a:gdLst>
                      <a:gd name="connsiteX0" fmla="*/ 1003 w 26872"/>
                      <a:gd name="connsiteY0" fmla="*/ 4174 h 17412"/>
                      <a:gd name="connsiteX1" fmla="*/ 8 w 26872"/>
                      <a:gd name="connsiteY1" fmla="*/ 2529 h 17412"/>
                      <a:gd name="connsiteX2" fmla="*/ 1963 w 26872"/>
                      <a:gd name="connsiteY2" fmla="*/ 231 h 17412"/>
                      <a:gd name="connsiteX3" fmla="*/ 1963 w 26872"/>
                      <a:gd name="connsiteY3" fmla="*/ 231 h 17412"/>
                      <a:gd name="connsiteX4" fmla="*/ 26652 w 26872"/>
                      <a:gd name="connsiteY4" fmla="*/ 14358 h 17412"/>
                      <a:gd name="connsiteX5" fmla="*/ 25692 w 26872"/>
                      <a:gd name="connsiteY5" fmla="*/ 17239 h 17412"/>
                      <a:gd name="connsiteX6" fmla="*/ 22811 w 26872"/>
                      <a:gd name="connsiteY6" fmla="*/ 16279 h 17412"/>
                      <a:gd name="connsiteX7" fmla="*/ 2237 w 26872"/>
                      <a:gd name="connsiteY7" fmla="*/ 4517 h 17412"/>
                      <a:gd name="connsiteX8" fmla="*/ 1003 w 26872"/>
                      <a:gd name="connsiteY8" fmla="*/ 4174 h 17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872" h="17412">
                        <a:moveTo>
                          <a:pt x="1003" y="4174"/>
                        </a:moveTo>
                        <a:cubicBezTo>
                          <a:pt x="420" y="3832"/>
                          <a:pt x="43" y="3211"/>
                          <a:pt x="8" y="2529"/>
                        </a:cubicBezTo>
                        <a:cubicBezTo>
                          <a:pt x="-95" y="1359"/>
                          <a:pt x="763" y="330"/>
                          <a:pt x="1963" y="231"/>
                        </a:cubicBezTo>
                        <a:cubicBezTo>
                          <a:pt x="1963" y="231"/>
                          <a:pt x="1963" y="231"/>
                          <a:pt x="1963" y="231"/>
                        </a:cubicBezTo>
                        <a:cubicBezTo>
                          <a:pt x="12456" y="-1257"/>
                          <a:pt x="22605" y="4559"/>
                          <a:pt x="26652" y="14358"/>
                        </a:cubicBezTo>
                        <a:cubicBezTo>
                          <a:pt x="27166" y="15418"/>
                          <a:pt x="26755" y="16704"/>
                          <a:pt x="25692" y="17239"/>
                        </a:cubicBezTo>
                        <a:cubicBezTo>
                          <a:pt x="24629" y="17674"/>
                          <a:pt x="23394" y="17266"/>
                          <a:pt x="22811" y="16279"/>
                        </a:cubicBezTo>
                        <a:cubicBezTo>
                          <a:pt x="17462" y="10175"/>
                          <a:pt x="10227" y="6033"/>
                          <a:pt x="2237" y="4517"/>
                        </a:cubicBezTo>
                        <a:cubicBezTo>
                          <a:pt x="1792" y="4531"/>
                          <a:pt x="1380" y="4415"/>
                          <a:pt x="1003" y="4174"/>
                        </a:cubicBezTo>
                        <a:close/>
                      </a:path>
                    </a:pathLst>
                  </a:custGeom>
                  <a:solidFill>
                    <a:srgbClr val="080435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4" name="Freeform: Shape 403">
                    <a:extLst>
                      <a:ext uri="{FF2B5EF4-FFF2-40B4-BE49-F238E27FC236}">
                        <a16:creationId xmlns:a16="http://schemas.microsoft.com/office/drawing/2014/main" id="{E66E92FC-12D9-61C4-3923-BD20D16521E6}"/>
                      </a:ext>
                    </a:extLst>
                  </p:cNvPr>
                  <p:cNvSpPr/>
                  <p:nvPr/>
                </p:nvSpPr>
                <p:spPr>
                  <a:xfrm>
                    <a:off x="7211175" y="2216652"/>
                    <a:ext cx="18167" cy="23858"/>
                  </a:xfrm>
                  <a:custGeom>
                    <a:avLst/>
                    <a:gdLst>
                      <a:gd name="connsiteX0" fmla="*/ 13435 w 13897"/>
                      <a:gd name="connsiteY0" fmla="*/ 10913 h 18250"/>
                      <a:gd name="connsiteX1" fmla="*/ 4486 w 13897"/>
                      <a:gd name="connsiteY1" fmla="*/ 18080 h 18250"/>
                      <a:gd name="connsiteX2" fmla="*/ 440 w 13897"/>
                      <a:gd name="connsiteY2" fmla="*/ 7347 h 18250"/>
                      <a:gd name="connsiteX3" fmla="*/ 9424 w 13897"/>
                      <a:gd name="connsiteY3" fmla="*/ 180 h 18250"/>
                      <a:gd name="connsiteX4" fmla="*/ 13435 w 13897"/>
                      <a:gd name="connsiteY4" fmla="*/ 10913 h 18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897" h="18250">
                        <a:moveTo>
                          <a:pt x="13435" y="10913"/>
                        </a:moveTo>
                        <a:cubicBezTo>
                          <a:pt x="12064" y="15851"/>
                          <a:pt x="8052" y="19040"/>
                          <a:pt x="4486" y="18080"/>
                        </a:cubicBezTo>
                        <a:cubicBezTo>
                          <a:pt x="920" y="17119"/>
                          <a:pt x="-898" y="12285"/>
                          <a:pt x="440" y="7347"/>
                        </a:cubicBezTo>
                        <a:cubicBezTo>
                          <a:pt x="1777" y="2409"/>
                          <a:pt x="5823" y="-814"/>
                          <a:pt x="9424" y="180"/>
                        </a:cubicBezTo>
                        <a:cubicBezTo>
                          <a:pt x="13024" y="1175"/>
                          <a:pt x="14807" y="5975"/>
                          <a:pt x="13435" y="10913"/>
                        </a:cubicBezTo>
                        <a:close/>
                      </a:path>
                    </a:pathLst>
                  </a:custGeom>
                  <a:solidFill>
                    <a:srgbClr val="080435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5" name="Freeform: Shape 404">
                    <a:extLst>
                      <a:ext uri="{FF2B5EF4-FFF2-40B4-BE49-F238E27FC236}">
                        <a16:creationId xmlns:a16="http://schemas.microsoft.com/office/drawing/2014/main" id="{8710BFEB-E9D3-11DA-44A0-998DCF362C6F}"/>
                      </a:ext>
                    </a:extLst>
                  </p:cNvPr>
                  <p:cNvSpPr/>
                  <p:nvPr/>
                </p:nvSpPr>
                <p:spPr>
                  <a:xfrm>
                    <a:off x="7111140" y="2176379"/>
                    <a:ext cx="30557" cy="12903"/>
                  </a:xfrm>
                  <a:custGeom>
                    <a:avLst/>
                    <a:gdLst>
                      <a:gd name="connsiteX0" fmla="*/ 1317 w 23374"/>
                      <a:gd name="connsiteY0" fmla="*/ 7567 h 9870"/>
                      <a:gd name="connsiteX1" fmla="*/ 151 w 23374"/>
                      <a:gd name="connsiteY1" fmla="*/ 6504 h 9870"/>
                      <a:gd name="connsiteX2" fmla="*/ 1009 w 23374"/>
                      <a:gd name="connsiteY2" fmla="*/ 3589 h 9870"/>
                      <a:gd name="connsiteX3" fmla="*/ 22234 w 23374"/>
                      <a:gd name="connsiteY3" fmla="*/ 5296 h 9870"/>
                      <a:gd name="connsiteX4" fmla="*/ 22886 w 23374"/>
                      <a:gd name="connsiteY4" fmla="*/ 6126 h 9870"/>
                      <a:gd name="connsiteX5" fmla="*/ 22886 w 23374"/>
                      <a:gd name="connsiteY5" fmla="*/ 9144 h 9870"/>
                      <a:gd name="connsiteX6" fmla="*/ 20760 w 23374"/>
                      <a:gd name="connsiteY6" fmla="*/ 9638 h 9870"/>
                      <a:gd name="connsiteX7" fmla="*/ 20519 w 23374"/>
                      <a:gd name="connsiteY7" fmla="*/ 9452 h 9870"/>
                      <a:gd name="connsiteX8" fmla="*/ 2346 w 23374"/>
                      <a:gd name="connsiteY8" fmla="*/ 7326 h 9870"/>
                      <a:gd name="connsiteX9" fmla="*/ 1317 w 23374"/>
                      <a:gd name="connsiteY9" fmla="*/ 7567 h 9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374" h="9870">
                        <a:moveTo>
                          <a:pt x="1317" y="7567"/>
                        </a:moveTo>
                        <a:cubicBezTo>
                          <a:pt x="768" y="7460"/>
                          <a:pt x="323" y="7049"/>
                          <a:pt x="151" y="6504"/>
                        </a:cubicBezTo>
                        <a:cubicBezTo>
                          <a:pt x="-226" y="5447"/>
                          <a:pt x="117" y="4275"/>
                          <a:pt x="1009" y="3589"/>
                        </a:cubicBezTo>
                        <a:cubicBezTo>
                          <a:pt x="7352" y="-1798"/>
                          <a:pt x="16851" y="-1033"/>
                          <a:pt x="22234" y="5296"/>
                        </a:cubicBezTo>
                        <a:cubicBezTo>
                          <a:pt x="22474" y="5567"/>
                          <a:pt x="22680" y="5842"/>
                          <a:pt x="22886" y="6126"/>
                        </a:cubicBezTo>
                        <a:cubicBezTo>
                          <a:pt x="23537" y="7028"/>
                          <a:pt x="23537" y="8245"/>
                          <a:pt x="22886" y="9144"/>
                        </a:cubicBezTo>
                        <a:cubicBezTo>
                          <a:pt x="22440" y="9867"/>
                          <a:pt x="21480" y="10087"/>
                          <a:pt x="20760" y="9638"/>
                        </a:cubicBezTo>
                        <a:cubicBezTo>
                          <a:pt x="20691" y="9583"/>
                          <a:pt x="20588" y="9521"/>
                          <a:pt x="20519" y="9452"/>
                        </a:cubicBezTo>
                        <a:cubicBezTo>
                          <a:pt x="15033" y="6212"/>
                          <a:pt x="8450" y="5441"/>
                          <a:pt x="2346" y="7326"/>
                        </a:cubicBezTo>
                        <a:cubicBezTo>
                          <a:pt x="2037" y="7542"/>
                          <a:pt x="1694" y="7628"/>
                          <a:pt x="1317" y="7567"/>
                        </a:cubicBezTo>
                        <a:close/>
                      </a:path>
                    </a:pathLst>
                  </a:custGeom>
                  <a:solidFill>
                    <a:srgbClr val="080435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6" name="Freeform: Shape 405">
                    <a:extLst>
                      <a:ext uri="{FF2B5EF4-FFF2-40B4-BE49-F238E27FC236}">
                        <a16:creationId xmlns:a16="http://schemas.microsoft.com/office/drawing/2014/main" id="{3CB8D6F1-A533-2A77-6949-A5BAC878F26C}"/>
                      </a:ext>
                    </a:extLst>
                  </p:cNvPr>
                  <p:cNvSpPr/>
                  <p:nvPr/>
                </p:nvSpPr>
                <p:spPr>
                  <a:xfrm>
                    <a:off x="7120765" y="2204110"/>
                    <a:ext cx="17728" cy="24164"/>
                  </a:xfrm>
                  <a:custGeom>
                    <a:avLst/>
                    <a:gdLst>
                      <a:gd name="connsiteX0" fmla="*/ 13467 w 13561"/>
                      <a:gd name="connsiteY0" fmla="*/ 8403 h 18484"/>
                      <a:gd name="connsiteX1" fmla="*/ 7912 w 13561"/>
                      <a:gd name="connsiteY1" fmla="*/ 18450 h 18484"/>
                      <a:gd name="connsiteX2" fmla="*/ 94 w 13561"/>
                      <a:gd name="connsiteY2" fmla="*/ 10049 h 18484"/>
                      <a:gd name="connsiteX3" fmla="*/ 5649 w 13561"/>
                      <a:gd name="connsiteY3" fmla="*/ 36 h 18484"/>
                      <a:gd name="connsiteX4" fmla="*/ 13467 w 13561"/>
                      <a:gd name="connsiteY4" fmla="*/ 8403 h 184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561" h="18484">
                        <a:moveTo>
                          <a:pt x="13467" y="8403"/>
                        </a:moveTo>
                        <a:cubicBezTo>
                          <a:pt x="14084" y="13512"/>
                          <a:pt x="11615" y="18004"/>
                          <a:pt x="7912" y="18450"/>
                        </a:cubicBezTo>
                        <a:cubicBezTo>
                          <a:pt x="4208" y="18896"/>
                          <a:pt x="711" y="15021"/>
                          <a:pt x="94" y="10049"/>
                        </a:cubicBezTo>
                        <a:cubicBezTo>
                          <a:pt x="-524" y="5077"/>
                          <a:pt x="1979" y="482"/>
                          <a:pt x="5649" y="36"/>
                        </a:cubicBezTo>
                        <a:cubicBezTo>
                          <a:pt x="9317" y="-410"/>
                          <a:pt x="12849" y="3328"/>
                          <a:pt x="13467" y="8403"/>
                        </a:cubicBezTo>
                        <a:close/>
                      </a:path>
                    </a:pathLst>
                  </a:custGeom>
                  <a:solidFill>
                    <a:srgbClr val="080435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7" name="Freeform: Shape 406">
                    <a:extLst>
                      <a:ext uri="{FF2B5EF4-FFF2-40B4-BE49-F238E27FC236}">
                        <a16:creationId xmlns:a16="http://schemas.microsoft.com/office/drawing/2014/main" id="{1E7A3CDB-6B97-22D4-0C26-A08DC0351E85}"/>
                      </a:ext>
                    </a:extLst>
                  </p:cNvPr>
                  <p:cNvSpPr/>
                  <p:nvPr/>
                </p:nvSpPr>
                <p:spPr>
                  <a:xfrm>
                    <a:off x="7292663" y="2155519"/>
                    <a:ext cx="148959" cy="128563"/>
                  </a:xfrm>
                  <a:custGeom>
                    <a:avLst/>
                    <a:gdLst>
                      <a:gd name="connsiteX0" fmla="*/ 113946 w 113945"/>
                      <a:gd name="connsiteY0" fmla="*/ 33193 h 98343"/>
                      <a:gd name="connsiteX1" fmla="*/ 37205 w 113945"/>
                      <a:gd name="connsiteY1" fmla="*/ 98344 h 98343"/>
                      <a:gd name="connsiteX2" fmla="*/ 0 w 113945"/>
                      <a:gd name="connsiteY2" fmla="*/ 0 h 98343"/>
                      <a:gd name="connsiteX3" fmla="*/ 113946 w 113945"/>
                      <a:gd name="connsiteY3" fmla="*/ 33193 h 983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3945" h="98343">
                        <a:moveTo>
                          <a:pt x="113946" y="33193"/>
                        </a:moveTo>
                        <a:cubicBezTo>
                          <a:pt x="113946" y="33193"/>
                          <a:pt x="87440" y="92857"/>
                          <a:pt x="37205" y="98344"/>
                        </a:cubicBezTo>
                        <a:cubicBezTo>
                          <a:pt x="37205" y="98344"/>
                          <a:pt x="75301" y="31067"/>
                          <a:pt x="0" y="0"/>
                        </a:cubicBezTo>
                        <a:cubicBezTo>
                          <a:pt x="0" y="0"/>
                          <a:pt x="61997" y="9018"/>
                          <a:pt x="113946" y="33193"/>
                        </a:cubicBezTo>
                        <a:close/>
                      </a:path>
                    </a:pathLst>
                  </a:custGeom>
                  <a:solidFill>
                    <a:srgbClr val="5C305D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8" name="Freeform: Shape 407">
                    <a:extLst>
                      <a:ext uri="{FF2B5EF4-FFF2-40B4-BE49-F238E27FC236}">
                        <a16:creationId xmlns:a16="http://schemas.microsoft.com/office/drawing/2014/main" id="{20364566-4A3A-21AF-1F84-5EFB8072C9B1}"/>
                      </a:ext>
                    </a:extLst>
                  </p:cNvPr>
                  <p:cNvSpPr/>
                  <p:nvPr/>
                </p:nvSpPr>
                <p:spPr>
                  <a:xfrm>
                    <a:off x="7317206" y="2181512"/>
                    <a:ext cx="58455" cy="55773"/>
                  </a:xfrm>
                  <a:custGeom>
                    <a:avLst/>
                    <a:gdLst>
                      <a:gd name="connsiteX0" fmla="*/ 33382 w 44715"/>
                      <a:gd name="connsiteY0" fmla="*/ 38719 h 42663"/>
                      <a:gd name="connsiteX1" fmla="*/ 2898 w 44715"/>
                      <a:gd name="connsiteY1" fmla="*/ 33644 h 42663"/>
                      <a:gd name="connsiteX2" fmla="*/ 11333 w 44715"/>
                      <a:gd name="connsiteY2" fmla="*/ 3915 h 42663"/>
                      <a:gd name="connsiteX3" fmla="*/ 41817 w 44715"/>
                      <a:gd name="connsiteY3" fmla="*/ 8990 h 42663"/>
                      <a:gd name="connsiteX4" fmla="*/ 33382 w 44715"/>
                      <a:gd name="connsiteY4" fmla="*/ 38719 h 42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15" h="42663">
                        <a:moveTo>
                          <a:pt x="33382" y="38719"/>
                        </a:moveTo>
                        <a:cubicBezTo>
                          <a:pt x="22615" y="45577"/>
                          <a:pt x="8968" y="43245"/>
                          <a:pt x="2898" y="33644"/>
                        </a:cubicBezTo>
                        <a:cubicBezTo>
                          <a:pt x="-3171" y="24043"/>
                          <a:pt x="601" y="10704"/>
                          <a:pt x="11333" y="3915"/>
                        </a:cubicBezTo>
                        <a:cubicBezTo>
                          <a:pt x="22066" y="-2875"/>
                          <a:pt x="35748" y="-612"/>
                          <a:pt x="41817" y="8990"/>
                        </a:cubicBezTo>
                        <a:cubicBezTo>
                          <a:pt x="47887" y="18591"/>
                          <a:pt x="44115" y="31861"/>
                          <a:pt x="33382" y="38719"/>
                        </a:cubicBezTo>
                        <a:close/>
                      </a:path>
                    </a:pathLst>
                  </a:custGeom>
                  <a:solidFill>
                    <a:srgbClr val="FFB27D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9" name="Freeform: Shape 408">
                    <a:extLst>
                      <a:ext uri="{FF2B5EF4-FFF2-40B4-BE49-F238E27FC236}">
                        <a16:creationId xmlns:a16="http://schemas.microsoft.com/office/drawing/2014/main" id="{296DA0BC-2F54-DD9C-71E0-AFFBF401031B}"/>
                      </a:ext>
                    </a:extLst>
                  </p:cNvPr>
                  <p:cNvSpPr/>
                  <p:nvPr/>
                </p:nvSpPr>
                <p:spPr>
                  <a:xfrm>
                    <a:off x="7092162" y="2147988"/>
                    <a:ext cx="254293" cy="227721"/>
                  </a:xfrm>
                  <a:custGeom>
                    <a:avLst/>
                    <a:gdLst>
                      <a:gd name="connsiteX0" fmla="*/ 153508 w 194519"/>
                      <a:gd name="connsiteY0" fmla="*/ 0 h 174193"/>
                      <a:gd name="connsiteX1" fmla="*/ 139450 w 194519"/>
                      <a:gd name="connsiteY1" fmla="*/ 86479 h 174193"/>
                      <a:gd name="connsiteX2" fmla="*/ 26 w 194519"/>
                      <a:gd name="connsiteY2" fmla="*/ 87920 h 174193"/>
                      <a:gd name="connsiteX3" fmla="*/ 26 w 194519"/>
                      <a:gd name="connsiteY3" fmla="*/ 87920 h 174193"/>
                      <a:gd name="connsiteX4" fmla="*/ 68778 w 194519"/>
                      <a:gd name="connsiteY4" fmla="*/ 172445 h 174193"/>
                      <a:gd name="connsiteX5" fmla="*/ 109926 w 194519"/>
                      <a:gd name="connsiteY5" fmla="*/ 172445 h 174193"/>
                      <a:gd name="connsiteX6" fmla="*/ 109926 w 194519"/>
                      <a:gd name="connsiteY6" fmla="*/ 172445 h 174193"/>
                      <a:gd name="connsiteX7" fmla="*/ 177134 w 194519"/>
                      <a:gd name="connsiteY7" fmla="*/ 129959 h 174193"/>
                      <a:gd name="connsiteX8" fmla="*/ 174357 w 194519"/>
                      <a:gd name="connsiteY8" fmla="*/ 93543 h 174193"/>
                      <a:gd name="connsiteX9" fmla="*/ 185604 w 194519"/>
                      <a:gd name="connsiteY9" fmla="*/ 36142 h 174193"/>
                      <a:gd name="connsiteX10" fmla="*/ 194519 w 194519"/>
                      <a:gd name="connsiteY10" fmla="*/ 25443 h 174193"/>
                      <a:gd name="connsiteX11" fmla="*/ 153508 w 194519"/>
                      <a:gd name="connsiteY11" fmla="*/ 0 h 174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94519" h="174193">
                        <a:moveTo>
                          <a:pt x="153508" y="0"/>
                        </a:moveTo>
                        <a:cubicBezTo>
                          <a:pt x="153508" y="0"/>
                          <a:pt x="168150" y="59493"/>
                          <a:pt x="139450" y="86479"/>
                        </a:cubicBezTo>
                        <a:cubicBezTo>
                          <a:pt x="126488" y="98687"/>
                          <a:pt x="40214" y="103624"/>
                          <a:pt x="26" y="87920"/>
                        </a:cubicBezTo>
                        <a:lnTo>
                          <a:pt x="26" y="87920"/>
                        </a:lnTo>
                        <a:cubicBezTo>
                          <a:pt x="-1002" y="129184"/>
                          <a:pt x="28178" y="165059"/>
                          <a:pt x="68778" y="172445"/>
                        </a:cubicBezTo>
                        <a:cubicBezTo>
                          <a:pt x="82391" y="174776"/>
                          <a:pt x="96313" y="174776"/>
                          <a:pt x="109926" y="172445"/>
                        </a:cubicBezTo>
                        <a:lnTo>
                          <a:pt x="109926" y="172445"/>
                        </a:lnTo>
                        <a:cubicBezTo>
                          <a:pt x="138078" y="167610"/>
                          <a:pt x="165476" y="156020"/>
                          <a:pt x="177134" y="129959"/>
                        </a:cubicBezTo>
                        <a:cubicBezTo>
                          <a:pt x="179157" y="125467"/>
                          <a:pt x="176791" y="107945"/>
                          <a:pt x="174357" y="93543"/>
                        </a:cubicBezTo>
                        <a:cubicBezTo>
                          <a:pt x="170756" y="73676"/>
                          <a:pt x="174768" y="53187"/>
                          <a:pt x="185604" y="36142"/>
                        </a:cubicBezTo>
                        <a:cubicBezTo>
                          <a:pt x="188073" y="32188"/>
                          <a:pt x="191090" y="28588"/>
                          <a:pt x="194519" y="25443"/>
                        </a:cubicBezTo>
                        <a:cubicBezTo>
                          <a:pt x="194519" y="25443"/>
                          <a:pt x="171922" y="1852"/>
                          <a:pt x="153508" y="0"/>
                        </a:cubicBezTo>
                        <a:close/>
                      </a:path>
                    </a:pathLst>
                  </a:custGeom>
                  <a:solidFill>
                    <a:srgbClr val="5C305D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0" name="Freeform: Shape 409">
                    <a:extLst>
                      <a:ext uri="{FF2B5EF4-FFF2-40B4-BE49-F238E27FC236}">
                        <a16:creationId xmlns:a16="http://schemas.microsoft.com/office/drawing/2014/main" id="{B4E120BA-D40A-4BAE-C9AA-2FB4C176EF07}"/>
                      </a:ext>
                    </a:extLst>
                  </p:cNvPr>
                  <p:cNvSpPr/>
                  <p:nvPr/>
                </p:nvSpPr>
                <p:spPr>
                  <a:xfrm>
                    <a:off x="7119856" y="2293228"/>
                    <a:ext cx="90326" cy="43360"/>
                  </a:xfrm>
                  <a:custGeom>
                    <a:avLst/>
                    <a:gdLst>
                      <a:gd name="connsiteX0" fmla="*/ 0 w 69094"/>
                      <a:gd name="connsiteY0" fmla="*/ 0 h 33168"/>
                      <a:gd name="connsiteX1" fmla="*/ 69094 w 69094"/>
                      <a:gd name="connsiteY1" fmla="*/ 5624 h 33168"/>
                      <a:gd name="connsiteX2" fmla="*/ 27226 w 69094"/>
                      <a:gd name="connsiteY2" fmla="*/ 32267 h 33168"/>
                      <a:gd name="connsiteX3" fmla="*/ 0 w 69094"/>
                      <a:gd name="connsiteY3" fmla="*/ 0 h 33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9094" h="33168">
                        <a:moveTo>
                          <a:pt x="0" y="0"/>
                        </a:moveTo>
                        <a:cubicBezTo>
                          <a:pt x="22597" y="5555"/>
                          <a:pt x="45914" y="7451"/>
                          <a:pt x="69094" y="5624"/>
                        </a:cubicBezTo>
                        <a:cubicBezTo>
                          <a:pt x="69094" y="5624"/>
                          <a:pt x="63711" y="39022"/>
                          <a:pt x="27226" y="32267"/>
                        </a:cubicBezTo>
                        <a:cubicBezTo>
                          <a:pt x="6001" y="28324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1" name="Freeform: Shape 410">
                    <a:extLst>
                      <a:ext uri="{FF2B5EF4-FFF2-40B4-BE49-F238E27FC236}">
                        <a16:creationId xmlns:a16="http://schemas.microsoft.com/office/drawing/2014/main" id="{BE3AACF5-67F8-9AC8-6681-E85F957AE7F1}"/>
                      </a:ext>
                    </a:extLst>
                  </p:cNvPr>
                  <p:cNvSpPr/>
                  <p:nvPr/>
                </p:nvSpPr>
                <p:spPr>
                  <a:xfrm>
                    <a:off x="7108200" y="1951288"/>
                    <a:ext cx="23713" cy="18532"/>
                  </a:xfrm>
                  <a:custGeom>
                    <a:avLst/>
                    <a:gdLst>
                      <a:gd name="connsiteX0" fmla="*/ 960 w 18139"/>
                      <a:gd name="connsiteY0" fmla="*/ 14127 h 14176"/>
                      <a:gd name="connsiteX1" fmla="*/ 0 w 18139"/>
                      <a:gd name="connsiteY1" fmla="*/ 14127 h 14176"/>
                      <a:gd name="connsiteX2" fmla="*/ 0 w 18139"/>
                      <a:gd name="connsiteY2" fmla="*/ 11213 h 14176"/>
                      <a:gd name="connsiteX3" fmla="*/ 823 w 18139"/>
                      <a:gd name="connsiteY3" fmla="*/ 11213 h 14176"/>
                      <a:gd name="connsiteX4" fmla="*/ 15259 w 18139"/>
                      <a:gd name="connsiteY4" fmla="*/ 0 h 14176"/>
                      <a:gd name="connsiteX5" fmla="*/ 18140 w 18139"/>
                      <a:gd name="connsiteY5" fmla="*/ 309 h 14176"/>
                      <a:gd name="connsiteX6" fmla="*/ 960 w 18139"/>
                      <a:gd name="connsiteY6" fmla="*/ 14127 h 14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139" h="14176">
                        <a:moveTo>
                          <a:pt x="960" y="14127"/>
                        </a:moveTo>
                        <a:lnTo>
                          <a:pt x="0" y="14127"/>
                        </a:lnTo>
                        <a:lnTo>
                          <a:pt x="0" y="11213"/>
                        </a:lnTo>
                        <a:lnTo>
                          <a:pt x="823" y="11213"/>
                        </a:lnTo>
                        <a:cubicBezTo>
                          <a:pt x="14059" y="11213"/>
                          <a:pt x="15225" y="480"/>
                          <a:pt x="15259" y="0"/>
                        </a:cubicBezTo>
                        <a:lnTo>
                          <a:pt x="18140" y="309"/>
                        </a:lnTo>
                        <a:cubicBezTo>
                          <a:pt x="16974" y="8734"/>
                          <a:pt x="9430" y="14789"/>
                          <a:pt x="960" y="14127"/>
                        </a:cubicBezTo>
                        <a:close/>
                      </a:path>
                    </a:pathLst>
                  </a:custGeom>
                  <a:solidFill>
                    <a:srgbClr val="331832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2" name="Freeform: Shape 411">
                    <a:extLst>
                      <a:ext uri="{FF2B5EF4-FFF2-40B4-BE49-F238E27FC236}">
                        <a16:creationId xmlns:a16="http://schemas.microsoft.com/office/drawing/2014/main" id="{487051C1-B232-4462-0391-DB8597BBCB9A}"/>
                      </a:ext>
                    </a:extLst>
                  </p:cNvPr>
                  <p:cNvSpPr/>
                  <p:nvPr/>
                </p:nvSpPr>
                <p:spPr>
                  <a:xfrm>
                    <a:off x="7052236" y="1990996"/>
                    <a:ext cx="112848" cy="47481"/>
                  </a:xfrm>
                  <a:custGeom>
                    <a:avLst/>
                    <a:gdLst>
                      <a:gd name="connsiteX0" fmla="*/ 47644 w 86322"/>
                      <a:gd name="connsiteY0" fmla="*/ 36320 h 36320"/>
                      <a:gd name="connsiteX1" fmla="*/ 3581 w 86322"/>
                      <a:gd name="connsiteY1" fmla="*/ 22604 h 36320"/>
                      <a:gd name="connsiteX2" fmla="*/ 1729 w 86322"/>
                      <a:gd name="connsiteY2" fmla="*/ 6214 h 36320"/>
                      <a:gd name="connsiteX3" fmla="*/ 42877 w 86322"/>
                      <a:gd name="connsiteY3" fmla="*/ 2442 h 36320"/>
                      <a:gd name="connsiteX4" fmla="*/ 42569 w 86322"/>
                      <a:gd name="connsiteY4" fmla="*/ 3882 h 36320"/>
                      <a:gd name="connsiteX5" fmla="*/ 2861 w 86322"/>
                      <a:gd name="connsiteY5" fmla="*/ 7071 h 36320"/>
                      <a:gd name="connsiteX6" fmla="*/ 4781 w 86322"/>
                      <a:gd name="connsiteY6" fmla="*/ 21850 h 36320"/>
                      <a:gd name="connsiteX7" fmla="*/ 86083 w 86322"/>
                      <a:gd name="connsiteY7" fmla="*/ 31520 h 36320"/>
                      <a:gd name="connsiteX8" fmla="*/ 86323 w 86322"/>
                      <a:gd name="connsiteY8" fmla="*/ 32960 h 36320"/>
                      <a:gd name="connsiteX9" fmla="*/ 47644 w 86322"/>
                      <a:gd name="connsiteY9" fmla="*/ 36320 h 36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6322" h="36320">
                        <a:moveTo>
                          <a:pt x="47644" y="36320"/>
                        </a:moveTo>
                        <a:cubicBezTo>
                          <a:pt x="29230" y="36320"/>
                          <a:pt x="9925" y="33508"/>
                          <a:pt x="3581" y="22604"/>
                        </a:cubicBezTo>
                        <a:cubicBezTo>
                          <a:pt x="-465" y="15746"/>
                          <a:pt x="-1082" y="10088"/>
                          <a:pt x="1729" y="6214"/>
                        </a:cubicBezTo>
                        <a:cubicBezTo>
                          <a:pt x="8073" y="-2531"/>
                          <a:pt x="30602" y="-302"/>
                          <a:pt x="42877" y="2442"/>
                        </a:cubicBezTo>
                        <a:lnTo>
                          <a:pt x="42569" y="3882"/>
                        </a:lnTo>
                        <a:cubicBezTo>
                          <a:pt x="30602" y="1276"/>
                          <a:pt x="8759" y="-1056"/>
                          <a:pt x="2861" y="7071"/>
                        </a:cubicBezTo>
                        <a:cubicBezTo>
                          <a:pt x="392" y="10500"/>
                          <a:pt x="1044" y="15403"/>
                          <a:pt x="4781" y="21850"/>
                        </a:cubicBezTo>
                        <a:cubicBezTo>
                          <a:pt x="17091" y="43110"/>
                          <a:pt x="85397" y="31691"/>
                          <a:pt x="86083" y="31520"/>
                        </a:cubicBezTo>
                        <a:lnTo>
                          <a:pt x="86323" y="32960"/>
                        </a:lnTo>
                        <a:cubicBezTo>
                          <a:pt x="73533" y="35055"/>
                          <a:pt x="60605" y="36179"/>
                          <a:pt x="47644" y="3632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3" name="Freeform: Shape 412">
                    <a:extLst>
                      <a:ext uri="{FF2B5EF4-FFF2-40B4-BE49-F238E27FC236}">
                        <a16:creationId xmlns:a16="http://schemas.microsoft.com/office/drawing/2014/main" id="{C9F8A822-63EE-9EA6-4CDB-CE8EDBEE5B1C}"/>
                      </a:ext>
                    </a:extLst>
                  </p:cNvPr>
                  <p:cNvSpPr/>
                  <p:nvPr/>
                </p:nvSpPr>
                <p:spPr>
                  <a:xfrm>
                    <a:off x="7214037" y="1963840"/>
                    <a:ext cx="123990" cy="42227"/>
                  </a:xfrm>
                  <a:custGeom>
                    <a:avLst/>
                    <a:gdLst>
                      <a:gd name="connsiteX0" fmla="*/ 66728 w 94845"/>
                      <a:gd name="connsiteY0" fmla="*/ 32301 h 32301"/>
                      <a:gd name="connsiteX1" fmla="*/ 0 w 94845"/>
                      <a:gd name="connsiteY1" fmla="*/ 754 h 32301"/>
                      <a:gd name="connsiteX2" fmla="*/ 1234 w 94845"/>
                      <a:gd name="connsiteY2" fmla="*/ 0 h 32301"/>
                      <a:gd name="connsiteX3" fmla="*/ 94503 w 94845"/>
                      <a:gd name="connsiteY3" fmla="*/ 27432 h 32301"/>
                      <a:gd name="connsiteX4" fmla="*/ 94846 w 94845"/>
                      <a:gd name="connsiteY4" fmla="*/ 28838 h 32301"/>
                      <a:gd name="connsiteX5" fmla="*/ 66728 w 94845"/>
                      <a:gd name="connsiteY5" fmla="*/ 32301 h 323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4845" h="32301">
                        <a:moveTo>
                          <a:pt x="66728" y="32301"/>
                        </a:moveTo>
                        <a:cubicBezTo>
                          <a:pt x="20334" y="32301"/>
                          <a:pt x="240" y="1131"/>
                          <a:pt x="0" y="754"/>
                        </a:cubicBezTo>
                        <a:lnTo>
                          <a:pt x="1234" y="0"/>
                        </a:lnTo>
                        <a:cubicBezTo>
                          <a:pt x="1509" y="480"/>
                          <a:pt x="29044" y="42931"/>
                          <a:pt x="94503" y="27432"/>
                        </a:cubicBezTo>
                        <a:lnTo>
                          <a:pt x="94846" y="28838"/>
                        </a:lnTo>
                        <a:cubicBezTo>
                          <a:pt x="85656" y="31097"/>
                          <a:pt x="76192" y="32257"/>
                          <a:pt x="66728" y="3230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4" name="Freeform: Shape 413">
                    <a:extLst>
                      <a:ext uri="{FF2B5EF4-FFF2-40B4-BE49-F238E27FC236}">
                        <a16:creationId xmlns:a16="http://schemas.microsoft.com/office/drawing/2014/main" id="{F090EA3F-5578-4E0A-F9F6-5ADFA46A20A7}"/>
                      </a:ext>
                    </a:extLst>
                  </p:cNvPr>
                  <p:cNvSpPr/>
                  <p:nvPr/>
                </p:nvSpPr>
                <p:spPr>
                  <a:xfrm>
                    <a:off x="7074382" y="2044863"/>
                    <a:ext cx="392657" cy="154050"/>
                  </a:xfrm>
                  <a:custGeom>
                    <a:avLst/>
                    <a:gdLst>
                      <a:gd name="connsiteX0" fmla="*/ 10576 w 300360"/>
                      <a:gd name="connsiteY0" fmla="*/ 96579 h 117839"/>
                      <a:gd name="connsiteX1" fmla="*/ 280918 w 300360"/>
                      <a:gd name="connsiteY1" fmla="*/ 117839 h 117839"/>
                      <a:gd name="connsiteX2" fmla="*/ 300361 w 300360"/>
                      <a:gd name="connsiteY2" fmla="*/ 72816 h 117839"/>
                      <a:gd name="connsiteX3" fmla="*/ 4335 w 300360"/>
                      <a:gd name="connsiteY3" fmla="*/ 34343 h 117839"/>
                      <a:gd name="connsiteX4" fmla="*/ 10576 w 300360"/>
                      <a:gd name="connsiteY4" fmla="*/ 96579 h 1178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0360" h="117839">
                        <a:moveTo>
                          <a:pt x="10576" y="96579"/>
                        </a:moveTo>
                        <a:cubicBezTo>
                          <a:pt x="10576" y="96579"/>
                          <a:pt x="32384" y="31737"/>
                          <a:pt x="280918" y="117839"/>
                        </a:cubicBezTo>
                        <a:lnTo>
                          <a:pt x="300361" y="72816"/>
                        </a:lnTo>
                        <a:cubicBezTo>
                          <a:pt x="300361" y="72816"/>
                          <a:pt x="83408" y="-61155"/>
                          <a:pt x="4335" y="34343"/>
                        </a:cubicBezTo>
                        <a:cubicBezTo>
                          <a:pt x="4335" y="34343"/>
                          <a:pt x="-8764" y="61535"/>
                          <a:pt x="10576" y="96579"/>
                        </a:cubicBezTo>
                        <a:close/>
                      </a:path>
                    </a:pathLst>
                  </a:custGeom>
                  <a:solidFill>
                    <a:srgbClr val="EF8062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5" name="Freeform: Shape 414">
                    <a:extLst>
                      <a:ext uri="{FF2B5EF4-FFF2-40B4-BE49-F238E27FC236}">
                        <a16:creationId xmlns:a16="http://schemas.microsoft.com/office/drawing/2014/main" id="{9E40AE4B-BEB5-E925-D858-CDE3489F5F34}"/>
                      </a:ext>
                    </a:extLst>
                  </p:cNvPr>
                  <p:cNvSpPr/>
                  <p:nvPr/>
                </p:nvSpPr>
                <p:spPr>
                  <a:xfrm>
                    <a:off x="7174813" y="3982037"/>
                    <a:ext cx="94449" cy="243948"/>
                  </a:xfrm>
                  <a:custGeom>
                    <a:avLst/>
                    <a:gdLst>
                      <a:gd name="connsiteX0" fmla="*/ 68923 w 72248"/>
                      <a:gd name="connsiteY0" fmla="*/ 186606 h 186606"/>
                      <a:gd name="connsiteX1" fmla="*/ 0 w 72248"/>
                      <a:gd name="connsiteY1" fmla="*/ 2469 h 186606"/>
                      <a:gd name="connsiteX2" fmla="*/ 2263 w 72248"/>
                      <a:gd name="connsiteY2" fmla="*/ 0 h 186606"/>
                      <a:gd name="connsiteX3" fmla="*/ 72249 w 72248"/>
                      <a:gd name="connsiteY3" fmla="*/ 186332 h 1866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248" h="186606">
                        <a:moveTo>
                          <a:pt x="68923" y="186606"/>
                        </a:moveTo>
                        <a:cubicBezTo>
                          <a:pt x="57538" y="57642"/>
                          <a:pt x="583" y="2983"/>
                          <a:pt x="0" y="2469"/>
                        </a:cubicBezTo>
                        <a:lnTo>
                          <a:pt x="2263" y="0"/>
                        </a:lnTo>
                        <a:cubicBezTo>
                          <a:pt x="2846" y="549"/>
                          <a:pt x="60556" y="55995"/>
                          <a:pt x="72249" y="186332"/>
                        </a:cubicBezTo>
                        <a:close/>
                      </a:path>
                    </a:pathLst>
                  </a:custGeom>
                  <a:solidFill>
                    <a:srgbClr val="020202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6" name="Freeform: Shape 415">
                    <a:extLst>
                      <a:ext uri="{FF2B5EF4-FFF2-40B4-BE49-F238E27FC236}">
                        <a16:creationId xmlns:a16="http://schemas.microsoft.com/office/drawing/2014/main" id="{E2554BEA-D162-659B-35B2-B88A74804BB0}"/>
                      </a:ext>
                    </a:extLst>
                  </p:cNvPr>
                  <p:cNvSpPr/>
                  <p:nvPr/>
                </p:nvSpPr>
                <p:spPr>
                  <a:xfrm>
                    <a:off x="6214158" y="2728902"/>
                    <a:ext cx="391625" cy="349649"/>
                  </a:xfrm>
                  <a:custGeom>
                    <a:avLst/>
                    <a:gdLst>
                      <a:gd name="connsiteX0" fmla="*/ 133810 w 299570"/>
                      <a:gd name="connsiteY0" fmla="*/ 249219 h 267461"/>
                      <a:gd name="connsiteX1" fmla="*/ 235480 w 299570"/>
                      <a:gd name="connsiteY1" fmla="*/ 267462 h 267461"/>
                      <a:gd name="connsiteX2" fmla="*/ 299156 w 299570"/>
                      <a:gd name="connsiteY2" fmla="*/ 143606 h 267461"/>
                      <a:gd name="connsiteX3" fmla="*/ 228107 w 299570"/>
                      <a:gd name="connsiteY3" fmla="*/ 43994 h 267461"/>
                      <a:gd name="connsiteX4" fmla="*/ 184285 w 299570"/>
                      <a:gd name="connsiteY4" fmla="*/ 480 h 267461"/>
                      <a:gd name="connsiteX5" fmla="*/ 184285 w 299570"/>
                      <a:gd name="connsiteY5" fmla="*/ 62202 h 267461"/>
                      <a:gd name="connsiteX6" fmla="*/ 133124 w 299570"/>
                      <a:gd name="connsiteY6" fmla="*/ 96492 h 267461"/>
                      <a:gd name="connsiteX7" fmla="*/ 133124 w 299570"/>
                      <a:gd name="connsiteY7" fmla="*/ 96766 h 267461"/>
                      <a:gd name="connsiteX8" fmla="*/ 10 w 299570"/>
                      <a:gd name="connsiteY8" fmla="*/ 63642 h 267461"/>
                      <a:gd name="connsiteX9" fmla="*/ 113441 w 299570"/>
                      <a:gd name="connsiteY9" fmla="*/ 143263 h 267461"/>
                      <a:gd name="connsiteX10" fmla="*/ 113167 w 299570"/>
                      <a:gd name="connsiteY10" fmla="*/ 144086 h 267461"/>
                      <a:gd name="connsiteX11" fmla="*/ 4468 w 299570"/>
                      <a:gd name="connsiteY11" fmla="*/ 123032 h 267461"/>
                      <a:gd name="connsiteX12" fmla="*/ 98011 w 299570"/>
                      <a:gd name="connsiteY12" fmla="*/ 199396 h 267461"/>
                      <a:gd name="connsiteX13" fmla="*/ 9714 w 299570"/>
                      <a:gd name="connsiteY13" fmla="*/ 187052 h 267461"/>
                      <a:gd name="connsiteX14" fmla="*/ 122563 w 299570"/>
                      <a:gd name="connsiteY14" fmla="*/ 246613 h 267461"/>
                      <a:gd name="connsiteX15" fmla="*/ 133810 w 299570"/>
                      <a:gd name="connsiteY15" fmla="*/ 249219 h 2674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99570" h="267461">
                        <a:moveTo>
                          <a:pt x="133810" y="249219"/>
                        </a:moveTo>
                        <a:cubicBezTo>
                          <a:pt x="193886" y="266364"/>
                          <a:pt x="235480" y="267462"/>
                          <a:pt x="235480" y="267462"/>
                        </a:cubicBezTo>
                        <a:cubicBezTo>
                          <a:pt x="235480" y="267462"/>
                          <a:pt x="305568" y="155230"/>
                          <a:pt x="299156" y="143606"/>
                        </a:cubicBezTo>
                        <a:cubicBezTo>
                          <a:pt x="284411" y="116791"/>
                          <a:pt x="243366" y="70534"/>
                          <a:pt x="228107" y="43994"/>
                        </a:cubicBezTo>
                        <a:cubicBezTo>
                          <a:pt x="221489" y="32506"/>
                          <a:pt x="196595" y="-4630"/>
                          <a:pt x="184285" y="480"/>
                        </a:cubicBezTo>
                        <a:cubicBezTo>
                          <a:pt x="173586" y="4903"/>
                          <a:pt x="179382" y="43891"/>
                          <a:pt x="184285" y="62202"/>
                        </a:cubicBezTo>
                        <a:cubicBezTo>
                          <a:pt x="105109" y="25066"/>
                          <a:pt x="-39389" y="-9567"/>
                          <a:pt x="133124" y="96492"/>
                        </a:cubicBezTo>
                        <a:cubicBezTo>
                          <a:pt x="133124" y="96584"/>
                          <a:pt x="133124" y="96673"/>
                          <a:pt x="133124" y="96766"/>
                        </a:cubicBezTo>
                        <a:cubicBezTo>
                          <a:pt x="115979" y="89188"/>
                          <a:pt x="1279" y="36827"/>
                          <a:pt x="10" y="63642"/>
                        </a:cubicBezTo>
                        <a:cubicBezTo>
                          <a:pt x="-1087" y="87302"/>
                          <a:pt x="85735" y="130473"/>
                          <a:pt x="113441" y="143263"/>
                        </a:cubicBezTo>
                        <a:cubicBezTo>
                          <a:pt x="113373" y="143541"/>
                          <a:pt x="113270" y="143819"/>
                          <a:pt x="113167" y="144086"/>
                        </a:cubicBezTo>
                        <a:cubicBezTo>
                          <a:pt x="83678" y="133559"/>
                          <a:pt x="-1739" y="100264"/>
                          <a:pt x="4468" y="123032"/>
                        </a:cubicBezTo>
                        <a:cubicBezTo>
                          <a:pt x="12286" y="151664"/>
                          <a:pt x="98011" y="199396"/>
                          <a:pt x="98011" y="199396"/>
                        </a:cubicBezTo>
                        <a:cubicBezTo>
                          <a:pt x="98011" y="199396"/>
                          <a:pt x="4742" y="152933"/>
                          <a:pt x="9714" y="187052"/>
                        </a:cubicBezTo>
                        <a:cubicBezTo>
                          <a:pt x="13143" y="210334"/>
                          <a:pt x="94651" y="236223"/>
                          <a:pt x="122563" y="246613"/>
                        </a:cubicBezTo>
                        <a:cubicBezTo>
                          <a:pt x="126198" y="247913"/>
                          <a:pt x="129969" y="248787"/>
                          <a:pt x="133810" y="249219"/>
                        </a:cubicBezTo>
                        <a:close/>
                      </a:path>
                    </a:pathLst>
                  </a:custGeom>
                  <a:solidFill>
                    <a:srgbClr val="FFB27D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7" name="Freeform: Shape 416">
                    <a:extLst>
                      <a:ext uri="{FF2B5EF4-FFF2-40B4-BE49-F238E27FC236}">
                        <a16:creationId xmlns:a16="http://schemas.microsoft.com/office/drawing/2014/main" id="{74387B5C-4A6E-E3C9-4C99-294E35FFBA16}"/>
                      </a:ext>
                    </a:extLst>
                  </p:cNvPr>
                  <p:cNvSpPr/>
                  <p:nvPr/>
                </p:nvSpPr>
                <p:spPr>
                  <a:xfrm>
                    <a:off x="6439158" y="2688155"/>
                    <a:ext cx="1226236" cy="645903"/>
                  </a:xfrm>
                  <a:custGeom>
                    <a:avLst/>
                    <a:gdLst>
                      <a:gd name="connsiteX0" fmla="*/ 931419 w 937999"/>
                      <a:gd name="connsiteY0" fmla="*/ 236257 h 494078"/>
                      <a:gd name="connsiteX1" fmla="*/ 442341 w 937999"/>
                      <a:gd name="connsiteY1" fmla="*/ 493878 h 494078"/>
                      <a:gd name="connsiteX2" fmla="*/ 0 w 937999"/>
                      <a:gd name="connsiteY2" fmla="*/ 276273 h 494078"/>
                      <a:gd name="connsiteX3" fmla="*/ 104928 w 937999"/>
                      <a:gd name="connsiteY3" fmla="*/ 144943 h 494078"/>
                      <a:gd name="connsiteX4" fmla="*/ 447828 w 937999"/>
                      <a:gd name="connsiteY4" fmla="*/ 258100 h 494078"/>
                      <a:gd name="connsiteX5" fmla="*/ 779035 w 937999"/>
                      <a:gd name="connsiteY5" fmla="*/ 33 h 494078"/>
                      <a:gd name="connsiteX6" fmla="*/ 931419 w 937999"/>
                      <a:gd name="connsiteY6" fmla="*/ 236257 h 494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37999" h="494078">
                        <a:moveTo>
                          <a:pt x="931419" y="236257"/>
                        </a:moveTo>
                        <a:cubicBezTo>
                          <a:pt x="931419" y="236257"/>
                          <a:pt x="647292" y="502416"/>
                          <a:pt x="442341" y="493878"/>
                        </a:cubicBezTo>
                        <a:cubicBezTo>
                          <a:pt x="290231" y="487534"/>
                          <a:pt x="0" y="276273"/>
                          <a:pt x="0" y="276273"/>
                        </a:cubicBezTo>
                        <a:lnTo>
                          <a:pt x="104928" y="144943"/>
                        </a:lnTo>
                        <a:cubicBezTo>
                          <a:pt x="104928" y="144943"/>
                          <a:pt x="337757" y="271439"/>
                          <a:pt x="447828" y="258100"/>
                        </a:cubicBezTo>
                        <a:cubicBezTo>
                          <a:pt x="527552" y="248533"/>
                          <a:pt x="740081" y="2022"/>
                          <a:pt x="779035" y="33"/>
                        </a:cubicBezTo>
                        <a:cubicBezTo>
                          <a:pt x="827178" y="-2299"/>
                          <a:pt x="970167" y="118711"/>
                          <a:pt x="931419" y="236257"/>
                        </a:cubicBezTo>
                        <a:close/>
                      </a:path>
                    </a:pathLst>
                  </a:custGeom>
                  <a:solidFill>
                    <a:srgbClr val="FFB27D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8" name="Freeform: Shape 417">
                    <a:extLst>
                      <a:ext uri="{FF2B5EF4-FFF2-40B4-BE49-F238E27FC236}">
                        <a16:creationId xmlns:a16="http://schemas.microsoft.com/office/drawing/2014/main" id="{B5BB51FC-0679-C963-9BEF-2B3BE6BD54F1}"/>
                      </a:ext>
                    </a:extLst>
                  </p:cNvPr>
                  <p:cNvSpPr/>
                  <p:nvPr/>
                </p:nvSpPr>
                <p:spPr>
                  <a:xfrm>
                    <a:off x="5486754" y="5000761"/>
                    <a:ext cx="375574" cy="604859"/>
                  </a:xfrm>
                  <a:custGeom>
                    <a:avLst/>
                    <a:gdLst>
                      <a:gd name="connsiteX0" fmla="*/ 126366 w 287292"/>
                      <a:gd name="connsiteY0" fmla="*/ 269359 h 462682"/>
                      <a:gd name="connsiteX1" fmla="*/ 136242 w 287292"/>
                      <a:gd name="connsiteY1" fmla="*/ 349872 h 462682"/>
                      <a:gd name="connsiteX2" fmla="*/ 89711 w 287292"/>
                      <a:gd name="connsiteY2" fmla="*/ 462515 h 462682"/>
                      <a:gd name="connsiteX3" fmla="*/ 224745 w 287292"/>
                      <a:gd name="connsiteY3" fmla="*/ 377784 h 462682"/>
                      <a:gd name="connsiteX4" fmla="*/ 286878 w 287292"/>
                      <a:gd name="connsiteY4" fmla="*/ 325766 h 462682"/>
                      <a:gd name="connsiteX5" fmla="*/ 208354 w 287292"/>
                      <a:gd name="connsiteY5" fmla="*/ 212609 h 462682"/>
                      <a:gd name="connsiteX6" fmla="*/ 3506 w 287292"/>
                      <a:gd name="connsiteY6" fmla="*/ 526 h 462682"/>
                      <a:gd name="connsiteX7" fmla="*/ 126366 w 287292"/>
                      <a:gd name="connsiteY7" fmla="*/ 269359 h 462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87292" h="462682">
                        <a:moveTo>
                          <a:pt x="126366" y="269359"/>
                        </a:moveTo>
                        <a:cubicBezTo>
                          <a:pt x="126366" y="269359"/>
                          <a:pt x="157227" y="316165"/>
                          <a:pt x="136242" y="349872"/>
                        </a:cubicBezTo>
                        <a:cubicBezTo>
                          <a:pt x="115256" y="383579"/>
                          <a:pt x="36801" y="455383"/>
                          <a:pt x="89711" y="462515"/>
                        </a:cubicBezTo>
                        <a:cubicBezTo>
                          <a:pt x="120057" y="466595"/>
                          <a:pt x="200022" y="394895"/>
                          <a:pt x="224745" y="377784"/>
                        </a:cubicBezTo>
                        <a:cubicBezTo>
                          <a:pt x="249468" y="360674"/>
                          <a:pt x="280432" y="355736"/>
                          <a:pt x="286878" y="325766"/>
                        </a:cubicBezTo>
                        <a:cubicBezTo>
                          <a:pt x="293942" y="292814"/>
                          <a:pt x="208354" y="212609"/>
                          <a:pt x="208354" y="212609"/>
                        </a:cubicBezTo>
                        <a:cubicBezTo>
                          <a:pt x="208354" y="212609"/>
                          <a:pt x="23188" y="-12264"/>
                          <a:pt x="3506" y="526"/>
                        </a:cubicBezTo>
                        <a:cubicBezTo>
                          <a:pt x="-24681" y="18871"/>
                          <a:pt x="126366" y="269359"/>
                          <a:pt x="126366" y="269359"/>
                        </a:cubicBezTo>
                        <a:close/>
                      </a:path>
                    </a:pathLst>
                  </a:custGeom>
                  <a:solidFill>
                    <a:srgbClr val="331832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9" name="Freeform: Shape 418">
                    <a:extLst>
                      <a:ext uri="{FF2B5EF4-FFF2-40B4-BE49-F238E27FC236}">
                        <a16:creationId xmlns:a16="http://schemas.microsoft.com/office/drawing/2014/main" id="{43D7F1EB-45B9-1B74-613C-56BCD80DD432}"/>
                      </a:ext>
                    </a:extLst>
                  </p:cNvPr>
                  <p:cNvSpPr/>
                  <p:nvPr/>
                </p:nvSpPr>
                <p:spPr>
                  <a:xfrm>
                    <a:off x="4770105" y="5064589"/>
                    <a:ext cx="339985" cy="655870"/>
                  </a:xfrm>
                  <a:custGeom>
                    <a:avLst/>
                    <a:gdLst>
                      <a:gd name="connsiteX0" fmla="*/ 99176 w 260069"/>
                      <a:gd name="connsiteY0" fmla="*/ 305196 h 501702"/>
                      <a:gd name="connsiteX1" fmla="*/ 91563 w 260069"/>
                      <a:gd name="connsiteY1" fmla="*/ 391401 h 501702"/>
                      <a:gd name="connsiteX2" fmla="*/ 16125 w 260069"/>
                      <a:gd name="connsiteY2" fmla="*/ 500580 h 501702"/>
                      <a:gd name="connsiteX3" fmla="*/ 179791 w 260069"/>
                      <a:gd name="connsiteY3" fmla="*/ 437384 h 501702"/>
                      <a:gd name="connsiteX4" fmla="*/ 258041 w 260069"/>
                      <a:gd name="connsiteY4" fmla="*/ 394693 h 501702"/>
                      <a:gd name="connsiteX5" fmla="*/ 199748 w 260069"/>
                      <a:gd name="connsiteY5" fmla="*/ 261202 h 501702"/>
                      <a:gd name="connsiteX6" fmla="*/ 28504 w 260069"/>
                      <a:gd name="connsiteY6" fmla="*/ 255 h 501702"/>
                      <a:gd name="connsiteX7" fmla="*/ 99176 w 260069"/>
                      <a:gd name="connsiteY7" fmla="*/ 305196 h 5017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0069" h="501702">
                        <a:moveTo>
                          <a:pt x="99176" y="305196"/>
                        </a:moveTo>
                        <a:cubicBezTo>
                          <a:pt x="99176" y="305196"/>
                          <a:pt x="121567" y="360060"/>
                          <a:pt x="91563" y="391401"/>
                        </a:cubicBezTo>
                        <a:cubicBezTo>
                          <a:pt x="61559" y="422742"/>
                          <a:pt x="-38739" y="483093"/>
                          <a:pt x="16125" y="500580"/>
                        </a:cubicBezTo>
                        <a:cubicBezTo>
                          <a:pt x="47672" y="510593"/>
                          <a:pt x="149444" y="450654"/>
                          <a:pt x="179791" y="437384"/>
                        </a:cubicBezTo>
                        <a:cubicBezTo>
                          <a:pt x="210138" y="424114"/>
                          <a:pt x="244394" y="424868"/>
                          <a:pt x="258041" y="394693"/>
                        </a:cubicBezTo>
                        <a:cubicBezTo>
                          <a:pt x="273060" y="361500"/>
                          <a:pt x="199748" y="261202"/>
                          <a:pt x="199748" y="261202"/>
                        </a:cubicBezTo>
                        <a:cubicBezTo>
                          <a:pt x="199748" y="261202"/>
                          <a:pt x="52301" y="-9449"/>
                          <a:pt x="28504" y="255"/>
                        </a:cubicBezTo>
                        <a:cubicBezTo>
                          <a:pt x="-5820" y="14177"/>
                          <a:pt x="99176" y="305196"/>
                          <a:pt x="99176" y="305196"/>
                        </a:cubicBezTo>
                        <a:close/>
                      </a:path>
                    </a:pathLst>
                  </a:custGeom>
                  <a:solidFill>
                    <a:srgbClr val="331832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0" name="Freeform: Shape 419">
                    <a:extLst>
                      <a:ext uri="{FF2B5EF4-FFF2-40B4-BE49-F238E27FC236}">
                        <a16:creationId xmlns:a16="http://schemas.microsoft.com/office/drawing/2014/main" id="{C36C8EB4-1936-4971-D336-B55E97191ECF}"/>
                      </a:ext>
                    </a:extLst>
                  </p:cNvPr>
                  <p:cNvSpPr/>
                  <p:nvPr/>
                </p:nvSpPr>
                <p:spPr>
                  <a:xfrm>
                    <a:off x="4533402" y="3089876"/>
                    <a:ext cx="1079383" cy="2312895"/>
                  </a:xfrm>
                  <a:custGeom>
                    <a:avLst/>
                    <a:gdLst>
                      <a:gd name="connsiteX0" fmla="*/ 308530 w 825665"/>
                      <a:gd name="connsiteY0" fmla="*/ 1745030 h 1769230"/>
                      <a:gd name="connsiteX1" fmla="*/ 222119 w 825665"/>
                      <a:gd name="connsiteY1" fmla="*/ 1765604 h 1769230"/>
                      <a:gd name="connsiteX2" fmla="*/ 63356 w 825665"/>
                      <a:gd name="connsiteY2" fmla="*/ 1673570 h 1769230"/>
                      <a:gd name="connsiteX3" fmla="*/ 2388 w 825665"/>
                      <a:gd name="connsiteY3" fmla="*/ 1222416 h 1769230"/>
                      <a:gd name="connsiteX4" fmla="*/ 170787 w 825665"/>
                      <a:gd name="connsiteY4" fmla="*/ 642710 h 1769230"/>
                      <a:gd name="connsiteX5" fmla="*/ 366891 w 825665"/>
                      <a:gd name="connsiteY5" fmla="*/ 362937 h 1769230"/>
                      <a:gd name="connsiteX6" fmla="*/ 605207 w 825665"/>
                      <a:gd name="connsiteY6" fmla="*/ 4847 h 1769230"/>
                      <a:gd name="connsiteX7" fmla="*/ 756906 w 825665"/>
                      <a:gd name="connsiteY7" fmla="*/ 573170 h 1769230"/>
                      <a:gd name="connsiteX8" fmla="*/ 376492 w 825665"/>
                      <a:gd name="connsiteY8" fmla="*/ 1229892 h 1769230"/>
                      <a:gd name="connsiteX9" fmla="*/ 381704 w 825665"/>
                      <a:gd name="connsiteY9" fmla="*/ 1642298 h 1769230"/>
                      <a:gd name="connsiteX10" fmla="*/ 308530 w 825665"/>
                      <a:gd name="connsiteY10" fmla="*/ 1745030 h 17692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5665" h="1769230">
                        <a:moveTo>
                          <a:pt x="308530" y="1745030"/>
                        </a:moveTo>
                        <a:lnTo>
                          <a:pt x="222119" y="1765604"/>
                        </a:lnTo>
                        <a:cubicBezTo>
                          <a:pt x="153161" y="1781961"/>
                          <a:pt x="83416" y="1741533"/>
                          <a:pt x="63356" y="1673570"/>
                        </a:cubicBezTo>
                        <a:cubicBezTo>
                          <a:pt x="22208" y="1533393"/>
                          <a:pt x="-9064" y="1353541"/>
                          <a:pt x="2388" y="1222416"/>
                        </a:cubicBezTo>
                        <a:cubicBezTo>
                          <a:pt x="15521" y="1072329"/>
                          <a:pt x="26597" y="870773"/>
                          <a:pt x="170787" y="642710"/>
                        </a:cubicBezTo>
                        <a:cubicBezTo>
                          <a:pt x="276263" y="475957"/>
                          <a:pt x="363359" y="368664"/>
                          <a:pt x="366891" y="362937"/>
                        </a:cubicBezTo>
                        <a:cubicBezTo>
                          <a:pt x="415274" y="283899"/>
                          <a:pt x="526203" y="-43502"/>
                          <a:pt x="605207" y="4847"/>
                        </a:cubicBezTo>
                        <a:cubicBezTo>
                          <a:pt x="684211" y="53196"/>
                          <a:pt x="949650" y="326590"/>
                          <a:pt x="756906" y="573170"/>
                        </a:cubicBezTo>
                        <a:cubicBezTo>
                          <a:pt x="617722" y="751478"/>
                          <a:pt x="402827" y="1020380"/>
                          <a:pt x="376492" y="1229892"/>
                        </a:cubicBezTo>
                        <a:cubicBezTo>
                          <a:pt x="361748" y="1347232"/>
                          <a:pt x="369188" y="1521939"/>
                          <a:pt x="381704" y="1642298"/>
                        </a:cubicBezTo>
                        <a:cubicBezTo>
                          <a:pt x="386539" y="1690063"/>
                          <a:pt x="355233" y="1733989"/>
                          <a:pt x="308530" y="1745030"/>
                        </a:cubicBezTo>
                        <a:close/>
                      </a:path>
                    </a:pathLst>
                  </a:custGeom>
                  <a:solidFill>
                    <a:srgbClr val="366F90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1" name="Freeform: Shape 420">
                    <a:extLst>
                      <a:ext uri="{FF2B5EF4-FFF2-40B4-BE49-F238E27FC236}">
                        <a16:creationId xmlns:a16="http://schemas.microsoft.com/office/drawing/2014/main" id="{C239C3EF-59A4-4032-23B6-127A9001B545}"/>
                      </a:ext>
                    </a:extLst>
                  </p:cNvPr>
                  <p:cNvSpPr/>
                  <p:nvPr/>
                </p:nvSpPr>
                <p:spPr>
                  <a:xfrm>
                    <a:off x="4631063" y="3299660"/>
                    <a:ext cx="1147787" cy="2062071"/>
                  </a:xfrm>
                  <a:custGeom>
                    <a:avLst/>
                    <a:gdLst>
                      <a:gd name="connsiteX0" fmla="*/ 0 w 877990"/>
                      <a:gd name="connsiteY0" fmla="*/ 75283 h 1577364"/>
                      <a:gd name="connsiteX1" fmla="*/ 214484 w 877990"/>
                      <a:gd name="connsiteY1" fmla="*/ 804186 h 1577364"/>
                      <a:gd name="connsiteX2" fmla="*/ 625484 w 877990"/>
                      <a:gd name="connsiteY2" fmla="*/ 1506582 h 1577364"/>
                      <a:gd name="connsiteX3" fmla="*/ 766862 w 877990"/>
                      <a:gd name="connsiteY3" fmla="*/ 1574476 h 1577364"/>
                      <a:gd name="connsiteX4" fmla="*/ 797208 w 877990"/>
                      <a:gd name="connsiteY4" fmla="*/ 1567618 h 1577364"/>
                      <a:gd name="connsiteX5" fmla="*/ 871686 w 877990"/>
                      <a:gd name="connsiteY5" fmla="*/ 1427715 h 1577364"/>
                      <a:gd name="connsiteX6" fmla="*/ 505229 w 877990"/>
                      <a:gd name="connsiteY6" fmla="*/ 388934 h 1577364"/>
                      <a:gd name="connsiteX7" fmla="*/ 390872 w 877990"/>
                      <a:gd name="connsiteY7" fmla="*/ 45279 h 15773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77990" h="1577364">
                        <a:moveTo>
                          <a:pt x="0" y="75283"/>
                        </a:moveTo>
                        <a:cubicBezTo>
                          <a:pt x="0" y="75283"/>
                          <a:pt x="16562" y="375595"/>
                          <a:pt x="214484" y="804186"/>
                        </a:cubicBezTo>
                        <a:cubicBezTo>
                          <a:pt x="357336" y="1113584"/>
                          <a:pt x="452354" y="1267649"/>
                          <a:pt x="625484" y="1506582"/>
                        </a:cubicBezTo>
                        <a:cubicBezTo>
                          <a:pt x="660254" y="1554588"/>
                          <a:pt x="710386" y="1587575"/>
                          <a:pt x="766862" y="1574476"/>
                        </a:cubicBezTo>
                        <a:lnTo>
                          <a:pt x="797208" y="1567618"/>
                        </a:lnTo>
                        <a:cubicBezTo>
                          <a:pt x="858245" y="1553491"/>
                          <a:pt x="893015" y="1488168"/>
                          <a:pt x="871686" y="1427715"/>
                        </a:cubicBezTo>
                        <a:cubicBezTo>
                          <a:pt x="871686" y="1427715"/>
                          <a:pt x="493433" y="834498"/>
                          <a:pt x="505229" y="388934"/>
                        </a:cubicBezTo>
                        <a:cubicBezTo>
                          <a:pt x="516545" y="-38937"/>
                          <a:pt x="383774" y="-42263"/>
                          <a:pt x="390872" y="45279"/>
                        </a:cubicBezTo>
                        <a:close/>
                      </a:path>
                    </a:pathLst>
                  </a:custGeom>
                  <a:solidFill>
                    <a:srgbClr val="366F90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2" name="Freeform: Shape 421">
                    <a:extLst>
                      <a:ext uri="{FF2B5EF4-FFF2-40B4-BE49-F238E27FC236}">
                        <a16:creationId xmlns:a16="http://schemas.microsoft.com/office/drawing/2014/main" id="{206710A5-4BBB-6731-8746-69074A8CF855}"/>
                      </a:ext>
                    </a:extLst>
                  </p:cNvPr>
                  <p:cNvSpPr/>
                  <p:nvPr/>
                </p:nvSpPr>
                <p:spPr>
                  <a:xfrm>
                    <a:off x="4612840" y="2367719"/>
                    <a:ext cx="1024993" cy="1350644"/>
                  </a:xfrm>
                  <a:custGeom>
                    <a:avLst/>
                    <a:gdLst>
                      <a:gd name="connsiteX0" fmla="*/ 663084 w 784060"/>
                      <a:gd name="connsiteY0" fmla="*/ 175436 h 1033164"/>
                      <a:gd name="connsiteX1" fmla="*/ 348302 w 784060"/>
                      <a:gd name="connsiteY1" fmla="*/ 1518 h 1033164"/>
                      <a:gd name="connsiteX2" fmla="*/ 19735 w 784060"/>
                      <a:gd name="connsiteY2" fmla="*/ 278375 h 1033164"/>
                      <a:gd name="connsiteX3" fmla="*/ 16786 w 784060"/>
                      <a:gd name="connsiteY3" fmla="*/ 885308 h 1033164"/>
                      <a:gd name="connsiteX4" fmla="*/ 90201 w 784060"/>
                      <a:gd name="connsiteY4" fmla="*/ 984440 h 1033164"/>
                      <a:gd name="connsiteX5" fmla="*/ 784059 w 784060"/>
                      <a:gd name="connsiteY5" fmla="*/ 933657 h 1033164"/>
                      <a:gd name="connsiteX6" fmla="*/ 714965 w 784060"/>
                      <a:gd name="connsiteY6" fmla="*/ 310162 h 1033164"/>
                      <a:gd name="connsiteX7" fmla="*/ 663084 w 784060"/>
                      <a:gd name="connsiteY7" fmla="*/ 175436 h 10331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4060" h="1033164">
                        <a:moveTo>
                          <a:pt x="663084" y="175436"/>
                        </a:moveTo>
                        <a:cubicBezTo>
                          <a:pt x="663084" y="175436"/>
                          <a:pt x="633458" y="19931"/>
                          <a:pt x="348302" y="1518"/>
                        </a:cubicBezTo>
                        <a:cubicBezTo>
                          <a:pt x="137453" y="-12198"/>
                          <a:pt x="44630" y="66017"/>
                          <a:pt x="19735" y="278375"/>
                        </a:cubicBezTo>
                        <a:cubicBezTo>
                          <a:pt x="-4268" y="484767"/>
                          <a:pt x="-7697" y="675248"/>
                          <a:pt x="16786" y="885308"/>
                        </a:cubicBezTo>
                        <a:cubicBezTo>
                          <a:pt x="21827" y="929096"/>
                          <a:pt x="49773" y="966884"/>
                          <a:pt x="90201" y="984440"/>
                        </a:cubicBezTo>
                        <a:cubicBezTo>
                          <a:pt x="274167" y="1064165"/>
                          <a:pt x="784882" y="1045237"/>
                          <a:pt x="784059" y="933657"/>
                        </a:cubicBezTo>
                        <a:cubicBezTo>
                          <a:pt x="784059" y="933657"/>
                          <a:pt x="736053" y="582459"/>
                          <a:pt x="714965" y="310162"/>
                        </a:cubicBezTo>
                        <a:cubicBezTo>
                          <a:pt x="709787" y="242611"/>
                          <a:pt x="678035" y="222860"/>
                          <a:pt x="663084" y="175436"/>
                        </a:cubicBezTo>
                        <a:close/>
                      </a:path>
                    </a:pathLst>
                  </a:custGeom>
                  <a:solidFill>
                    <a:srgbClr val="EF8062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3" name="Freeform: Shape 422">
                    <a:extLst>
                      <a:ext uri="{FF2B5EF4-FFF2-40B4-BE49-F238E27FC236}">
                        <a16:creationId xmlns:a16="http://schemas.microsoft.com/office/drawing/2014/main" id="{7D252B67-D6C4-2B0D-755B-CAEEE269FFE9}"/>
                      </a:ext>
                    </a:extLst>
                  </p:cNvPr>
                  <p:cNvSpPr/>
                  <p:nvPr/>
                </p:nvSpPr>
                <p:spPr>
                  <a:xfrm>
                    <a:off x="4518190" y="2366394"/>
                    <a:ext cx="1119642" cy="380705"/>
                  </a:xfrm>
                  <a:custGeom>
                    <a:avLst/>
                    <a:gdLst>
                      <a:gd name="connsiteX0" fmla="*/ 856461 w 856461"/>
                      <a:gd name="connsiteY0" fmla="*/ 158721 h 291217"/>
                      <a:gd name="connsiteX1" fmla="*/ 659740 w 856461"/>
                      <a:gd name="connsiteY1" fmla="*/ 291218 h 291217"/>
                      <a:gd name="connsiteX2" fmla="*/ 132291 w 856461"/>
                      <a:gd name="connsiteY2" fmla="*/ 241497 h 291217"/>
                      <a:gd name="connsiteX3" fmla="*/ 0 w 856461"/>
                      <a:gd name="connsiteY3" fmla="*/ 135987 h 291217"/>
                      <a:gd name="connsiteX4" fmla="*/ 316908 w 856461"/>
                      <a:gd name="connsiteY4" fmla="*/ 3970 h 291217"/>
                      <a:gd name="connsiteX5" fmla="*/ 378082 w 856461"/>
                      <a:gd name="connsiteY5" fmla="*/ 27 h 291217"/>
                      <a:gd name="connsiteX6" fmla="*/ 472962 w 856461"/>
                      <a:gd name="connsiteY6" fmla="*/ 7777 h 291217"/>
                      <a:gd name="connsiteX7" fmla="*/ 856461 w 856461"/>
                      <a:gd name="connsiteY7" fmla="*/ 158721 h 2912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56461" h="291217">
                        <a:moveTo>
                          <a:pt x="856461" y="158721"/>
                        </a:moveTo>
                        <a:lnTo>
                          <a:pt x="659740" y="291218"/>
                        </a:lnTo>
                        <a:cubicBezTo>
                          <a:pt x="659740" y="291218"/>
                          <a:pt x="239516" y="265740"/>
                          <a:pt x="132291" y="241497"/>
                        </a:cubicBezTo>
                        <a:cubicBezTo>
                          <a:pt x="25066" y="217254"/>
                          <a:pt x="0" y="135987"/>
                          <a:pt x="0" y="135987"/>
                        </a:cubicBezTo>
                        <a:cubicBezTo>
                          <a:pt x="0" y="135987"/>
                          <a:pt x="118952" y="24236"/>
                          <a:pt x="316908" y="3970"/>
                        </a:cubicBezTo>
                        <a:cubicBezTo>
                          <a:pt x="335493" y="2050"/>
                          <a:pt x="358056" y="130"/>
                          <a:pt x="378082" y="27"/>
                        </a:cubicBezTo>
                        <a:cubicBezTo>
                          <a:pt x="409868" y="-299"/>
                          <a:pt x="441655" y="2297"/>
                          <a:pt x="472962" y="7777"/>
                        </a:cubicBezTo>
                        <a:cubicBezTo>
                          <a:pt x="719781" y="50468"/>
                          <a:pt x="856461" y="158721"/>
                          <a:pt x="856461" y="158721"/>
                        </a:cubicBezTo>
                        <a:close/>
                      </a:path>
                    </a:pathLst>
                  </a:custGeom>
                  <a:solidFill>
                    <a:srgbClr val="EF8062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4" name="Freeform: Shape 423">
                    <a:extLst>
                      <a:ext uri="{FF2B5EF4-FFF2-40B4-BE49-F238E27FC236}">
                        <a16:creationId xmlns:a16="http://schemas.microsoft.com/office/drawing/2014/main" id="{332DFCA0-5F05-51E8-5CB7-956DDA03D09E}"/>
                      </a:ext>
                    </a:extLst>
                  </p:cNvPr>
                  <p:cNvSpPr/>
                  <p:nvPr/>
                </p:nvSpPr>
                <p:spPr>
                  <a:xfrm rot="18890398">
                    <a:off x="5303401" y="2629234"/>
                    <a:ext cx="403083" cy="189080"/>
                  </a:xfrm>
                  <a:custGeom>
                    <a:avLst/>
                    <a:gdLst>
                      <a:gd name="connsiteX0" fmla="*/ 308336 w 308335"/>
                      <a:gd name="connsiteY0" fmla="*/ 72317 h 144635"/>
                      <a:gd name="connsiteX1" fmla="*/ 154168 w 308335"/>
                      <a:gd name="connsiteY1" fmla="*/ 144635 h 144635"/>
                      <a:gd name="connsiteX2" fmla="*/ 0 w 308335"/>
                      <a:gd name="connsiteY2" fmla="*/ 72317 h 144635"/>
                      <a:gd name="connsiteX3" fmla="*/ 154168 w 308335"/>
                      <a:gd name="connsiteY3" fmla="*/ 0 h 144635"/>
                      <a:gd name="connsiteX4" fmla="*/ 308336 w 308335"/>
                      <a:gd name="connsiteY4" fmla="*/ 72317 h 1446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8335" h="144635">
                        <a:moveTo>
                          <a:pt x="308336" y="72317"/>
                        </a:moveTo>
                        <a:cubicBezTo>
                          <a:pt x="308336" y="112257"/>
                          <a:pt x="239312" y="144635"/>
                          <a:pt x="154168" y="144635"/>
                        </a:cubicBezTo>
                        <a:cubicBezTo>
                          <a:pt x="69024" y="144635"/>
                          <a:pt x="0" y="112257"/>
                          <a:pt x="0" y="72317"/>
                        </a:cubicBezTo>
                        <a:cubicBezTo>
                          <a:pt x="0" y="32377"/>
                          <a:pt x="69024" y="0"/>
                          <a:pt x="154168" y="0"/>
                        </a:cubicBezTo>
                        <a:cubicBezTo>
                          <a:pt x="239312" y="0"/>
                          <a:pt x="308336" y="32377"/>
                          <a:pt x="308336" y="72317"/>
                        </a:cubicBezTo>
                        <a:close/>
                      </a:path>
                    </a:pathLst>
                  </a:custGeom>
                  <a:solidFill>
                    <a:srgbClr val="331832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5" name="Freeform: Shape 424">
                    <a:extLst>
                      <a:ext uri="{FF2B5EF4-FFF2-40B4-BE49-F238E27FC236}">
                        <a16:creationId xmlns:a16="http://schemas.microsoft.com/office/drawing/2014/main" id="{F7E744E4-5F7E-1009-BFDC-804E11E70CC3}"/>
                      </a:ext>
                    </a:extLst>
                  </p:cNvPr>
                  <p:cNvSpPr/>
                  <p:nvPr/>
                </p:nvSpPr>
                <p:spPr>
                  <a:xfrm>
                    <a:off x="4917894" y="2043721"/>
                    <a:ext cx="218593" cy="408664"/>
                  </a:xfrm>
                  <a:custGeom>
                    <a:avLst/>
                    <a:gdLst>
                      <a:gd name="connsiteX0" fmla="*/ 167212 w 167211"/>
                      <a:gd name="connsiteY0" fmla="*/ 254603 h 312604"/>
                      <a:gd name="connsiteX1" fmla="*/ 23708 w 167211"/>
                      <a:gd name="connsiteY1" fmla="*/ 308061 h 312604"/>
                      <a:gd name="connsiteX2" fmla="*/ 11123 w 167211"/>
                      <a:gd name="connsiteY2" fmla="*/ 250797 h 312604"/>
                      <a:gd name="connsiteX3" fmla="*/ 11432 w 167211"/>
                      <a:gd name="connsiteY3" fmla="*/ 250797 h 312604"/>
                      <a:gd name="connsiteX4" fmla="*/ 40922 w 167211"/>
                      <a:gd name="connsiteY4" fmla="*/ 217227 h 312604"/>
                      <a:gd name="connsiteX5" fmla="*/ 40613 w 167211"/>
                      <a:gd name="connsiteY5" fmla="*/ 196242 h 312604"/>
                      <a:gd name="connsiteX6" fmla="*/ 40304 w 167211"/>
                      <a:gd name="connsiteY6" fmla="*/ 178205 h 312604"/>
                      <a:gd name="connsiteX7" fmla="*/ 39893 w 167211"/>
                      <a:gd name="connsiteY7" fmla="*/ 148853 h 312604"/>
                      <a:gd name="connsiteX8" fmla="*/ 39481 w 167211"/>
                      <a:gd name="connsiteY8" fmla="*/ 122621 h 312604"/>
                      <a:gd name="connsiteX9" fmla="*/ 37527 w 167211"/>
                      <a:gd name="connsiteY9" fmla="*/ 0 h 312604"/>
                      <a:gd name="connsiteX10" fmla="*/ 81624 w 167211"/>
                      <a:gd name="connsiteY10" fmla="*/ 120701 h 312604"/>
                      <a:gd name="connsiteX11" fmla="*/ 89133 w 167211"/>
                      <a:gd name="connsiteY11" fmla="*/ 141275 h 312604"/>
                      <a:gd name="connsiteX12" fmla="*/ 114954 w 167211"/>
                      <a:gd name="connsiteY12" fmla="*/ 211981 h 312604"/>
                      <a:gd name="connsiteX13" fmla="*/ 166835 w 167211"/>
                      <a:gd name="connsiteY13" fmla="*/ 254603 h 312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67211" h="312604">
                        <a:moveTo>
                          <a:pt x="167212" y="254603"/>
                        </a:moveTo>
                        <a:cubicBezTo>
                          <a:pt x="139471" y="294003"/>
                          <a:pt x="66708" y="324486"/>
                          <a:pt x="23708" y="308061"/>
                        </a:cubicBezTo>
                        <a:cubicBezTo>
                          <a:pt x="-12880" y="294105"/>
                          <a:pt x="1282" y="264959"/>
                          <a:pt x="11123" y="250797"/>
                        </a:cubicBezTo>
                        <a:lnTo>
                          <a:pt x="11432" y="250797"/>
                        </a:lnTo>
                        <a:cubicBezTo>
                          <a:pt x="28406" y="248829"/>
                          <a:pt x="41162" y="234324"/>
                          <a:pt x="40922" y="217227"/>
                        </a:cubicBezTo>
                        <a:lnTo>
                          <a:pt x="40613" y="196242"/>
                        </a:lnTo>
                        <a:lnTo>
                          <a:pt x="40304" y="178205"/>
                        </a:lnTo>
                        <a:lnTo>
                          <a:pt x="39893" y="148853"/>
                        </a:lnTo>
                        <a:lnTo>
                          <a:pt x="39481" y="122621"/>
                        </a:lnTo>
                        <a:lnTo>
                          <a:pt x="37527" y="0"/>
                        </a:lnTo>
                        <a:lnTo>
                          <a:pt x="81624" y="120701"/>
                        </a:lnTo>
                        <a:lnTo>
                          <a:pt x="89133" y="141275"/>
                        </a:lnTo>
                        <a:lnTo>
                          <a:pt x="114954" y="211981"/>
                        </a:lnTo>
                        <a:cubicBezTo>
                          <a:pt x="123286" y="234499"/>
                          <a:pt x="143106" y="250787"/>
                          <a:pt x="166835" y="254603"/>
                        </a:cubicBezTo>
                        <a:close/>
                      </a:path>
                    </a:pathLst>
                  </a:custGeom>
                  <a:solidFill>
                    <a:srgbClr val="FFB27D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6" name="Freeform: Shape 425">
                    <a:extLst>
                      <a:ext uri="{FF2B5EF4-FFF2-40B4-BE49-F238E27FC236}">
                        <a16:creationId xmlns:a16="http://schemas.microsoft.com/office/drawing/2014/main" id="{892A0303-6F63-A227-ED89-B5231579A686}"/>
                      </a:ext>
                    </a:extLst>
                  </p:cNvPr>
                  <p:cNvSpPr/>
                  <p:nvPr/>
                </p:nvSpPr>
                <p:spPr>
                  <a:xfrm>
                    <a:off x="4970044" y="2230245"/>
                    <a:ext cx="58812" cy="66209"/>
                  </a:xfrm>
                  <a:custGeom>
                    <a:avLst/>
                    <a:gdLst>
                      <a:gd name="connsiteX0" fmla="*/ 44988 w 44988"/>
                      <a:gd name="connsiteY0" fmla="*/ 0 h 50646"/>
                      <a:gd name="connsiteX1" fmla="*/ 686 w 44988"/>
                      <a:gd name="connsiteY1" fmla="*/ 50646 h 50646"/>
                      <a:gd name="connsiteX2" fmla="*/ 0 w 44988"/>
                      <a:gd name="connsiteY2" fmla="*/ 6069 h 50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4988" h="50646">
                        <a:moveTo>
                          <a:pt x="44988" y="0"/>
                        </a:moveTo>
                        <a:cubicBezTo>
                          <a:pt x="44988" y="0"/>
                          <a:pt x="30758" y="44577"/>
                          <a:pt x="686" y="50646"/>
                        </a:cubicBezTo>
                        <a:lnTo>
                          <a:pt x="0" y="6069"/>
                        </a:lnTo>
                        <a:close/>
                      </a:path>
                    </a:pathLst>
                  </a:custGeom>
                  <a:solidFill>
                    <a:srgbClr val="764678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7" name="Freeform: Shape 426">
                    <a:extLst>
                      <a:ext uri="{FF2B5EF4-FFF2-40B4-BE49-F238E27FC236}">
                        <a16:creationId xmlns:a16="http://schemas.microsoft.com/office/drawing/2014/main" id="{1EA3AFD1-E51B-0BB7-C7BB-AA0CEF19E634}"/>
                      </a:ext>
                    </a:extLst>
                  </p:cNvPr>
                  <p:cNvSpPr/>
                  <p:nvPr/>
                </p:nvSpPr>
                <p:spPr>
                  <a:xfrm>
                    <a:off x="5057223" y="2027538"/>
                    <a:ext cx="98398" cy="172452"/>
                  </a:xfrm>
                  <a:custGeom>
                    <a:avLst/>
                    <a:gdLst>
                      <a:gd name="connsiteX0" fmla="*/ 70131 w 75269"/>
                      <a:gd name="connsiteY0" fmla="*/ 0 h 131916"/>
                      <a:gd name="connsiteX1" fmla="*/ 73560 w 75269"/>
                      <a:gd name="connsiteY1" fmla="*/ 61516 h 131916"/>
                      <a:gd name="connsiteX2" fmla="*/ 317 w 75269"/>
                      <a:gd name="connsiteY2" fmla="*/ 125639 h 131916"/>
                      <a:gd name="connsiteX3" fmla="*/ 6900 w 75269"/>
                      <a:gd name="connsiteY3" fmla="*/ 21328 h 131916"/>
                      <a:gd name="connsiteX4" fmla="*/ 29600 w 75269"/>
                      <a:gd name="connsiteY4" fmla="*/ 9533 h 1319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269" h="131916">
                        <a:moveTo>
                          <a:pt x="70131" y="0"/>
                        </a:moveTo>
                        <a:cubicBezTo>
                          <a:pt x="70131" y="0"/>
                          <a:pt x="64268" y="19785"/>
                          <a:pt x="73560" y="61516"/>
                        </a:cubicBezTo>
                        <a:cubicBezTo>
                          <a:pt x="87036" y="122552"/>
                          <a:pt x="16913" y="143812"/>
                          <a:pt x="317" y="125639"/>
                        </a:cubicBezTo>
                        <a:cubicBezTo>
                          <a:pt x="-1741" y="123376"/>
                          <a:pt x="6900" y="21328"/>
                          <a:pt x="6900" y="21328"/>
                        </a:cubicBezTo>
                        <a:lnTo>
                          <a:pt x="29600" y="9533"/>
                        </a:lnTo>
                        <a:close/>
                      </a:path>
                    </a:pathLst>
                  </a:custGeom>
                  <a:solidFill>
                    <a:srgbClr val="331832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8" name="Freeform: Shape 427">
                    <a:extLst>
                      <a:ext uri="{FF2B5EF4-FFF2-40B4-BE49-F238E27FC236}">
                        <a16:creationId xmlns:a16="http://schemas.microsoft.com/office/drawing/2014/main" id="{B674C08A-A420-12FF-531A-515D6B317409}"/>
                      </a:ext>
                    </a:extLst>
                  </p:cNvPr>
                  <p:cNvSpPr/>
                  <p:nvPr/>
                </p:nvSpPr>
                <p:spPr>
                  <a:xfrm rot="16393800">
                    <a:off x="4773011" y="1918507"/>
                    <a:ext cx="370718" cy="300520"/>
                  </a:xfrm>
                  <a:custGeom>
                    <a:avLst/>
                    <a:gdLst>
                      <a:gd name="connsiteX0" fmla="*/ 283578 w 283578"/>
                      <a:gd name="connsiteY0" fmla="*/ 114940 h 229880"/>
                      <a:gd name="connsiteX1" fmla="*/ 141789 w 283578"/>
                      <a:gd name="connsiteY1" fmla="*/ 229880 h 229880"/>
                      <a:gd name="connsiteX2" fmla="*/ 0 w 283578"/>
                      <a:gd name="connsiteY2" fmla="*/ 114940 h 229880"/>
                      <a:gd name="connsiteX3" fmla="*/ 141789 w 283578"/>
                      <a:gd name="connsiteY3" fmla="*/ 0 h 229880"/>
                      <a:gd name="connsiteX4" fmla="*/ 283578 w 283578"/>
                      <a:gd name="connsiteY4" fmla="*/ 114940 h 229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3578" h="229880">
                        <a:moveTo>
                          <a:pt x="283578" y="114940"/>
                        </a:moveTo>
                        <a:cubicBezTo>
                          <a:pt x="283578" y="178420"/>
                          <a:pt x="220097" y="229880"/>
                          <a:pt x="141789" y="229880"/>
                        </a:cubicBezTo>
                        <a:cubicBezTo>
                          <a:pt x="63481" y="229880"/>
                          <a:pt x="0" y="178420"/>
                          <a:pt x="0" y="114940"/>
                        </a:cubicBezTo>
                        <a:cubicBezTo>
                          <a:pt x="0" y="51460"/>
                          <a:pt x="63481" y="0"/>
                          <a:pt x="141789" y="0"/>
                        </a:cubicBezTo>
                        <a:cubicBezTo>
                          <a:pt x="220097" y="0"/>
                          <a:pt x="283578" y="51460"/>
                          <a:pt x="283578" y="114940"/>
                        </a:cubicBezTo>
                        <a:close/>
                      </a:path>
                    </a:pathLst>
                  </a:custGeom>
                  <a:solidFill>
                    <a:srgbClr val="FFB27D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9" name="Freeform: Shape 428">
                    <a:extLst>
                      <a:ext uri="{FF2B5EF4-FFF2-40B4-BE49-F238E27FC236}">
                        <a16:creationId xmlns:a16="http://schemas.microsoft.com/office/drawing/2014/main" id="{6E8A2572-A598-2F6E-1828-3188B1ACEC07}"/>
                      </a:ext>
                    </a:extLst>
                  </p:cNvPr>
                  <p:cNvSpPr/>
                  <p:nvPr/>
                </p:nvSpPr>
                <p:spPr>
                  <a:xfrm>
                    <a:off x="4798396" y="1854698"/>
                    <a:ext cx="354437" cy="204433"/>
                  </a:xfrm>
                  <a:custGeom>
                    <a:avLst/>
                    <a:gdLst>
                      <a:gd name="connsiteX0" fmla="*/ 82987 w 271124"/>
                      <a:gd name="connsiteY0" fmla="*/ 52523 h 156379"/>
                      <a:gd name="connsiteX1" fmla="*/ 197722 w 271124"/>
                      <a:gd name="connsiteY1" fmla="*/ 153850 h 156379"/>
                      <a:gd name="connsiteX2" fmla="*/ 160483 w 271124"/>
                      <a:gd name="connsiteY2" fmla="*/ 1293 h 156379"/>
                      <a:gd name="connsiteX3" fmla="*/ 2509 w 271124"/>
                      <a:gd name="connsiteY3" fmla="*/ 118840 h 156379"/>
                      <a:gd name="connsiteX4" fmla="*/ 82987 w 271124"/>
                      <a:gd name="connsiteY4" fmla="*/ 52523 h 1563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124" h="156379">
                        <a:moveTo>
                          <a:pt x="82987" y="52523"/>
                        </a:moveTo>
                        <a:cubicBezTo>
                          <a:pt x="85936" y="57049"/>
                          <a:pt x="63751" y="128852"/>
                          <a:pt x="197722" y="153850"/>
                        </a:cubicBezTo>
                        <a:cubicBezTo>
                          <a:pt x="331693" y="178847"/>
                          <a:pt x="259821" y="10586"/>
                          <a:pt x="160483" y="1293"/>
                        </a:cubicBezTo>
                        <a:cubicBezTo>
                          <a:pt x="17048" y="-12183"/>
                          <a:pt x="-9322" y="83281"/>
                          <a:pt x="2509" y="118840"/>
                        </a:cubicBezTo>
                        <a:cubicBezTo>
                          <a:pt x="14339" y="154398"/>
                          <a:pt x="82987" y="52523"/>
                          <a:pt x="82987" y="52523"/>
                        </a:cubicBezTo>
                        <a:close/>
                      </a:path>
                    </a:pathLst>
                  </a:custGeom>
                  <a:solidFill>
                    <a:srgbClr val="331832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0" name="Freeform: Shape 429">
                    <a:extLst>
                      <a:ext uri="{FF2B5EF4-FFF2-40B4-BE49-F238E27FC236}">
                        <a16:creationId xmlns:a16="http://schemas.microsoft.com/office/drawing/2014/main" id="{45F09985-2065-9033-A45F-2F495A59E0C1}"/>
                      </a:ext>
                    </a:extLst>
                  </p:cNvPr>
                  <p:cNvSpPr/>
                  <p:nvPr/>
                </p:nvSpPr>
                <p:spPr>
                  <a:xfrm>
                    <a:off x="5039123" y="2024445"/>
                    <a:ext cx="84976" cy="156311"/>
                  </a:xfrm>
                  <a:custGeom>
                    <a:avLst/>
                    <a:gdLst>
                      <a:gd name="connsiteX0" fmla="*/ 0 w 65002"/>
                      <a:gd name="connsiteY0" fmla="*/ 0 h 119569"/>
                      <a:gd name="connsiteX1" fmla="*/ 29386 w 65002"/>
                      <a:gd name="connsiteY1" fmla="*/ 119569 h 119569"/>
                      <a:gd name="connsiteX2" fmla="*/ 64774 w 65002"/>
                      <a:gd name="connsiteY2" fmla="*/ 73415 h 119569"/>
                      <a:gd name="connsiteX3" fmla="*/ 60385 w 65002"/>
                      <a:gd name="connsiteY3" fmla="*/ 12824 h 1195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5002" h="119569">
                        <a:moveTo>
                          <a:pt x="0" y="0"/>
                        </a:moveTo>
                        <a:cubicBezTo>
                          <a:pt x="0" y="0"/>
                          <a:pt x="51846" y="61242"/>
                          <a:pt x="29386" y="119569"/>
                        </a:cubicBezTo>
                        <a:cubicBezTo>
                          <a:pt x="29386" y="119569"/>
                          <a:pt x="63334" y="86445"/>
                          <a:pt x="64774" y="73415"/>
                        </a:cubicBezTo>
                        <a:cubicBezTo>
                          <a:pt x="66214" y="60385"/>
                          <a:pt x="60385" y="12824"/>
                          <a:pt x="60385" y="12824"/>
                        </a:cubicBezTo>
                        <a:close/>
                      </a:path>
                    </a:pathLst>
                  </a:custGeom>
                  <a:solidFill>
                    <a:srgbClr val="331832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1" name="Freeform: Shape 430">
                    <a:extLst>
                      <a:ext uri="{FF2B5EF4-FFF2-40B4-BE49-F238E27FC236}">
                        <a16:creationId xmlns:a16="http://schemas.microsoft.com/office/drawing/2014/main" id="{CD1CFF85-D36A-5414-5689-0B4CA2D9A7A8}"/>
                      </a:ext>
                    </a:extLst>
                  </p:cNvPr>
                  <p:cNvSpPr/>
                  <p:nvPr/>
                </p:nvSpPr>
                <p:spPr>
                  <a:xfrm>
                    <a:off x="5027256" y="2038517"/>
                    <a:ext cx="77124" cy="77154"/>
                  </a:xfrm>
                  <a:custGeom>
                    <a:avLst/>
                    <a:gdLst>
                      <a:gd name="connsiteX0" fmla="*/ 45459 w 58995"/>
                      <a:gd name="connsiteY0" fmla="*/ 50100 h 59018"/>
                      <a:gd name="connsiteX1" fmla="*/ 4689 w 58995"/>
                      <a:gd name="connsiteY1" fmla="*/ 50649 h 59018"/>
                      <a:gd name="connsiteX2" fmla="*/ 13536 w 58995"/>
                      <a:gd name="connsiteY2" fmla="*/ 8918 h 59018"/>
                      <a:gd name="connsiteX3" fmla="*/ 54306 w 58995"/>
                      <a:gd name="connsiteY3" fmla="*/ 8370 h 59018"/>
                      <a:gd name="connsiteX4" fmla="*/ 45459 w 58995"/>
                      <a:gd name="connsiteY4" fmla="*/ 50100 h 590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8995" h="59018">
                        <a:moveTo>
                          <a:pt x="45459" y="50100"/>
                        </a:moveTo>
                        <a:cubicBezTo>
                          <a:pt x="31743" y="61759"/>
                          <a:pt x="13501" y="62033"/>
                          <a:pt x="4689" y="50649"/>
                        </a:cubicBezTo>
                        <a:cubicBezTo>
                          <a:pt x="-4124" y="39265"/>
                          <a:pt x="-146" y="20577"/>
                          <a:pt x="13536" y="8918"/>
                        </a:cubicBezTo>
                        <a:cubicBezTo>
                          <a:pt x="27217" y="-2740"/>
                          <a:pt x="45494" y="-3015"/>
                          <a:pt x="54306" y="8370"/>
                        </a:cubicBezTo>
                        <a:cubicBezTo>
                          <a:pt x="63119" y="19754"/>
                          <a:pt x="59141" y="38373"/>
                          <a:pt x="45459" y="50100"/>
                        </a:cubicBezTo>
                        <a:close/>
                      </a:path>
                    </a:pathLst>
                  </a:custGeom>
                  <a:solidFill>
                    <a:srgbClr val="FFB27D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2" name="Freeform: Shape 431">
                    <a:extLst>
                      <a:ext uri="{FF2B5EF4-FFF2-40B4-BE49-F238E27FC236}">
                        <a16:creationId xmlns:a16="http://schemas.microsoft.com/office/drawing/2014/main" id="{9FA0B3EA-E8E6-C349-FD61-1D4B8242913E}"/>
                      </a:ext>
                    </a:extLst>
                  </p:cNvPr>
                  <p:cNvSpPr/>
                  <p:nvPr/>
                </p:nvSpPr>
                <p:spPr>
                  <a:xfrm>
                    <a:off x="5057013" y="1758407"/>
                    <a:ext cx="614347" cy="458346"/>
                  </a:xfrm>
                  <a:custGeom>
                    <a:avLst/>
                    <a:gdLst>
                      <a:gd name="connsiteX0" fmla="*/ 365064 w 469940"/>
                      <a:gd name="connsiteY0" fmla="*/ 350608 h 350608"/>
                      <a:gd name="connsiteX1" fmla="*/ 362527 w 469940"/>
                      <a:gd name="connsiteY1" fmla="*/ 348928 h 350608"/>
                      <a:gd name="connsiteX2" fmla="*/ 260651 w 469940"/>
                      <a:gd name="connsiteY2" fmla="*/ 295333 h 350608"/>
                      <a:gd name="connsiteX3" fmla="*/ 212988 w 469940"/>
                      <a:gd name="connsiteY3" fmla="*/ 295162 h 350608"/>
                      <a:gd name="connsiteX4" fmla="*/ 195843 w 469940"/>
                      <a:gd name="connsiteY4" fmla="*/ 285389 h 350608"/>
                      <a:gd name="connsiteX5" fmla="*/ 196700 w 469940"/>
                      <a:gd name="connsiteY5" fmla="*/ 221884 h 350608"/>
                      <a:gd name="connsiteX6" fmla="*/ 185624 w 469940"/>
                      <a:gd name="connsiteY6" fmla="*/ 109241 h 350608"/>
                      <a:gd name="connsiteX7" fmla="*/ 64375 w 469940"/>
                      <a:gd name="connsiteY7" fmla="*/ 60138 h 350608"/>
                      <a:gd name="connsiteX8" fmla="*/ 664 w 469940"/>
                      <a:gd name="connsiteY8" fmla="*/ 55955 h 350608"/>
                      <a:gd name="connsiteX9" fmla="*/ 19318 w 469940"/>
                      <a:gd name="connsiteY9" fmla="*/ 25334 h 350608"/>
                      <a:gd name="connsiteX10" fmla="*/ 234797 w 469940"/>
                      <a:gd name="connsiteY10" fmla="*/ 38810 h 350608"/>
                      <a:gd name="connsiteX11" fmla="*/ 315309 w 469940"/>
                      <a:gd name="connsiteY11" fmla="*/ 158825 h 350608"/>
                      <a:gd name="connsiteX12" fmla="*/ 316167 w 469940"/>
                      <a:gd name="connsiteY12" fmla="*/ 187525 h 350608"/>
                      <a:gd name="connsiteX13" fmla="*/ 323848 w 469940"/>
                      <a:gd name="connsiteY13" fmla="*/ 204430 h 350608"/>
                      <a:gd name="connsiteX14" fmla="*/ 372162 w 469940"/>
                      <a:gd name="connsiteY14" fmla="*/ 205973 h 350608"/>
                      <a:gd name="connsiteX15" fmla="*/ 432067 w 469940"/>
                      <a:gd name="connsiteY15" fmla="*/ 216260 h 350608"/>
                      <a:gd name="connsiteX16" fmla="*/ 433233 w 469940"/>
                      <a:gd name="connsiteY16" fmla="*/ 268278 h 350608"/>
                      <a:gd name="connsiteX17" fmla="*/ 435599 w 469940"/>
                      <a:gd name="connsiteY17" fmla="*/ 315393 h 350608"/>
                      <a:gd name="connsiteX18" fmla="*/ 467488 w 469940"/>
                      <a:gd name="connsiteY18" fmla="*/ 326400 h 350608"/>
                      <a:gd name="connsiteX19" fmla="*/ 469923 w 469940"/>
                      <a:gd name="connsiteY19" fmla="*/ 329431 h 350608"/>
                      <a:gd name="connsiteX20" fmla="*/ 467488 w 469940"/>
                      <a:gd name="connsiteY20" fmla="*/ 331852 h 350608"/>
                      <a:gd name="connsiteX21" fmla="*/ 467488 w 469940"/>
                      <a:gd name="connsiteY21" fmla="*/ 331852 h 350608"/>
                      <a:gd name="connsiteX22" fmla="*/ 431518 w 469940"/>
                      <a:gd name="connsiteY22" fmla="*/ 318856 h 350608"/>
                      <a:gd name="connsiteX23" fmla="*/ 428089 w 469940"/>
                      <a:gd name="connsiteY23" fmla="*/ 267421 h 350608"/>
                      <a:gd name="connsiteX24" fmla="*/ 427438 w 469940"/>
                      <a:gd name="connsiteY24" fmla="*/ 218935 h 350608"/>
                      <a:gd name="connsiteX25" fmla="*/ 373293 w 469940"/>
                      <a:gd name="connsiteY25" fmla="*/ 211323 h 350608"/>
                      <a:gd name="connsiteX26" fmla="*/ 320727 w 469940"/>
                      <a:gd name="connsiteY26" fmla="*/ 208716 h 350608"/>
                      <a:gd name="connsiteX27" fmla="*/ 310955 w 469940"/>
                      <a:gd name="connsiteY27" fmla="*/ 187937 h 350608"/>
                      <a:gd name="connsiteX28" fmla="*/ 310097 w 469940"/>
                      <a:gd name="connsiteY28" fmla="*/ 158790 h 350608"/>
                      <a:gd name="connsiteX29" fmla="*/ 232327 w 469940"/>
                      <a:gd name="connsiteY29" fmla="*/ 43404 h 350608"/>
                      <a:gd name="connsiteX30" fmla="*/ 22130 w 469940"/>
                      <a:gd name="connsiteY30" fmla="*/ 29997 h 350608"/>
                      <a:gd name="connsiteX31" fmla="*/ 6048 w 469940"/>
                      <a:gd name="connsiteY31" fmla="*/ 54000 h 350608"/>
                      <a:gd name="connsiteX32" fmla="*/ 63689 w 469940"/>
                      <a:gd name="connsiteY32" fmla="*/ 54720 h 350608"/>
                      <a:gd name="connsiteX33" fmla="*/ 189842 w 469940"/>
                      <a:gd name="connsiteY33" fmla="*/ 105401 h 350608"/>
                      <a:gd name="connsiteX34" fmla="*/ 202324 w 469940"/>
                      <a:gd name="connsiteY34" fmla="*/ 222947 h 350608"/>
                      <a:gd name="connsiteX35" fmla="*/ 200575 w 469940"/>
                      <a:gd name="connsiteY35" fmla="*/ 282234 h 350608"/>
                      <a:gd name="connsiteX36" fmla="*/ 214017 w 469940"/>
                      <a:gd name="connsiteY36" fmla="*/ 289709 h 350608"/>
                      <a:gd name="connsiteX37" fmla="*/ 260411 w 469940"/>
                      <a:gd name="connsiteY37" fmla="*/ 289709 h 350608"/>
                      <a:gd name="connsiteX38" fmla="*/ 367739 w 469940"/>
                      <a:gd name="connsiteY38" fmla="*/ 346631 h 350608"/>
                      <a:gd name="connsiteX39" fmla="*/ 366333 w 469940"/>
                      <a:gd name="connsiteY39" fmla="*/ 350060 h 350608"/>
                      <a:gd name="connsiteX40" fmla="*/ 365064 w 469940"/>
                      <a:gd name="connsiteY40" fmla="*/ 350608 h 3506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469940" h="350608">
                        <a:moveTo>
                          <a:pt x="365064" y="350608"/>
                        </a:moveTo>
                        <a:cubicBezTo>
                          <a:pt x="363967" y="350595"/>
                          <a:pt x="362972" y="349936"/>
                          <a:pt x="362527" y="348928"/>
                        </a:cubicBezTo>
                        <a:cubicBezTo>
                          <a:pt x="336672" y="289538"/>
                          <a:pt x="301422" y="292315"/>
                          <a:pt x="260651" y="295333"/>
                        </a:cubicBezTo>
                        <a:cubicBezTo>
                          <a:pt x="244809" y="297126"/>
                          <a:pt x="228830" y="297068"/>
                          <a:pt x="212988" y="295162"/>
                        </a:cubicBezTo>
                        <a:cubicBezTo>
                          <a:pt x="206164" y="294455"/>
                          <a:pt x="199923" y="290906"/>
                          <a:pt x="195843" y="285389"/>
                        </a:cubicBezTo>
                        <a:cubicBezTo>
                          <a:pt x="186722" y="272290"/>
                          <a:pt x="191351" y="248939"/>
                          <a:pt x="196700" y="221884"/>
                        </a:cubicBezTo>
                        <a:cubicBezTo>
                          <a:pt x="204484" y="182725"/>
                          <a:pt x="213262" y="138319"/>
                          <a:pt x="185624" y="109241"/>
                        </a:cubicBezTo>
                        <a:cubicBezTo>
                          <a:pt x="154455" y="75733"/>
                          <a:pt x="110083" y="57751"/>
                          <a:pt x="64375" y="60138"/>
                        </a:cubicBezTo>
                        <a:cubicBezTo>
                          <a:pt x="25696" y="68573"/>
                          <a:pt x="4813" y="67236"/>
                          <a:pt x="664" y="55955"/>
                        </a:cubicBezTo>
                        <a:cubicBezTo>
                          <a:pt x="-3485" y="44673"/>
                          <a:pt x="12906" y="28763"/>
                          <a:pt x="19318" y="25334"/>
                        </a:cubicBezTo>
                        <a:cubicBezTo>
                          <a:pt x="70753" y="-2098"/>
                          <a:pt x="132475" y="-19243"/>
                          <a:pt x="234797" y="38810"/>
                        </a:cubicBezTo>
                        <a:cubicBezTo>
                          <a:pt x="315446" y="84690"/>
                          <a:pt x="315412" y="117471"/>
                          <a:pt x="315309" y="158825"/>
                        </a:cubicBezTo>
                        <a:cubicBezTo>
                          <a:pt x="315309" y="167980"/>
                          <a:pt x="315309" y="177410"/>
                          <a:pt x="316167" y="187525"/>
                        </a:cubicBezTo>
                        <a:cubicBezTo>
                          <a:pt x="316852" y="195412"/>
                          <a:pt x="319355" y="200967"/>
                          <a:pt x="323848" y="204430"/>
                        </a:cubicBezTo>
                        <a:cubicBezTo>
                          <a:pt x="333894" y="212248"/>
                          <a:pt x="353371" y="209025"/>
                          <a:pt x="372162" y="205973"/>
                        </a:cubicBezTo>
                        <a:cubicBezTo>
                          <a:pt x="396782" y="201858"/>
                          <a:pt x="422157" y="197744"/>
                          <a:pt x="432067" y="216260"/>
                        </a:cubicBezTo>
                        <a:cubicBezTo>
                          <a:pt x="439748" y="230731"/>
                          <a:pt x="436456" y="249796"/>
                          <a:pt x="433233" y="268278"/>
                        </a:cubicBezTo>
                        <a:cubicBezTo>
                          <a:pt x="430009" y="286761"/>
                          <a:pt x="426923" y="304728"/>
                          <a:pt x="435599" y="315393"/>
                        </a:cubicBezTo>
                        <a:cubicBezTo>
                          <a:pt x="441291" y="322251"/>
                          <a:pt x="451715" y="325920"/>
                          <a:pt x="467488" y="326400"/>
                        </a:cubicBezTo>
                        <a:cubicBezTo>
                          <a:pt x="468997" y="326568"/>
                          <a:pt x="470095" y="327926"/>
                          <a:pt x="469923" y="329431"/>
                        </a:cubicBezTo>
                        <a:cubicBezTo>
                          <a:pt x="469751" y="330703"/>
                          <a:pt x="468757" y="331708"/>
                          <a:pt x="467488" y="331852"/>
                        </a:cubicBezTo>
                        <a:lnTo>
                          <a:pt x="467488" y="331852"/>
                        </a:lnTo>
                        <a:cubicBezTo>
                          <a:pt x="450000" y="331372"/>
                          <a:pt x="438239" y="327086"/>
                          <a:pt x="431518" y="318856"/>
                        </a:cubicBezTo>
                        <a:cubicBezTo>
                          <a:pt x="421231" y="306272"/>
                          <a:pt x="424660" y="287343"/>
                          <a:pt x="428089" y="267421"/>
                        </a:cubicBezTo>
                        <a:cubicBezTo>
                          <a:pt x="431141" y="249899"/>
                          <a:pt x="434296" y="231759"/>
                          <a:pt x="427438" y="218935"/>
                        </a:cubicBezTo>
                        <a:cubicBezTo>
                          <a:pt x="419379" y="203710"/>
                          <a:pt x="396988" y="207379"/>
                          <a:pt x="373293" y="211323"/>
                        </a:cubicBezTo>
                        <a:cubicBezTo>
                          <a:pt x="353337" y="214752"/>
                          <a:pt x="332626" y="217975"/>
                          <a:pt x="320727" y="208716"/>
                        </a:cubicBezTo>
                        <a:cubicBezTo>
                          <a:pt x="314658" y="203498"/>
                          <a:pt x="311092" y="195940"/>
                          <a:pt x="310955" y="187937"/>
                        </a:cubicBezTo>
                        <a:cubicBezTo>
                          <a:pt x="310063" y="177650"/>
                          <a:pt x="310063" y="168014"/>
                          <a:pt x="310097" y="158790"/>
                        </a:cubicBezTo>
                        <a:cubicBezTo>
                          <a:pt x="310097" y="119082"/>
                          <a:pt x="310097" y="87673"/>
                          <a:pt x="232327" y="43404"/>
                        </a:cubicBezTo>
                        <a:cubicBezTo>
                          <a:pt x="132441" y="-13414"/>
                          <a:pt x="72262" y="3354"/>
                          <a:pt x="22130" y="29997"/>
                        </a:cubicBezTo>
                        <a:cubicBezTo>
                          <a:pt x="16266" y="33083"/>
                          <a:pt x="3442" y="46730"/>
                          <a:pt x="6048" y="54000"/>
                        </a:cubicBezTo>
                        <a:cubicBezTo>
                          <a:pt x="7385" y="57703"/>
                          <a:pt x="15649" y="65144"/>
                          <a:pt x="63689" y="54720"/>
                        </a:cubicBezTo>
                        <a:cubicBezTo>
                          <a:pt x="111181" y="52097"/>
                          <a:pt x="157369" y="70658"/>
                          <a:pt x="189842" y="105401"/>
                        </a:cubicBezTo>
                        <a:cubicBezTo>
                          <a:pt x="219434" y="136570"/>
                          <a:pt x="209936" y="184473"/>
                          <a:pt x="202324" y="222947"/>
                        </a:cubicBezTo>
                        <a:cubicBezTo>
                          <a:pt x="197214" y="248733"/>
                          <a:pt x="192791" y="270953"/>
                          <a:pt x="200575" y="282234"/>
                        </a:cubicBezTo>
                        <a:cubicBezTo>
                          <a:pt x="203798" y="286531"/>
                          <a:pt x="208667" y="289250"/>
                          <a:pt x="214017" y="289709"/>
                        </a:cubicBezTo>
                        <a:cubicBezTo>
                          <a:pt x="229310" y="292213"/>
                          <a:pt x="245117" y="290978"/>
                          <a:pt x="260411" y="289709"/>
                        </a:cubicBezTo>
                        <a:cubicBezTo>
                          <a:pt x="299707" y="286726"/>
                          <a:pt x="340272" y="283674"/>
                          <a:pt x="367739" y="346631"/>
                        </a:cubicBezTo>
                        <a:cubicBezTo>
                          <a:pt x="368253" y="347965"/>
                          <a:pt x="367636" y="349467"/>
                          <a:pt x="366333" y="350060"/>
                        </a:cubicBezTo>
                        <a:cubicBezTo>
                          <a:pt x="365956" y="350355"/>
                          <a:pt x="365544" y="350543"/>
                          <a:pt x="365064" y="3506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3" name="Freeform: Shape 432">
                    <a:extLst>
                      <a:ext uri="{FF2B5EF4-FFF2-40B4-BE49-F238E27FC236}">
                        <a16:creationId xmlns:a16="http://schemas.microsoft.com/office/drawing/2014/main" id="{77773332-FA01-5143-B66C-36CC9EAF911A}"/>
                      </a:ext>
                    </a:extLst>
                  </p:cNvPr>
                  <p:cNvSpPr/>
                  <p:nvPr/>
                </p:nvSpPr>
                <p:spPr>
                  <a:xfrm>
                    <a:off x="4960999" y="1931449"/>
                    <a:ext cx="104356" cy="68346"/>
                  </a:xfrm>
                  <a:custGeom>
                    <a:avLst/>
                    <a:gdLst>
                      <a:gd name="connsiteX0" fmla="*/ 76974 w 79826"/>
                      <a:gd name="connsiteY0" fmla="*/ 52277 h 52281"/>
                      <a:gd name="connsiteX1" fmla="*/ 76768 w 79826"/>
                      <a:gd name="connsiteY1" fmla="*/ 52277 h 52281"/>
                      <a:gd name="connsiteX2" fmla="*/ 472 w 79826"/>
                      <a:gd name="connsiteY2" fmla="*/ 4271 h 52281"/>
                      <a:gd name="connsiteX3" fmla="*/ 1227 w 79826"/>
                      <a:gd name="connsiteY3" fmla="*/ 465 h 52281"/>
                      <a:gd name="connsiteX4" fmla="*/ 5033 w 79826"/>
                      <a:gd name="connsiteY4" fmla="*/ 1213 h 52281"/>
                      <a:gd name="connsiteX5" fmla="*/ 5273 w 79826"/>
                      <a:gd name="connsiteY5" fmla="*/ 1665 h 52281"/>
                      <a:gd name="connsiteX6" fmla="*/ 77282 w 79826"/>
                      <a:gd name="connsiteY6" fmla="*/ 46928 h 52281"/>
                      <a:gd name="connsiteX7" fmla="*/ 79820 w 79826"/>
                      <a:gd name="connsiteY7" fmla="*/ 49863 h 52281"/>
                      <a:gd name="connsiteX8" fmla="*/ 79820 w 79826"/>
                      <a:gd name="connsiteY8" fmla="*/ 49877 h 52281"/>
                      <a:gd name="connsiteX9" fmla="*/ 76974 w 79826"/>
                      <a:gd name="connsiteY9" fmla="*/ 52277 h 522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9826" h="52281">
                        <a:moveTo>
                          <a:pt x="76974" y="52277"/>
                        </a:moveTo>
                        <a:lnTo>
                          <a:pt x="76768" y="52277"/>
                        </a:lnTo>
                        <a:cubicBezTo>
                          <a:pt x="24921" y="48231"/>
                          <a:pt x="1330" y="5951"/>
                          <a:pt x="472" y="4271"/>
                        </a:cubicBezTo>
                        <a:cubicBezTo>
                          <a:pt x="-385" y="3013"/>
                          <a:pt x="-42" y="1309"/>
                          <a:pt x="1227" y="465"/>
                        </a:cubicBezTo>
                        <a:cubicBezTo>
                          <a:pt x="2496" y="-378"/>
                          <a:pt x="4176" y="-42"/>
                          <a:pt x="5033" y="1213"/>
                        </a:cubicBezTo>
                        <a:cubicBezTo>
                          <a:pt x="5136" y="1357"/>
                          <a:pt x="5205" y="1508"/>
                          <a:pt x="5273" y="1665"/>
                        </a:cubicBezTo>
                        <a:cubicBezTo>
                          <a:pt x="5479" y="2077"/>
                          <a:pt x="28385" y="43122"/>
                          <a:pt x="77282" y="46928"/>
                        </a:cubicBezTo>
                        <a:cubicBezTo>
                          <a:pt x="78791" y="47038"/>
                          <a:pt x="79923" y="48351"/>
                          <a:pt x="79820" y="49863"/>
                        </a:cubicBezTo>
                        <a:cubicBezTo>
                          <a:pt x="79820" y="49867"/>
                          <a:pt x="79820" y="49874"/>
                          <a:pt x="79820" y="49877"/>
                        </a:cubicBezTo>
                        <a:cubicBezTo>
                          <a:pt x="79648" y="51307"/>
                          <a:pt x="78414" y="52359"/>
                          <a:pt x="76974" y="5227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4" name="Freeform: Shape 433">
                    <a:extLst>
                      <a:ext uri="{FF2B5EF4-FFF2-40B4-BE49-F238E27FC236}">
                        <a16:creationId xmlns:a16="http://schemas.microsoft.com/office/drawing/2014/main" id="{53392A3D-EB0C-3A8B-E547-0599482097BE}"/>
                      </a:ext>
                    </a:extLst>
                  </p:cNvPr>
                  <p:cNvSpPr/>
                  <p:nvPr/>
                </p:nvSpPr>
                <p:spPr>
                  <a:xfrm>
                    <a:off x="4865285" y="2162154"/>
                    <a:ext cx="103418" cy="50969"/>
                  </a:xfrm>
                  <a:custGeom>
                    <a:avLst/>
                    <a:gdLst>
                      <a:gd name="connsiteX0" fmla="*/ 0 w 79109"/>
                      <a:gd name="connsiteY0" fmla="*/ 8435 h 38988"/>
                      <a:gd name="connsiteX1" fmla="*/ 79107 w 79109"/>
                      <a:gd name="connsiteY1" fmla="*/ 0 h 38988"/>
                      <a:gd name="connsiteX2" fmla="*/ 37582 w 79109"/>
                      <a:gd name="connsiteY2" fmla="*/ 38988 h 38988"/>
                      <a:gd name="connsiteX3" fmla="*/ 0 w 79109"/>
                      <a:gd name="connsiteY3" fmla="*/ 8435 h 389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109" h="38988">
                        <a:moveTo>
                          <a:pt x="0" y="8435"/>
                        </a:moveTo>
                        <a:cubicBezTo>
                          <a:pt x="26643" y="9876"/>
                          <a:pt x="53355" y="7026"/>
                          <a:pt x="79107" y="0"/>
                        </a:cubicBezTo>
                        <a:cubicBezTo>
                          <a:pt x="79107" y="0"/>
                          <a:pt x="80204" y="38816"/>
                          <a:pt x="37582" y="38988"/>
                        </a:cubicBezTo>
                        <a:cubicBezTo>
                          <a:pt x="12824" y="39125"/>
                          <a:pt x="0" y="8435"/>
                          <a:pt x="0" y="8435"/>
                        </a:cubicBezTo>
                        <a:close/>
                      </a:path>
                    </a:pathLst>
                  </a:custGeom>
                  <a:solidFill>
                    <a:srgbClr val="E9633E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5" name="Freeform: Shape 434">
                    <a:extLst>
                      <a:ext uri="{FF2B5EF4-FFF2-40B4-BE49-F238E27FC236}">
                        <a16:creationId xmlns:a16="http://schemas.microsoft.com/office/drawing/2014/main" id="{52D83DE5-0FE7-8C52-BB08-7563C40D183C}"/>
                      </a:ext>
                    </a:extLst>
                  </p:cNvPr>
                  <p:cNvSpPr/>
                  <p:nvPr/>
                </p:nvSpPr>
                <p:spPr>
                  <a:xfrm>
                    <a:off x="4865285" y="2162154"/>
                    <a:ext cx="103505" cy="23600"/>
                  </a:xfrm>
                  <a:custGeom>
                    <a:avLst/>
                    <a:gdLst>
                      <a:gd name="connsiteX0" fmla="*/ 0 w 79175"/>
                      <a:gd name="connsiteY0" fmla="*/ 8435 h 18053"/>
                      <a:gd name="connsiteX1" fmla="*/ 31170 w 79175"/>
                      <a:gd name="connsiteY1" fmla="*/ 18002 h 18053"/>
                      <a:gd name="connsiteX2" fmla="*/ 79176 w 79175"/>
                      <a:gd name="connsiteY2" fmla="*/ 0 h 18053"/>
                      <a:gd name="connsiteX3" fmla="*/ 0 w 79175"/>
                      <a:gd name="connsiteY3" fmla="*/ 8435 h 18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175" h="18053">
                        <a:moveTo>
                          <a:pt x="0" y="8435"/>
                        </a:moveTo>
                        <a:cubicBezTo>
                          <a:pt x="0" y="8435"/>
                          <a:pt x="9018" y="16836"/>
                          <a:pt x="31170" y="18002"/>
                        </a:cubicBezTo>
                        <a:cubicBezTo>
                          <a:pt x="53321" y="19168"/>
                          <a:pt x="79176" y="0"/>
                          <a:pt x="79176" y="0"/>
                        </a:cubicBezTo>
                        <a:cubicBezTo>
                          <a:pt x="79176" y="0"/>
                          <a:pt x="31136" y="10321"/>
                          <a:pt x="0" y="84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6" name="Freeform: Shape 435">
                    <a:extLst>
                      <a:ext uri="{FF2B5EF4-FFF2-40B4-BE49-F238E27FC236}">
                        <a16:creationId xmlns:a16="http://schemas.microsoft.com/office/drawing/2014/main" id="{D9887162-256E-5A45-CA9D-629E466B76AB}"/>
                      </a:ext>
                    </a:extLst>
                  </p:cNvPr>
                  <p:cNvSpPr/>
                  <p:nvPr/>
                </p:nvSpPr>
                <p:spPr>
                  <a:xfrm>
                    <a:off x="4941280" y="2060388"/>
                    <a:ext cx="46800" cy="20536"/>
                  </a:xfrm>
                  <a:custGeom>
                    <a:avLst/>
                    <a:gdLst>
                      <a:gd name="connsiteX0" fmla="*/ 1841 w 35799"/>
                      <a:gd name="connsiteY0" fmla="*/ 7139 h 15709"/>
                      <a:gd name="connsiteX1" fmla="*/ 195 w 35799"/>
                      <a:gd name="connsiteY1" fmla="*/ 5493 h 15709"/>
                      <a:gd name="connsiteX2" fmla="*/ 1601 w 35799"/>
                      <a:gd name="connsiteY2" fmla="*/ 2139 h 15709"/>
                      <a:gd name="connsiteX3" fmla="*/ 1807 w 35799"/>
                      <a:gd name="connsiteY3" fmla="*/ 2064 h 15709"/>
                      <a:gd name="connsiteX4" fmla="*/ 35171 w 35799"/>
                      <a:gd name="connsiteY4" fmla="*/ 11494 h 15709"/>
                      <a:gd name="connsiteX5" fmla="*/ 34897 w 35799"/>
                      <a:gd name="connsiteY5" fmla="*/ 15163 h 15709"/>
                      <a:gd name="connsiteX6" fmla="*/ 31194 w 35799"/>
                      <a:gd name="connsiteY6" fmla="*/ 14889 h 15709"/>
                      <a:gd name="connsiteX7" fmla="*/ 3487 w 35799"/>
                      <a:gd name="connsiteY7" fmla="*/ 7002 h 15709"/>
                      <a:gd name="connsiteX8" fmla="*/ 1841 w 35799"/>
                      <a:gd name="connsiteY8" fmla="*/ 7139 h 15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5799" h="15709">
                        <a:moveTo>
                          <a:pt x="1841" y="7139"/>
                        </a:moveTo>
                        <a:cubicBezTo>
                          <a:pt x="1053" y="6889"/>
                          <a:pt x="436" y="6275"/>
                          <a:pt x="195" y="5493"/>
                        </a:cubicBezTo>
                        <a:cubicBezTo>
                          <a:pt x="-353" y="4180"/>
                          <a:pt x="298" y="2678"/>
                          <a:pt x="1601" y="2139"/>
                        </a:cubicBezTo>
                        <a:cubicBezTo>
                          <a:pt x="1670" y="2112"/>
                          <a:pt x="1739" y="2085"/>
                          <a:pt x="1807" y="2064"/>
                        </a:cubicBezTo>
                        <a:cubicBezTo>
                          <a:pt x="13774" y="-2774"/>
                          <a:pt x="27490" y="1104"/>
                          <a:pt x="35171" y="11494"/>
                        </a:cubicBezTo>
                        <a:cubicBezTo>
                          <a:pt x="36097" y="12584"/>
                          <a:pt x="35994" y="14223"/>
                          <a:pt x="34897" y="15163"/>
                        </a:cubicBezTo>
                        <a:cubicBezTo>
                          <a:pt x="33765" y="15986"/>
                          <a:pt x="32188" y="15869"/>
                          <a:pt x="31194" y="14889"/>
                        </a:cubicBezTo>
                        <a:cubicBezTo>
                          <a:pt x="23067" y="9285"/>
                          <a:pt x="13329" y="6511"/>
                          <a:pt x="3487" y="7002"/>
                        </a:cubicBezTo>
                        <a:cubicBezTo>
                          <a:pt x="2973" y="7235"/>
                          <a:pt x="2390" y="7283"/>
                          <a:pt x="1841" y="7139"/>
                        </a:cubicBezTo>
                        <a:close/>
                      </a:path>
                    </a:pathLst>
                  </a:custGeom>
                  <a:solidFill>
                    <a:srgbClr val="080435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7" name="Freeform: Shape 436">
                    <a:extLst>
                      <a:ext uri="{FF2B5EF4-FFF2-40B4-BE49-F238E27FC236}">
                        <a16:creationId xmlns:a16="http://schemas.microsoft.com/office/drawing/2014/main" id="{3CB79531-9CD3-F89F-9483-5CE0496512A8}"/>
                      </a:ext>
                    </a:extLst>
                  </p:cNvPr>
                  <p:cNvSpPr/>
                  <p:nvPr/>
                </p:nvSpPr>
                <p:spPr>
                  <a:xfrm>
                    <a:off x="4947133" y="2093745"/>
                    <a:ext cx="21437" cy="29502"/>
                  </a:xfrm>
                  <a:custGeom>
                    <a:avLst/>
                    <a:gdLst>
                      <a:gd name="connsiteX0" fmla="*/ 16395 w 16398"/>
                      <a:gd name="connsiteY0" fmla="*/ 11490 h 22567"/>
                      <a:gd name="connsiteX1" fmla="*/ 7925 w 16398"/>
                      <a:gd name="connsiteY1" fmla="*/ 22566 h 22567"/>
                      <a:gd name="connsiteX2" fmla="*/ 4 w 16398"/>
                      <a:gd name="connsiteY2" fmla="*/ 11078 h 22567"/>
                      <a:gd name="connsiteX3" fmla="*/ 8473 w 16398"/>
                      <a:gd name="connsiteY3" fmla="*/ 3 h 22567"/>
                      <a:gd name="connsiteX4" fmla="*/ 16395 w 16398"/>
                      <a:gd name="connsiteY4" fmla="*/ 11490 h 225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98" h="22567">
                        <a:moveTo>
                          <a:pt x="16395" y="11490"/>
                        </a:moveTo>
                        <a:cubicBezTo>
                          <a:pt x="16395" y="17731"/>
                          <a:pt x="12451" y="22668"/>
                          <a:pt x="7925" y="22566"/>
                        </a:cubicBezTo>
                        <a:cubicBezTo>
                          <a:pt x="3399" y="22463"/>
                          <a:pt x="-133" y="17319"/>
                          <a:pt x="4" y="11078"/>
                        </a:cubicBezTo>
                        <a:cubicBezTo>
                          <a:pt x="141" y="4838"/>
                          <a:pt x="3947" y="-134"/>
                          <a:pt x="8473" y="3"/>
                        </a:cubicBezTo>
                        <a:cubicBezTo>
                          <a:pt x="13000" y="140"/>
                          <a:pt x="16532" y="5249"/>
                          <a:pt x="16395" y="11490"/>
                        </a:cubicBezTo>
                        <a:close/>
                      </a:path>
                    </a:pathLst>
                  </a:custGeom>
                  <a:solidFill>
                    <a:srgbClr val="080435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8" name="Freeform: Shape 437">
                    <a:extLst>
                      <a:ext uri="{FF2B5EF4-FFF2-40B4-BE49-F238E27FC236}">
                        <a16:creationId xmlns:a16="http://schemas.microsoft.com/office/drawing/2014/main" id="{7214A523-BCD6-23AD-F39E-3285D5B81C93}"/>
                      </a:ext>
                    </a:extLst>
                  </p:cNvPr>
                  <p:cNvSpPr/>
                  <p:nvPr/>
                </p:nvSpPr>
                <p:spPr>
                  <a:xfrm>
                    <a:off x="4817218" y="2064197"/>
                    <a:ext cx="47788" cy="16465"/>
                  </a:xfrm>
                  <a:custGeom>
                    <a:avLst/>
                    <a:gdLst>
                      <a:gd name="connsiteX0" fmla="*/ 2820 w 36555"/>
                      <a:gd name="connsiteY0" fmla="*/ 12592 h 12595"/>
                      <a:gd name="connsiteX1" fmla="*/ 660 w 36555"/>
                      <a:gd name="connsiteY1" fmla="*/ 11700 h 12595"/>
                      <a:gd name="connsiteX2" fmla="*/ 866 w 36555"/>
                      <a:gd name="connsiteY2" fmla="*/ 8021 h 12595"/>
                      <a:gd name="connsiteX3" fmla="*/ 900 w 36555"/>
                      <a:gd name="connsiteY3" fmla="*/ 7997 h 12595"/>
                      <a:gd name="connsiteX4" fmla="*/ 35190 w 36555"/>
                      <a:gd name="connsiteY4" fmla="*/ 4019 h 12595"/>
                      <a:gd name="connsiteX5" fmla="*/ 36287 w 36555"/>
                      <a:gd name="connsiteY5" fmla="*/ 7448 h 12595"/>
                      <a:gd name="connsiteX6" fmla="*/ 32858 w 36555"/>
                      <a:gd name="connsiteY6" fmla="*/ 8580 h 12595"/>
                      <a:gd name="connsiteX7" fmla="*/ 4226 w 36555"/>
                      <a:gd name="connsiteY7" fmla="*/ 11837 h 12595"/>
                      <a:gd name="connsiteX8" fmla="*/ 2820 w 36555"/>
                      <a:gd name="connsiteY8" fmla="*/ 12592 h 125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5" h="12595">
                        <a:moveTo>
                          <a:pt x="2820" y="12592"/>
                        </a:moveTo>
                        <a:cubicBezTo>
                          <a:pt x="1997" y="12636"/>
                          <a:pt x="1209" y="12310"/>
                          <a:pt x="660" y="11700"/>
                        </a:cubicBezTo>
                        <a:cubicBezTo>
                          <a:pt x="-300" y="10627"/>
                          <a:pt x="-197" y="8977"/>
                          <a:pt x="866" y="8021"/>
                        </a:cubicBezTo>
                        <a:cubicBezTo>
                          <a:pt x="866" y="8014"/>
                          <a:pt x="900" y="8004"/>
                          <a:pt x="900" y="7997"/>
                        </a:cubicBezTo>
                        <a:cubicBezTo>
                          <a:pt x="10124" y="-936"/>
                          <a:pt x="24183" y="-2565"/>
                          <a:pt x="35190" y="4019"/>
                        </a:cubicBezTo>
                        <a:cubicBezTo>
                          <a:pt x="36425" y="4684"/>
                          <a:pt x="36905" y="6196"/>
                          <a:pt x="36287" y="7448"/>
                        </a:cubicBezTo>
                        <a:cubicBezTo>
                          <a:pt x="35567" y="8583"/>
                          <a:pt x="34127" y="9056"/>
                          <a:pt x="32858" y="8580"/>
                        </a:cubicBezTo>
                        <a:cubicBezTo>
                          <a:pt x="23223" y="6488"/>
                          <a:pt x="13141" y="7630"/>
                          <a:pt x="4226" y="11837"/>
                        </a:cubicBezTo>
                        <a:cubicBezTo>
                          <a:pt x="3849" y="12238"/>
                          <a:pt x="3369" y="12502"/>
                          <a:pt x="2820" y="12592"/>
                        </a:cubicBezTo>
                        <a:close/>
                      </a:path>
                    </a:pathLst>
                  </a:custGeom>
                  <a:solidFill>
                    <a:srgbClr val="080435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9" name="Freeform: Shape 438">
                    <a:extLst>
                      <a:ext uri="{FF2B5EF4-FFF2-40B4-BE49-F238E27FC236}">
                        <a16:creationId xmlns:a16="http://schemas.microsoft.com/office/drawing/2014/main" id="{EBFA0202-459D-1B4B-6282-6A71F40F271D}"/>
                      </a:ext>
                    </a:extLst>
                  </p:cNvPr>
                  <p:cNvSpPr/>
                  <p:nvPr/>
                </p:nvSpPr>
                <p:spPr>
                  <a:xfrm>
                    <a:off x="4837430" y="2096766"/>
                    <a:ext cx="22640" cy="28615"/>
                  </a:xfrm>
                  <a:custGeom>
                    <a:avLst/>
                    <a:gdLst>
                      <a:gd name="connsiteX0" fmla="*/ 16301 w 17318"/>
                      <a:gd name="connsiteY0" fmla="*/ 8013 h 21889"/>
                      <a:gd name="connsiteX1" fmla="*/ 12700 w 17318"/>
                      <a:gd name="connsiteY1" fmla="*/ 21489 h 21889"/>
                      <a:gd name="connsiteX2" fmla="*/ 1008 w 17318"/>
                      <a:gd name="connsiteY2" fmla="*/ 13876 h 21889"/>
                      <a:gd name="connsiteX3" fmla="*/ 4437 w 17318"/>
                      <a:gd name="connsiteY3" fmla="*/ 401 h 21889"/>
                      <a:gd name="connsiteX4" fmla="*/ 16301 w 17318"/>
                      <a:gd name="connsiteY4" fmla="*/ 8013 h 218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318" h="21889">
                        <a:moveTo>
                          <a:pt x="16301" y="8013"/>
                        </a:moveTo>
                        <a:cubicBezTo>
                          <a:pt x="18564" y="13842"/>
                          <a:pt x="16918" y="19877"/>
                          <a:pt x="12700" y="21489"/>
                        </a:cubicBezTo>
                        <a:cubicBezTo>
                          <a:pt x="8483" y="23100"/>
                          <a:pt x="3236" y="19706"/>
                          <a:pt x="1008" y="13876"/>
                        </a:cubicBezTo>
                        <a:cubicBezTo>
                          <a:pt x="-1221" y="8047"/>
                          <a:pt x="390" y="2012"/>
                          <a:pt x="4437" y="401"/>
                        </a:cubicBezTo>
                        <a:cubicBezTo>
                          <a:pt x="8483" y="-1211"/>
                          <a:pt x="14072" y="2184"/>
                          <a:pt x="16301" y="8013"/>
                        </a:cubicBezTo>
                        <a:close/>
                      </a:path>
                    </a:pathLst>
                  </a:custGeom>
                  <a:solidFill>
                    <a:srgbClr val="080435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0" name="Freeform: Shape 439">
                    <a:extLst>
                      <a:ext uri="{FF2B5EF4-FFF2-40B4-BE49-F238E27FC236}">
                        <a16:creationId xmlns:a16="http://schemas.microsoft.com/office/drawing/2014/main" id="{03360084-1D14-ADFE-951D-A4A7788E27D9}"/>
                      </a:ext>
                    </a:extLst>
                  </p:cNvPr>
                  <p:cNvSpPr/>
                  <p:nvPr/>
                </p:nvSpPr>
                <p:spPr>
                  <a:xfrm>
                    <a:off x="5039527" y="4123243"/>
                    <a:ext cx="286533" cy="497444"/>
                  </a:xfrm>
                  <a:custGeom>
                    <a:avLst/>
                    <a:gdLst>
                      <a:gd name="connsiteX0" fmla="*/ 3429 w 219181"/>
                      <a:gd name="connsiteY0" fmla="*/ 380516 h 380516"/>
                      <a:gd name="connsiteX1" fmla="*/ 0 w 219181"/>
                      <a:gd name="connsiteY1" fmla="*/ 379762 h 380516"/>
                      <a:gd name="connsiteX2" fmla="*/ 216576 w 219181"/>
                      <a:gd name="connsiteY2" fmla="*/ 0 h 380516"/>
                      <a:gd name="connsiteX3" fmla="*/ 219182 w 219181"/>
                      <a:gd name="connsiteY3" fmla="*/ 2092 h 380516"/>
                      <a:gd name="connsiteX4" fmla="*/ 3429 w 219181"/>
                      <a:gd name="connsiteY4" fmla="*/ 380516 h 380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9181" h="380516">
                        <a:moveTo>
                          <a:pt x="3429" y="380516"/>
                        </a:moveTo>
                        <a:lnTo>
                          <a:pt x="0" y="379762"/>
                        </a:lnTo>
                        <a:cubicBezTo>
                          <a:pt x="35490" y="228234"/>
                          <a:pt x="214758" y="2263"/>
                          <a:pt x="216576" y="0"/>
                        </a:cubicBezTo>
                        <a:lnTo>
                          <a:pt x="219182" y="2092"/>
                        </a:lnTo>
                        <a:cubicBezTo>
                          <a:pt x="217536" y="4355"/>
                          <a:pt x="38714" y="229743"/>
                          <a:pt x="3429" y="380516"/>
                        </a:cubicBezTo>
                        <a:close/>
                      </a:path>
                    </a:pathLst>
                  </a:custGeom>
                  <a:solidFill>
                    <a:srgbClr val="020202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1" name="Freeform: Shape 440">
                    <a:extLst>
                      <a:ext uri="{FF2B5EF4-FFF2-40B4-BE49-F238E27FC236}">
                        <a16:creationId xmlns:a16="http://schemas.microsoft.com/office/drawing/2014/main" id="{77A2EC18-96CD-9B25-3533-9B318E28E24C}"/>
                      </a:ext>
                    </a:extLst>
                  </p:cNvPr>
                  <p:cNvSpPr/>
                  <p:nvPr/>
                </p:nvSpPr>
                <p:spPr>
                  <a:xfrm>
                    <a:off x="4754830" y="3798203"/>
                    <a:ext cx="81091" cy="132776"/>
                  </a:xfrm>
                  <a:custGeom>
                    <a:avLst/>
                    <a:gdLst>
                      <a:gd name="connsiteX0" fmla="*/ 2846 w 62030"/>
                      <a:gd name="connsiteY0" fmla="*/ 101567 h 101566"/>
                      <a:gd name="connsiteX1" fmla="*/ 0 w 62030"/>
                      <a:gd name="connsiteY1" fmla="*/ 99852 h 101566"/>
                      <a:gd name="connsiteX2" fmla="*/ 59150 w 62030"/>
                      <a:gd name="connsiteY2" fmla="*/ 0 h 101566"/>
                      <a:gd name="connsiteX3" fmla="*/ 62031 w 62030"/>
                      <a:gd name="connsiteY3" fmla="*/ 1715 h 101566"/>
                      <a:gd name="connsiteX4" fmla="*/ 2846 w 62030"/>
                      <a:gd name="connsiteY4" fmla="*/ 101567 h 101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2030" h="101566">
                        <a:moveTo>
                          <a:pt x="2846" y="101567"/>
                        </a:moveTo>
                        <a:lnTo>
                          <a:pt x="0" y="99852"/>
                        </a:lnTo>
                        <a:lnTo>
                          <a:pt x="59150" y="0"/>
                        </a:lnTo>
                        <a:lnTo>
                          <a:pt x="62031" y="1715"/>
                        </a:lnTo>
                        <a:lnTo>
                          <a:pt x="2846" y="101567"/>
                        </a:lnTo>
                        <a:close/>
                      </a:path>
                    </a:pathLst>
                  </a:custGeom>
                  <a:solidFill>
                    <a:srgbClr val="020202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2" name="Freeform: Shape 441">
                    <a:extLst>
                      <a:ext uri="{FF2B5EF4-FFF2-40B4-BE49-F238E27FC236}">
                        <a16:creationId xmlns:a16="http://schemas.microsoft.com/office/drawing/2014/main" id="{69102FED-3F8B-794E-6EFB-8837E68AC877}"/>
                      </a:ext>
                    </a:extLst>
                  </p:cNvPr>
                  <p:cNvSpPr/>
                  <p:nvPr/>
                </p:nvSpPr>
                <p:spPr>
                  <a:xfrm>
                    <a:off x="5680754" y="3481694"/>
                    <a:ext cx="284956" cy="347969"/>
                  </a:xfrm>
                  <a:custGeom>
                    <a:avLst/>
                    <a:gdLst>
                      <a:gd name="connsiteX0" fmla="*/ 217450 w 217975"/>
                      <a:gd name="connsiteY0" fmla="*/ 111775 h 266176"/>
                      <a:gd name="connsiteX1" fmla="*/ 208122 w 217975"/>
                      <a:gd name="connsiteY1" fmla="*/ 24027 h 266176"/>
                      <a:gd name="connsiteX2" fmla="*/ 91262 w 217975"/>
                      <a:gd name="connsiteY2" fmla="*/ 1395 h 266176"/>
                      <a:gd name="connsiteX3" fmla="*/ 26523 w 217975"/>
                      <a:gd name="connsiteY3" fmla="*/ 83486 h 266176"/>
                      <a:gd name="connsiteX4" fmla="*/ 1285 w 217975"/>
                      <a:gd name="connsiteY4" fmla="*/ 129880 h 266176"/>
                      <a:gd name="connsiteX5" fmla="*/ 51829 w 217975"/>
                      <a:gd name="connsiteY5" fmla="*/ 115067 h 266176"/>
                      <a:gd name="connsiteX6" fmla="*/ 92120 w 217975"/>
                      <a:gd name="connsiteY6" fmla="*/ 148843 h 266176"/>
                      <a:gd name="connsiteX7" fmla="*/ 92394 w 217975"/>
                      <a:gd name="connsiteY7" fmla="*/ 148843 h 266176"/>
                      <a:gd name="connsiteX8" fmla="*/ 97023 w 217975"/>
                      <a:gd name="connsiteY8" fmla="*/ 265977 h 266176"/>
                      <a:gd name="connsiteX9" fmla="*/ 135256 w 217975"/>
                      <a:gd name="connsiteY9" fmla="*/ 153883 h 266176"/>
                      <a:gd name="connsiteX10" fmla="*/ 135977 w 217975"/>
                      <a:gd name="connsiteY10" fmla="*/ 153883 h 266176"/>
                      <a:gd name="connsiteX11" fmla="*/ 144720 w 217975"/>
                      <a:gd name="connsiteY11" fmla="*/ 248078 h 266176"/>
                      <a:gd name="connsiteX12" fmla="*/ 185011 w 217975"/>
                      <a:gd name="connsiteY12" fmla="*/ 153094 h 266176"/>
                      <a:gd name="connsiteX13" fmla="*/ 195984 w 217975"/>
                      <a:gd name="connsiteY13" fmla="*/ 228532 h 266176"/>
                      <a:gd name="connsiteX14" fmla="*/ 217861 w 217975"/>
                      <a:gd name="connsiteY14" fmla="*/ 121685 h 266176"/>
                      <a:gd name="connsiteX15" fmla="*/ 217450 w 217975"/>
                      <a:gd name="connsiteY15" fmla="*/ 111775 h 266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17975" h="266176">
                        <a:moveTo>
                          <a:pt x="217450" y="111775"/>
                        </a:moveTo>
                        <a:cubicBezTo>
                          <a:pt x="217209" y="58385"/>
                          <a:pt x="208122" y="24027"/>
                          <a:pt x="208122" y="24027"/>
                        </a:cubicBezTo>
                        <a:cubicBezTo>
                          <a:pt x="208122" y="24027"/>
                          <a:pt x="99286" y="-6834"/>
                          <a:pt x="91262" y="1395"/>
                        </a:cubicBezTo>
                        <a:cubicBezTo>
                          <a:pt x="72780" y="19912"/>
                          <a:pt x="44628" y="64626"/>
                          <a:pt x="26523" y="83486"/>
                        </a:cubicBezTo>
                        <a:cubicBezTo>
                          <a:pt x="18670" y="91681"/>
                          <a:pt x="-5847" y="120999"/>
                          <a:pt x="1285" y="129880"/>
                        </a:cubicBezTo>
                        <a:cubicBezTo>
                          <a:pt x="7492" y="137595"/>
                          <a:pt x="38078" y="123502"/>
                          <a:pt x="51829" y="115067"/>
                        </a:cubicBezTo>
                        <a:cubicBezTo>
                          <a:pt x="40307" y="188893"/>
                          <a:pt x="46445" y="315732"/>
                          <a:pt x="92120" y="148843"/>
                        </a:cubicBezTo>
                        <a:lnTo>
                          <a:pt x="92394" y="148843"/>
                        </a:lnTo>
                        <a:cubicBezTo>
                          <a:pt x="90233" y="164650"/>
                          <a:pt x="74735" y="271395"/>
                          <a:pt x="97023" y="265977"/>
                        </a:cubicBezTo>
                        <a:cubicBezTo>
                          <a:pt x="116706" y="261245"/>
                          <a:pt x="131313" y="179806"/>
                          <a:pt x="135256" y="153883"/>
                        </a:cubicBezTo>
                        <a:lnTo>
                          <a:pt x="135977" y="153883"/>
                        </a:lnTo>
                        <a:cubicBezTo>
                          <a:pt x="134399" y="180595"/>
                          <a:pt x="127507" y="258639"/>
                          <a:pt x="144720" y="248078"/>
                        </a:cubicBezTo>
                        <a:cubicBezTo>
                          <a:pt x="166323" y="234842"/>
                          <a:pt x="185011" y="153094"/>
                          <a:pt x="185011" y="153094"/>
                        </a:cubicBezTo>
                        <a:cubicBezTo>
                          <a:pt x="185011" y="153094"/>
                          <a:pt x="169169" y="240705"/>
                          <a:pt x="195984" y="228532"/>
                        </a:cubicBezTo>
                        <a:cubicBezTo>
                          <a:pt x="214261" y="220200"/>
                          <a:pt x="216009" y="147094"/>
                          <a:pt x="217861" y="121685"/>
                        </a:cubicBezTo>
                        <a:cubicBezTo>
                          <a:pt x="218101" y="118393"/>
                          <a:pt x="217964" y="115067"/>
                          <a:pt x="217450" y="111775"/>
                        </a:cubicBezTo>
                        <a:close/>
                      </a:path>
                    </a:pathLst>
                  </a:custGeom>
                  <a:solidFill>
                    <a:srgbClr val="FFB27D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3" name="Freeform: Shape 442">
                    <a:extLst>
                      <a:ext uri="{FF2B5EF4-FFF2-40B4-BE49-F238E27FC236}">
                        <a16:creationId xmlns:a16="http://schemas.microsoft.com/office/drawing/2014/main" id="{80D77E53-5A20-0CB1-99BB-C989B3FB064E}"/>
                      </a:ext>
                    </a:extLst>
                  </p:cNvPr>
                  <p:cNvSpPr/>
                  <p:nvPr/>
                </p:nvSpPr>
                <p:spPr>
                  <a:xfrm>
                    <a:off x="5406659" y="2601414"/>
                    <a:ext cx="644853" cy="986550"/>
                  </a:xfrm>
                  <a:custGeom>
                    <a:avLst/>
                    <a:gdLst>
                      <a:gd name="connsiteX0" fmla="*/ 159071 w 493275"/>
                      <a:gd name="connsiteY0" fmla="*/ 68 h 754653"/>
                      <a:gd name="connsiteX1" fmla="*/ 487433 w 493275"/>
                      <a:gd name="connsiteY1" fmla="*/ 339745 h 754653"/>
                      <a:gd name="connsiteX2" fmla="*/ 414704 w 493275"/>
                      <a:gd name="connsiteY2" fmla="*/ 754653 h 754653"/>
                      <a:gd name="connsiteX3" fmla="*/ 281761 w 493275"/>
                      <a:gd name="connsiteY3" fmla="*/ 699995 h 754653"/>
                      <a:gd name="connsiteX4" fmla="*/ 292699 w 493275"/>
                      <a:gd name="connsiteY4" fmla="*/ 391385 h 754653"/>
                      <a:gd name="connsiteX5" fmla="*/ 1783 w 493275"/>
                      <a:gd name="connsiteY5" fmla="*/ 181359 h 754653"/>
                      <a:gd name="connsiteX6" fmla="*/ 159071 w 493275"/>
                      <a:gd name="connsiteY6" fmla="*/ 68 h 7546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93275" h="754653">
                        <a:moveTo>
                          <a:pt x="159071" y="68"/>
                        </a:moveTo>
                        <a:cubicBezTo>
                          <a:pt x="159071" y="68"/>
                          <a:pt x="445427" y="169529"/>
                          <a:pt x="487433" y="339745"/>
                        </a:cubicBezTo>
                        <a:cubicBezTo>
                          <a:pt x="518636" y="466069"/>
                          <a:pt x="414704" y="754653"/>
                          <a:pt x="414704" y="754653"/>
                        </a:cubicBezTo>
                        <a:lnTo>
                          <a:pt x="281761" y="699995"/>
                        </a:lnTo>
                        <a:cubicBezTo>
                          <a:pt x="281761" y="699995"/>
                          <a:pt x="329767" y="478687"/>
                          <a:pt x="292699" y="391385"/>
                        </a:cubicBezTo>
                        <a:cubicBezTo>
                          <a:pt x="265816" y="328257"/>
                          <a:pt x="12756" y="212837"/>
                          <a:pt x="1783" y="181359"/>
                        </a:cubicBezTo>
                        <a:cubicBezTo>
                          <a:pt x="-11796" y="142714"/>
                          <a:pt x="53287" y="-3601"/>
                          <a:pt x="159071" y="68"/>
                        </a:cubicBezTo>
                        <a:close/>
                      </a:path>
                    </a:pathLst>
                  </a:custGeom>
                  <a:solidFill>
                    <a:srgbClr val="FFB27D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46" name="TextBox 445">
            <a:extLst>
              <a:ext uri="{FF2B5EF4-FFF2-40B4-BE49-F238E27FC236}">
                <a16:creationId xmlns:a16="http://schemas.microsoft.com/office/drawing/2014/main" id="{9915EA00-3822-A3FA-27E0-7B935B87A639}"/>
              </a:ext>
            </a:extLst>
          </p:cNvPr>
          <p:cNvSpPr txBox="1"/>
          <p:nvPr/>
        </p:nvSpPr>
        <p:spPr>
          <a:xfrm>
            <a:off x="3400009" y="786236"/>
            <a:ext cx="53919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Traffic </a:t>
            </a:r>
            <a:r>
              <a:rPr lang="en-GB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Signal</a:t>
            </a:r>
            <a:endParaRPr lang="en-US" sz="5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22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66;p37">
            <a:extLst>
              <a:ext uri="{FF2B5EF4-FFF2-40B4-BE49-F238E27FC236}">
                <a16:creationId xmlns:a16="http://schemas.microsoft.com/office/drawing/2014/main" id="{1C05C729-0721-AD59-8276-1F73DE174F87}"/>
              </a:ext>
            </a:extLst>
          </p:cNvPr>
          <p:cNvSpPr/>
          <p:nvPr/>
        </p:nvSpPr>
        <p:spPr>
          <a:xfrm rot="5400000" flipH="1">
            <a:off x="8263214" y="1656287"/>
            <a:ext cx="1362432" cy="4684876"/>
          </a:xfrm>
          <a:prstGeom prst="round2SameRect">
            <a:avLst>
              <a:gd name="adj1" fmla="val 23489"/>
              <a:gd name="adj2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667;p37">
            <a:extLst>
              <a:ext uri="{FF2B5EF4-FFF2-40B4-BE49-F238E27FC236}">
                <a16:creationId xmlns:a16="http://schemas.microsoft.com/office/drawing/2014/main" id="{7EEBE7CB-2676-CCA3-2C9A-88C0B0E88BA5}"/>
              </a:ext>
            </a:extLst>
          </p:cNvPr>
          <p:cNvSpPr/>
          <p:nvPr/>
        </p:nvSpPr>
        <p:spPr>
          <a:xfrm rot="5400000" flipH="1">
            <a:off x="8263214" y="3081737"/>
            <a:ext cx="1362432" cy="4684876"/>
          </a:xfrm>
          <a:prstGeom prst="round2SameRect">
            <a:avLst>
              <a:gd name="adj1" fmla="val 23489"/>
              <a:gd name="adj2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68;p37">
            <a:extLst>
              <a:ext uri="{FF2B5EF4-FFF2-40B4-BE49-F238E27FC236}">
                <a16:creationId xmlns:a16="http://schemas.microsoft.com/office/drawing/2014/main" id="{1AB5614F-3ECC-62AE-878E-1C8C6BBBD8A1}"/>
              </a:ext>
            </a:extLst>
          </p:cNvPr>
          <p:cNvSpPr/>
          <p:nvPr/>
        </p:nvSpPr>
        <p:spPr>
          <a:xfrm rot="5400000" flipH="1">
            <a:off x="8263214" y="229275"/>
            <a:ext cx="1362432" cy="4684876"/>
          </a:xfrm>
          <a:prstGeom prst="round2SameRect">
            <a:avLst>
              <a:gd name="adj1" fmla="val 23489"/>
              <a:gd name="adj2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669;p37">
            <a:extLst>
              <a:ext uri="{FF2B5EF4-FFF2-40B4-BE49-F238E27FC236}">
                <a16:creationId xmlns:a16="http://schemas.microsoft.com/office/drawing/2014/main" id="{AE79A360-858E-5318-E076-43B868CF6D67}"/>
              </a:ext>
            </a:extLst>
          </p:cNvPr>
          <p:cNvSpPr/>
          <p:nvPr/>
        </p:nvSpPr>
        <p:spPr>
          <a:xfrm rot="16200000">
            <a:off x="2713004" y="1755437"/>
            <a:ext cx="870821" cy="4486566"/>
          </a:xfrm>
          <a:prstGeom prst="round2SameRect">
            <a:avLst>
              <a:gd name="adj1" fmla="val 23489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70;p37">
            <a:extLst>
              <a:ext uri="{FF2B5EF4-FFF2-40B4-BE49-F238E27FC236}">
                <a16:creationId xmlns:a16="http://schemas.microsoft.com/office/drawing/2014/main" id="{EFE7FC77-AA3F-3BC4-B17D-9A77AEDBA550}"/>
              </a:ext>
            </a:extLst>
          </p:cNvPr>
          <p:cNvSpPr/>
          <p:nvPr/>
        </p:nvSpPr>
        <p:spPr>
          <a:xfrm rot="16200000">
            <a:off x="2713004" y="329021"/>
            <a:ext cx="870821" cy="4486566"/>
          </a:xfrm>
          <a:prstGeom prst="round2SameRect">
            <a:avLst>
              <a:gd name="adj1" fmla="val 23489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671;p37">
            <a:extLst>
              <a:ext uri="{FF2B5EF4-FFF2-40B4-BE49-F238E27FC236}">
                <a16:creationId xmlns:a16="http://schemas.microsoft.com/office/drawing/2014/main" id="{800201FA-D296-2139-8F84-903AFC8B5A78}"/>
              </a:ext>
            </a:extLst>
          </p:cNvPr>
          <p:cNvSpPr/>
          <p:nvPr/>
        </p:nvSpPr>
        <p:spPr>
          <a:xfrm rot="16200000">
            <a:off x="2713004" y="3181838"/>
            <a:ext cx="870821" cy="4486566"/>
          </a:xfrm>
          <a:prstGeom prst="round2SameRect">
            <a:avLst>
              <a:gd name="adj1" fmla="val 23489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73;p37">
            <a:extLst>
              <a:ext uri="{FF2B5EF4-FFF2-40B4-BE49-F238E27FC236}">
                <a16:creationId xmlns:a16="http://schemas.microsoft.com/office/drawing/2014/main" id="{5D34A9E3-ED6D-6849-7B06-F7BC58296D90}"/>
              </a:ext>
            </a:extLst>
          </p:cNvPr>
          <p:cNvSpPr/>
          <p:nvPr/>
        </p:nvSpPr>
        <p:spPr>
          <a:xfrm rot="16200000">
            <a:off x="3445548" y="3915074"/>
            <a:ext cx="870821" cy="3021194"/>
          </a:xfrm>
          <a:prstGeom prst="round2SameRect">
            <a:avLst>
              <a:gd name="adj1" fmla="val 23489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680;p37">
            <a:extLst>
              <a:ext uri="{FF2B5EF4-FFF2-40B4-BE49-F238E27FC236}">
                <a16:creationId xmlns:a16="http://schemas.microsoft.com/office/drawing/2014/main" id="{B266D48C-96FA-AD56-479E-413BC3521824}"/>
              </a:ext>
            </a:extLst>
          </p:cNvPr>
          <p:cNvSpPr/>
          <p:nvPr/>
        </p:nvSpPr>
        <p:spPr>
          <a:xfrm rot="16200000">
            <a:off x="4553060" y="3595502"/>
            <a:ext cx="870821" cy="806106"/>
          </a:xfrm>
          <a:prstGeom prst="round2SameRect">
            <a:avLst>
              <a:gd name="adj1" fmla="val 23489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681;p37">
            <a:extLst>
              <a:ext uri="{FF2B5EF4-FFF2-40B4-BE49-F238E27FC236}">
                <a16:creationId xmlns:a16="http://schemas.microsoft.com/office/drawing/2014/main" id="{1663EC52-0A7C-A01F-7875-B9A657F28F39}"/>
              </a:ext>
            </a:extLst>
          </p:cNvPr>
          <p:cNvSpPr/>
          <p:nvPr/>
        </p:nvSpPr>
        <p:spPr>
          <a:xfrm rot="16200000">
            <a:off x="3734560" y="1350516"/>
            <a:ext cx="870821" cy="2442917"/>
          </a:xfrm>
          <a:prstGeom prst="round2SameRect">
            <a:avLst>
              <a:gd name="adj1" fmla="val 2348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682;p37">
            <a:extLst>
              <a:ext uri="{FF2B5EF4-FFF2-40B4-BE49-F238E27FC236}">
                <a16:creationId xmlns:a16="http://schemas.microsoft.com/office/drawing/2014/main" id="{D2CEDDEC-8AD3-89CD-6C64-01172FE3FA19}"/>
              </a:ext>
            </a:extLst>
          </p:cNvPr>
          <p:cNvSpPr txBox="1"/>
          <p:nvPr/>
        </p:nvSpPr>
        <p:spPr>
          <a:xfrm>
            <a:off x="2948512" y="2396136"/>
            <a:ext cx="754258" cy="3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Lora" pitchFamily="2" charset="0"/>
                <a:ea typeface="Fira Sans"/>
                <a:cs typeface="Fira Sans"/>
                <a:sym typeface="Fira Sans"/>
              </a:rPr>
              <a:t>65%</a:t>
            </a:r>
            <a:endParaRPr b="1" dirty="0">
              <a:solidFill>
                <a:schemeClr val="lt1"/>
              </a:solidFill>
              <a:latin typeface="Lora" pitchFamily="2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21" name="Google Shape;1683;p37">
            <a:extLst>
              <a:ext uri="{FF2B5EF4-FFF2-40B4-BE49-F238E27FC236}">
                <a16:creationId xmlns:a16="http://schemas.microsoft.com/office/drawing/2014/main" id="{ACE64FAA-2D2B-7F5B-812B-0F1E27FE39DD}"/>
              </a:ext>
            </a:extLst>
          </p:cNvPr>
          <p:cNvSpPr txBox="1"/>
          <p:nvPr/>
        </p:nvSpPr>
        <p:spPr>
          <a:xfrm>
            <a:off x="4585418" y="3823206"/>
            <a:ext cx="754258" cy="3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Lora" pitchFamily="2" charset="0"/>
                <a:ea typeface="Fira Sans"/>
                <a:cs typeface="Fira Sans"/>
                <a:sym typeface="Fira Sans"/>
              </a:rPr>
              <a:t>22%</a:t>
            </a:r>
            <a:endParaRPr b="1">
              <a:solidFill>
                <a:schemeClr val="lt1"/>
              </a:solidFill>
              <a:latin typeface="Lora" pitchFamily="2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22" name="Google Shape;1684;p37">
            <a:extLst>
              <a:ext uri="{FF2B5EF4-FFF2-40B4-BE49-F238E27FC236}">
                <a16:creationId xmlns:a16="http://schemas.microsoft.com/office/drawing/2014/main" id="{DA594241-6A19-51B2-E63E-FEE51F01AD33}"/>
              </a:ext>
            </a:extLst>
          </p:cNvPr>
          <p:cNvSpPr txBox="1"/>
          <p:nvPr/>
        </p:nvSpPr>
        <p:spPr>
          <a:xfrm>
            <a:off x="2370361" y="5295548"/>
            <a:ext cx="754258" cy="3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Lora" pitchFamily="2" charset="0"/>
                <a:ea typeface="Fira Sans"/>
                <a:cs typeface="Fira Sans"/>
                <a:sym typeface="Fira Sans"/>
              </a:rPr>
              <a:t>90%</a:t>
            </a:r>
            <a:endParaRPr b="1">
              <a:solidFill>
                <a:schemeClr val="lt1"/>
              </a:solidFill>
              <a:latin typeface="Lora" pitchFamily="2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23" name="Google Shape;1685;p37">
            <a:extLst>
              <a:ext uri="{FF2B5EF4-FFF2-40B4-BE49-F238E27FC236}">
                <a16:creationId xmlns:a16="http://schemas.microsoft.com/office/drawing/2014/main" id="{9139202C-B600-2CF8-C984-353F87EA2B3D}"/>
              </a:ext>
            </a:extLst>
          </p:cNvPr>
          <p:cNvSpPr/>
          <p:nvPr/>
        </p:nvSpPr>
        <p:spPr>
          <a:xfrm>
            <a:off x="4882203" y="2023045"/>
            <a:ext cx="568483" cy="424975"/>
          </a:xfrm>
          <a:custGeom>
            <a:avLst/>
            <a:gdLst/>
            <a:ahLst/>
            <a:cxnLst/>
            <a:rect l="l" t="t" r="r" b="b"/>
            <a:pathLst>
              <a:path w="4700" h="3514" extrusionOk="0">
                <a:moveTo>
                  <a:pt x="1076" y="0"/>
                </a:moveTo>
                <a:cubicBezTo>
                  <a:pt x="428" y="0"/>
                  <a:pt x="0" y="681"/>
                  <a:pt x="286" y="1263"/>
                </a:cubicBezTo>
                <a:cubicBezTo>
                  <a:pt x="769" y="2218"/>
                  <a:pt x="1922" y="3393"/>
                  <a:pt x="4699" y="3514"/>
                </a:cubicBezTo>
                <a:lnTo>
                  <a:pt x="46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686;p37">
            <a:extLst>
              <a:ext uri="{FF2B5EF4-FFF2-40B4-BE49-F238E27FC236}">
                <a16:creationId xmlns:a16="http://schemas.microsoft.com/office/drawing/2014/main" id="{DC1D5CD8-C7DA-2E55-9107-4107F12FBF24}"/>
              </a:ext>
            </a:extLst>
          </p:cNvPr>
          <p:cNvSpPr/>
          <p:nvPr/>
        </p:nvSpPr>
        <p:spPr>
          <a:xfrm>
            <a:off x="4882203" y="3446787"/>
            <a:ext cx="568483" cy="424975"/>
          </a:xfrm>
          <a:custGeom>
            <a:avLst/>
            <a:gdLst/>
            <a:ahLst/>
            <a:cxnLst/>
            <a:rect l="l" t="t" r="r" b="b"/>
            <a:pathLst>
              <a:path w="4700" h="3514" extrusionOk="0">
                <a:moveTo>
                  <a:pt x="1076" y="0"/>
                </a:moveTo>
                <a:cubicBezTo>
                  <a:pt x="428" y="0"/>
                  <a:pt x="0" y="681"/>
                  <a:pt x="286" y="1263"/>
                </a:cubicBezTo>
                <a:cubicBezTo>
                  <a:pt x="769" y="2218"/>
                  <a:pt x="1922" y="3393"/>
                  <a:pt x="4699" y="3514"/>
                </a:cubicBezTo>
                <a:lnTo>
                  <a:pt x="46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687;p37">
            <a:extLst>
              <a:ext uri="{FF2B5EF4-FFF2-40B4-BE49-F238E27FC236}">
                <a16:creationId xmlns:a16="http://schemas.microsoft.com/office/drawing/2014/main" id="{836D39EB-CDD4-D2E0-A6B1-8B1E94CDBD38}"/>
              </a:ext>
            </a:extLst>
          </p:cNvPr>
          <p:cNvSpPr/>
          <p:nvPr/>
        </p:nvSpPr>
        <p:spPr>
          <a:xfrm>
            <a:off x="4882203" y="4870544"/>
            <a:ext cx="568483" cy="424975"/>
          </a:xfrm>
          <a:custGeom>
            <a:avLst/>
            <a:gdLst/>
            <a:ahLst/>
            <a:cxnLst/>
            <a:rect l="l" t="t" r="r" b="b"/>
            <a:pathLst>
              <a:path w="4700" h="3514" extrusionOk="0">
                <a:moveTo>
                  <a:pt x="1076" y="0"/>
                </a:moveTo>
                <a:cubicBezTo>
                  <a:pt x="428" y="0"/>
                  <a:pt x="0" y="681"/>
                  <a:pt x="286" y="1263"/>
                </a:cubicBezTo>
                <a:cubicBezTo>
                  <a:pt x="769" y="2218"/>
                  <a:pt x="1922" y="3393"/>
                  <a:pt x="4699" y="3514"/>
                </a:cubicBezTo>
                <a:lnTo>
                  <a:pt x="46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688;p37">
            <a:extLst>
              <a:ext uri="{FF2B5EF4-FFF2-40B4-BE49-F238E27FC236}">
                <a16:creationId xmlns:a16="http://schemas.microsoft.com/office/drawing/2014/main" id="{8687AB27-4AED-C294-2D96-790518C37815}"/>
              </a:ext>
            </a:extLst>
          </p:cNvPr>
          <p:cNvSpPr/>
          <p:nvPr/>
        </p:nvSpPr>
        <p:spPr>
          <a:xfrm rot="16200000">
            <a:off x="5413290" y="1867511"/>
            <a:ext cx="1365258" cy="1408664"/>
          </a:xfrm>
          <a:custGeom>
            <a:avLst/>
            <a:gdLst/>
            <a:ahLst/>
            <a:cxnLst/>
            <a:rect l="l" t="t" r="r" b="b"/>
            <a:pathLst>
              <a:path w="6565" h="6773" extrusionOk="0">
                <a:moveTo>
                  <a:pt x="945" y="0"/>
                </a:moveTo>
                <a:cubicBezTo>
                  <a:pt x="418" y="0"/>
                  <a:pt x="1" y="430"/>
                  <a:pt x="1" y="957"/>
                </a:cubicBezTo>
                <a:lnTo>
                  <a:pt x="1" y="5816"/>
                </a:lnTo>
                <a:cubicBezTo>
                  <a:pt x="1" y="6343"/>
                  <a:pt x="418" y="6773"/>
                  <a:pt x="945" y="6773"/>
                </a:cubicBezTo>
                <a:lnTo>
                  <a:pt x="5607" y="6773"/>
                </a:lnTo>
                <a:cubicBezTo>
                  <a:pt x="6135" y="6773"/>
                  <a:pt x="6564" y="6343"/>
                  <a:pt x="6564" y="5816"/>
                </a:cubicBezTo>
                <a:lnTo>
                  <a:pt x="6564" y="957"/>
                </a:lnTo>
                <a:cubicBezTo>
                  <a:pt x="6564" y="430"/>
                  <a:pt x="6135" y="0"/>
                  <a:pt x="5607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689;p37">
            <a:extLst>
              <a:ext uri="{FF2B5EF4-FFF2-40B4-BE49-F238E27FC236}">
                <a16:creationId xmlns:a16="http://schemas.microsoft.com/office/drawing/2014/main" id="{A91E51DF-6974-56E0-E832-9A33C3364EB6}"/>
              </a:ext>
            </a:extLst>
          </p:cNvPr>
          <p:cNvSpPr/>
          <p:nvPr/>
        </p:nvSpPr>
        <p:spPr>
          <a:xfrm rot="16200000">
            <a:off x="5413290" y="3294380"/>
            <a:ext cx="1365258" cy="1408664"/>
          </a:xfrm>
          <a:custGeom>
            <a:avLst/>
            <a:gdLst/>
            <a:ahLst/>
            <a:cxnLst/>
            <a:rect l="l" t="t" r="r" b="b"/>
            <a:pathLst>
              <a:path w="6565" h="6773" extrusionOk="0">
                <a:moveTo>
                  <a:pt x="945" y="0"/>
                </a:moveTo>
                <a:cubicBezTo>
                  <a:pt x="418" y="0"/>
                  <a:pt x="1" y="430"/>
                  <a:pt x="1" y="957"/>
                </a:cubicBezTo>
                <a:lnTo>
                  <a:pt x="1" y="5816"/>
                </a:lnTo>
                <a:cubicBezTo>
                  <a:pt x="1" y="6343"/>
                  <a:pt x="418" y="6773"/>
                  <a:pt x="945" y="6773"/>
                </a:cubicBezTo>
                <a:lnTo>
                  <a:pt x="5607" y="6773"/>
                </a:lnTo>
                <a:cubicBezTo>
                  <a:pt x="6135" y="6773"/>
                  <a:pt x="6564" y="6343"/>
                  <a:pt x="6564" y="5816"/>
                </a:cubicBezTo>
                <a:lnTo>
                  <a:pt x="6564" y="957"/>
                </a:lnTo>
                <a:cubicBezTo>
                  <a:pt x="6564" y="430"/>
                  <a:pt x="6135" y="0"/>
                  <a:pt x="5607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690;p37">
            <a:extLst>
              <a:ext uri="{FF2B5EF4-FFF2-40B4-BE49-F238E27FC236}">
                <a16:creationId xmlns:a16="http://schemas.microsoft.com/office/drawing/2014/main" id="{CB1C2320-1545-3477-B86D-701E153B0B79}"/>
              </a:ext>
            </a:extLst>
          </p:cNvPr>
          <p:cNvSpPr/>
          <p:nvPr/>
        </p:nvSpPr>
        <p:spPr>
          <a:xfrm rot="16200000">
            <a:off x="5413290" y="4721251"/>
            <a:ext cx="1365258" cy="1408664"/>
          </a:xfrm>
          <a:custGeom>
            <a:avLst/>
            <a:gdLst/>
            <a:ahLst/>
            <a:cxnLst/>
            <a:rect l="l" t="t" r="r" b="b"/>
            <a:pathLst>
              <a:path w="6565" h="6773" extrusionOk="0">
                <a:moveTo>
                  <a:pt x="945" y="0"/>
                </a:moveTo>
                <a:cubicBezTo>
                  <a:pt x="418" y="0"/>
                  <a:pt x="1" y="430"/>
                  <a:pt x="1" y="957"/>
                </a:cubicBezTo>
                <a:lnTo>
                  <a:pt x="1" y="5816"/>
                </a:lnTo>
                <a:cubicBezTo>
                  <a:pt x="1" y="6343"/>
                  <a:pt x="418" y="6773"/>
                  <a:pt x="945" y="6773"/>
                </a:cubicBezTo>
                <a:lnTo>
                  <a:pt x="5607" y="6773"/>
                </a:lnTo>
                <a:cubicBezTo>
                  <a:pt x="6135" y="6773"/>
                  <a:pt x="6564" y="6343"/>
                  <a:pt x="6564" y="5816"/>
                </a:cubicBezTo>
                <a:lnTo>
                  <a:pt x="6564" y="957"/>
                </a:lnTo>
                <a:cubicBezTo>
                  <a:pt x="6564" y="430"/>
                  <a:pt x="6135" y="0"/>
                  <a:pt x="5607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691;p37">
            <a:extLst>
              <a:ext uri="{FF2B5EF4-FFF2-40B4-BE49-F238E27FC236}">
                <a16:creationId xmlns:a16="http://schemas.microsoft.com/office/drawing/2014/main" id="{54B8D1C3-9448-7BD8-04B2-DD2943F27B08}"/>
              </a:ext>
            </a:extLst>
          </p:cNvPr>
          <p:cNvSpPr/>
          <p:nvPr/>
        </p:nvSpPr>
        <p:spPr>
          <a:xfrm rot="16200000">
            <a:off x="5651698" y="4989932"/>
            <a:ext cx="870821" cy="8708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692;p37">
            <a:extLst>
              <a:ext uri="{FF2B5EF4-FFF2-40B4-BE49-F238E27FC236}">
                <a16:creationId xmlns:a16="http://schemas.microsoft.com/office/drawing/2014/main" id="{5CC2D65B-D476-C54A-4557-C227B5A413DC}"/>
              </a:ext>
            </a:extLst>
          </p:cNvPr>
          <p:cNvSpPr/>
          <p:nvPr/>
        </p:nvSpPr>
        <p:spPr>
          <a:xfrm rot="16200000">
            <a:off x="5651698" y="3563135"/>
            <a:ext cx="870821" cy="8708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693;p37">
            <a:extLst>
              <a:ext uri="{FF2B5EF4-FFF2-40B4-BE49-F238E27FC236}">
                <a16:creationId xmlns:a16="http://schemas.microsoft.com/office/drawing/2014/main" id="{DC2BA485-DB83-0434-6361-2E61EAD3AC9D}"/>
              </a:ext>
            </a:extLst>
          </p:cNvPr>
          <p:cNvSpPr/>
          <p:nvPr/>
        </p:nvSpPr>
        <p:spPr>
          <a:xfrm rot="16200000">
            <a:off x="5651698" y="2136337"/>
            <a:ext cx="870821" cy="8708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1694;p37">
            <a:extLst>
              <a:ext uri="{FF2B5EF4-FFF2-40B4-BE49-F238E27FC236}">
                <a16:creationId xmlns:a16="http://schemas.microsoft.com/office/drawing/2014/main" id="{E6C6E17C-0284-00E8-547F-100EA38C0FA7}"/>
              </a:ext>
            </a:extLst>
          </p:cNvPr>
          <p:cNvGrpSpPr/>
          <p:nvPr/>
        </p:nvGrpSpPr>
        <p:grpSpPr>
          <a:xfrm rot="10800000">
            <a:off x="5866098" y="2350771"/>
            <a:ext cx="442020" cy="441952"/>
            <a:chOff x="2685825" y="840375"/>
            <a:chExt cx="481900" cy="481825"/>
          </a:xfrm>
          <a:solidFill>
            <a:schemeClr val="bg1"/>
          </a:solidFill>
        </p:grpSpPr>
        <p:sp>
          <p:nvSpPr>
            <p:cNvPr id="42" name="Google Shape;1695;p37">
              <a:extLst>
                <a:ext uri="{FF2B5EF4-FFF2-40B4-BE49-F238E27FC236}">
                  <a16:creationId xmlns:a16="http://schemas.microsoft.com/office/drawing/2014/main" id="{DA6CB6D2-B7C9-5CC5-B784-BFABB313BFCD}"/>
                </a:ext>
              </a:extLst>
            </p:cNvPr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1696;p37">
              <a:extLst>
                <a:ext uri="{FF2B5EF4-FFF2-40B4-BE49-F238E27FC236}">
                  <a16:creationId xmlns:a16="http://schemas.microsoft.com/office/drawing/2014/main" id="{990552A9-0DA3-37A6-0541-63964FD77A5E}"/>
                </a:ext>
              </a:extLst>
            </p:cNvPr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3" name="Google Shape;1697;p37">
            <a:extLst>
              <a:ext uri="{FF2B5EF4-FFF2-40B4-BE49-F238E27FC236}">
                <a16:creationId xmlns:a16="http://schemas.microsoft.com/office/drawing/2014/main" id="{FDD2A8D7-C486-AB4F-8C9C-607FB9F05D44}"/>
              </a:ext>
            </a:extLst>
          </p:cNvPr>
          <p:cNvGrpSpPr/>
          <p:nvPr/>
        </p:nvGrpSpPr>
        <p:grpSpPr>
          <a:xfrm>
            <a:off x="5866102" y="5173854"/>
            <a:ext cx="442012" cy="502977"/>
            <a:chOff x="1529350" y="258825"/>
            <a:chExt cx="423475" cy="481825"/>
          </a:xfrm>
          <a:solidFill>
            <a:schemeClr val="bg1"/>
          </a:solidFill>
        </p:grpSpPr>
        <p:sp>
          <p:nvSpPr>
            <p:cNvPr id="40" name="Google Shape;1698;p37">
              <a:extLst>
                <a:ext uri="{FF2B5EF4-FFF2-40B4-BE49-F238E27FC236}">
                  <a16:creationId xmlns:a16="http://schemas.microsoft.com/office/drawing/2014/main" id="{03D16362-6186-9502-7432-904C97A04AEF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1699;p37">
              <a:extLst>
                <a:ext uri="{FF2B5EF4-FFF2-40B4-BE49-F238E27FC236}">
                  <a16:creationId xmlns:a16="http://schemas.microsoft.com/office/drawing/2014/main" id="{03206FB5-8FC1-D3B8-84AC-E0336521C036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" name="Google Shape;1700;p37">
            <a:extLst>
              <a:ext uri="{FF2B5EF4-FFF2-40B4-BE49-F238E27FC236}">
                <a16:creationId xmlns:a16="http://schemas.microsoft.com/office/drawing/2014/main" id="{2012058F-CFB9-A158-DCEC-B608EB57F611}"/>
              </a:ext>
            </a:extLst>
          </p:cNvPr>
          <p:cNvGrpSpPr/>
          <p:nvPr/>
        </p:nvGrpSpPr>
        <p:grpSpPr>
          <a:xfrm>
            <a:off x="5866093" y="3786054"/>
            <a:ext cx="442031" cy="424983"/>
            <a:chOff x="4447550" y="249750"/>
            <a:chExt cx="500425" cy="481125"/>
          </a:xfrm>
          <a:solidFill>
            <a:schemeClr val="bg1"/>
          </a:solidFill>
        </p:grpSpPr>
        <p:sp>
          <p:nvSpPr>
            <p:cNvPr id="38" name="Google Shape;1701;p37">
              <a:extLst>
                <a:ext uri="{FF2B5EF4-FFF2-40B4-BE49-F238E27FC236}">
                  <a16:creationId xmlns:a16="http://schemas.microsoft.com/office/drawing/2014/main" id="{3BACAD65-D62C-12AB-63FF-29F01153A313}"/>
                </a:ext>
              </a:extLst>
            </p:cNvPr>
            <p:cNvSpPr/>
            <p:nvPr/>
          </p:nvSpPr>
          <p:spPr>
            <a:xfrm>
              <a:off x="444755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4" y="0"/>
                  </a:moveTo>
                  <a:lnTo>
                    <a:pt x="10639" y="1635"/>
                  </a:lnTo>
                  <a:cubicBezTo>
                    <a:pt x="10811" y="1720"/>
                    <a:pt x="10970" y="1831"/>
                    <a:pt x="11109" y="1964"/>
                  </a:cubicBezTo>
                  <a:cubicBezTo>
                    <a:pt x="11771" y="2623"/>
                    <a:pt x="11771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3" y="9287"/>
                    <a:pt x="2463" y="8215"/>
                    <a:pt x="3126" y="7552"/>
                  </a:cubicBezTo>
                  <a:lnTo>
                    <a:pt x="5330" y="5351"/>
                  </a:lnTo>
                  <a:cubicBezTo>
                    <a:pt x="4924" y="4499"/>
                    <a:pt x="4764" y="3554"/>
                    <a:pt x="4866" y="2620"/>
                  </a:cubicBezTo>
                  <a:lnTo>
                    <a:pt x="4866" y="2620"/>
                  </a:lnTo>
                  <a:lnTo>
                    <a:pt x="1527" y="5956"/>
                  </a:lnTo>
                  <a:cubicBezTo>
                    <a:pt x="0" y="7501"/>
                    <a:pt x="6" y="9992"/>
                    <a:pt x="1545" y="11530"/>
                  </a:cubicBezTo>
                  <a:cubicBezTo>
                    <a:pt x="2316" y="12301"/>
                    <a:pt x="3327" y="12687"/>
                    <a:pt x="4339" y="12687"/>
                  </a:cubicBezTo>
                  <a:cubicBezTo>
                    <a:pt x="5343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8" y="3276"/>
                    <a:pt x="13626" y="1843"/>
                  </a:cubicBezTo>
                  <a:cubicBezTo>
                    <a:pt x="13500" y="1467"/>
                    <a:pt x="13316" y="1114"/>
                    <a:pt x="13075" y="798"/>
                  </a:cubicBezTo>
                  <a:lnTo>
                    <a:pt x="13066" y="807"/>
                  </a:lnTo>
                  <a:cubicBezTo>
                    <a:pt x="12952" y="663"/>
                    <a:pt x="12843" y="503"/>
                    <a:pt x="12708" y="368"/>
                  </a:cubicBezTo>
                  <a:cubicBezTo>
                    <a:pt x="12569" y="235"/>
                    <a:pt x="12428" y="115"/>
                    <a:pt x="122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1702;p37">
              <a:extLst>
                <a:ext uri="{FF2B5EF4-FFF2-40B4-BE49-F238E27FC236}">
                  <a16:creationId xmlns:a16="http://schemas.microsoft.com/office/drawing/2014/main" id="{03E6F9FD-627A-731D-3058-D724432F7E9B}"/>
                </a:ext>
              </a:extLst>
            </p:cNvPr>
            <p:cNvSpPr/>
            <p:nvPr/>
          </p:nvSpPr>
          <p:spPr>
            <a:xfrm>
              <a:off x="458967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2" y="1"/>
                  </a:moveTo>
                  <a:cubicBezTo>
                    <a:pt x="8989" y="1"/>
                    <a:pt x="7985" y="381"/>
                    <a:pt x="7215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5" y="11038"/>
                  </a:cubicBezTo>
                  <a:cubicBezTo>
                    <a:pt x="639" y="11414"/>
                    <a:pt x="826" y="11767"/>
                    <a:pt x="1066" y="12083"/>
                  </a:cubicBezTo>
                  <a:lnTo>
                    <a:pt x="1073" y="12074"/>
                  </a:lnTo>
                  <a:cubicBezTo>
                    <a:pt x="1187" y="12218"/>
                    <a:pt x="1295" y="12378"/>
                    <a:pt x="1434" y="12513"/>
                  </a:cubicBezTo>
                  <a:cubicBezTo>
                    <a:pt x="1569" y="12646"/>
                    <a:pt x="1711" y="12766"/>
                    <a:pt x="1864" y="12881"/>
                  </a:cubicBezTo>
                  <a:lnTo>
                    <a:pt x="3500" y="11243"/>
                  </a:lnTo>
                  <a:cubicBezTo>
                    <a:pt x="3328" y="11158"/>
                    <a:pt x="3168" y="11050"/>
                    <a:pt x="3030" y="10918"/>
                  </a:cubicBezTo>
                  <a:cubicBezTo>
                    <a:pt x="2367" y="10255"/>
                    <a:pt x="2367" y="9183"/>
                    <a:pt x="3030" y="8521"/>
                  </a:cubicBezTo>
                  <a:lnTo>
                    <a:pt x="8811" y="2739"/>
                  </a:lnTo>
                  <a:cubicBezTo>
                    <a:pt x="9143" y="2408"/>
                    <a:pt x="9576" y="2242"/>
                    <a:pt x="10010" y="2242"/>
                  </a:cubicBezTo>
                  <a:cubicBezTo>
                    <a:pt x="10443" y="2242"/>
                    <a:pt x="10876" y="2408"/>
                    <a:pt x="11205" y="2739"/>
                  </a:cubicBezTo>
                  <a:cubicBezTo>
                    <a:pt x="11868" y="3401"/>
                    <a:pt x="11868" y="4473"/>
                    <a:pt x="11205" y="5136"/>
                  </a:cubicBezTo>
                  <a:lnTo>
                    <a:pt x="8811" y="7530"/>
                  </a:lnTo>
                  <a:cubicBezTo>
                    <a:pt x="9215" y="8382"/>
                    <a:pt x="9375" y="9328"/>
                    <a:pt x="9272" y="10261"/>
                  </a:cubicBezTo>
                  <a:lnTo>
                    <a:pt x="12804" y="6732"/>
                  </a:lnTo>
                  <a:cubicBezTo>
                    <a:pt x="14331" y="5187"/>
                    <a:pt x="14325" y="2697"/>
                    <a:pt x="12786" y="1158"/>
                  </a:cubicBezTo>
                  <a:cubicBezTo>
                    <a:pt x="12015" y="387"/>
                    <a:pt x="11004" y="1"/>
                    <a:pt x="99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EBF458A-CB20-D753-6589-B5655E34C29A}"/>
              </a:ext>
            </a:extLst>
          </p:cNvPr>
          <p:cNvSpPr txBox="1"/>
          <p:nvPr/>
        </p:nvSpPr>
        <p:spPr>
          <a:xfrm>
            <a:off x="0" y="804980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Traffic </a:t>
            </a:r>
            <a:r>
              <a:rPr lang="en-GB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Signal</a:t>
            </a:r>
            <a:endParaRPr lang="en-US" sz="36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Lora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BC46B5-BDB8-33CE-A9ED-6BDF96D783CD}"/>
              </a:ext>
            </a:extLst>
          </p:cNvPr>
          <p:cNvSpPr txBox="1"/>
          <p:nvPr/>
        </p:nvSpPr>
        <p:spPr>
          <a:xfrm>
            <a:off x="6862455" y="2133132"/>
            <a:ext cx="3957889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Red Light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  <a:p>
            <a:pPr>
              <a:spcBef>
                <a:spcPts val="600"/>
              </a:spcBef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When illuminated, the red light indicates that vehicles and pedestrians must stop.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BF1B76-CB9B-5BD9-3A23-8484E865D3E6}"/>
              </a:ext>
            </a:extLst>
          </p:cNvPr>
          <p:cNvSpPr txBox="1"/>
          <p:nvPr/>
        </p:nvSpPr>
        <p:spPr>
          <a:xfrm>
            <a:off x="6862455" y="3560144"/>
            <a:ext cx="4286694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Yellow Light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  <a:p>
            <a:pPr>
              <a:spcBef>
                <a:spcPts val="600"/>
              </a:spcBef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The yellow light serves as a warning to prepare for the upcoming red light.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DAF959-8DF4-EA87-E53D-FD137DD7BAA9}"/>
              </a:ext>
            </a:extLst>
          </p:cNvPr>
          <p:cNvSpPr txBox="1"/>
          <p:nvPr/>
        </p:nvSpPr>
        <p:spPr>
          <a:xfrm>
            <a:off x="6862455" y="4877872"/>
            <a:ext cx="4211179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Green Light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  <a:p>
            <a:pPr>
              <a:spcBef>
                <a:spcPts val="600"/>
              </a:spcBef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The green light signals vehicles and pedestrians to proceed, indicating that it is safe to cross the intersection.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3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5C40B418-D2B3-A398-5401-E712E7FBC2C9}"/>
              </a:ext>
            </a:extLst>
          </p:cNvPr>
          <p:cNvSpPr txBox="1"/>
          <p:nvPr/>
        </p:nvSpPr>
        <p:spPr>
          <a:xfrm>
            <a:off x="8046877" y="2828836"/>
            <a:ext cx="3599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Traffic </a:t>
            </a:r>
            <a:r>
              <a:rPr lang="en-GB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Signal</a:t>
            </a:r>
            <a:endParaRPr lang="en-US" sz="36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Lora" pitchFamily="2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E265C08-395F-6017-C5D3-041D415EA1A0}"/>
              </a:ext>
            </a:extLst>
          </p:cNvPr>
          <p:cNvGrpSpPr/>
          <p:nvPr/>
        </p:nvGrpSpPr>
        <p:grpSpPr>
          <a:xfrm>
            <a:off x="-159026" y="713951"/>
            <a:ext cx="8561857" cy="5430098"/>
            <a:chOff x="2148747" y="1260255"/>
            <a:chExt cx="8561857" cy="543009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FDB38B9-3DBD-2988-965F-A350FC3BEAC2}"/>
                </a:ext>
              </a:extLst>
            </p:cNvPr>
            <p:cNvGrpSpPr/>
            <p:nvPr/>
          </p:nvGrpSpPr>
          <p:grpSpPr>
            <a:xfrm>
              <a:off x="2667505" y="1260255"/>
              <a:ext cx="7593590" cy="4207543"/>
              <a:chOff x="2667505" y="1234855"/>
              <a:chExt cx="7593590" cy="4207543"/>
            </a:xfrm>
          </p:grpSpPr>
          <p:sp>
            <p:nvSpPr>
              <p:cNvPr id="51" name="Google Shape;721;p26">
                <a:extLst>
                  <a:ext uri="{FF2B5EF4-FFF2-40B4-BE49-F238E27FC236}">
                    <a16:creationId xmlns:a16="http://schemas.microsoft.com/office/drawing/2014/main" id="{057C773E-64D6-C91D-021F-CE7C195B1600}"/>
                  </a:ext>
                </a:extLst>
              </p:cNvPr>
              <p:cNvSpPr/>
              <p:nvPr/>
            </p:nvSpPr>
            <p:spPr>
              <a:xfrm rot="16200000">
                <a:off x="5568953" y="-1666593"/>
                <a:ext cx="1790694" cy="7593590"/>
              </a:xfrm>
              <a:prstGeom prst="roundRect">
                <a:avLst>
                  <a:gd name="adj" fmla="val 39287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BCF3FA-5575-CB6F-A90C-8433FF80532D}"/>
                  </a:ext>
                </a:extLst>
              </p:cNvPr>
              <p:cNvGrpSpPr/>
              <p:nvPr/>
            </p:nvGrpSpPr>
            <p:grpSpPr>
              <a:xfrm>
                <a:off x="3105159" y="1415005"/>
                <a:ext cx="1430394" cy="1430392"/>
                <a:chOff x="3105159" y="1415006"/>
                <a:chExt cx="1430394" cy="1430392"/>
              </a:xfrm>
            </p:grpSpPr>
            <p:sp>
              <p:nvSpPr>
                <p:cNvPr id="65" name="Google Shape;723;p26">
                  <a:extLst>
                    <a:ext uri="{FF2B5EF4-FFF2-40B4-BE49-F238E27FC236}">
                      <a16:creationId xmlns:a16="http://schemas.microsoft.com/office/drawing/2014/main" id="{FAA78F1B-4C33-5748-F5D6-64D47284838D}"/>
                    </a:ext>
                  </a:extLst>
                </p:cNvPr>
                <p:cNvSpPr/>
                <p:nvPr/>
              </p:nvSpPr>
              <p:spPr>
                <a:xfrm rot="16200000">
                  <a:off x="3105160" y="1415005"/>
                  <a:ext cx="1430392" cy="143039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7DAAA8B9-E9C3-00B4-9A81-1675A68523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7267" y="1747112"/>
                  <a:ext cx="766178" cy="766178"/>
                </a:xfrm>
                <a:prstGeom prst="rect">
                  <a:avLst/>
                </a:prstGeom>
              </p:spPr>
            </p:pic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C44C6FF-16F4-6ADA-4032-472832ECDE75}"/>
                  </a:ext>
                </a:extLst>
              </p:cNvPr>
              <p:cNvGrpSpPr/>
              <p:nvPr/>
            </p:nvGrpSpPr>
            <p:grpSpPr>
              <a:xfrm>
                <a:off x="5845855" y="1415005"/>
                <a:ext cx="1430394" cy="1430392"/>
                <a:chOff x="5845855" y="1415006"/>
                <a:chExt cx="1430394" cy="1430392"/>
              </a:xfrm>
            </p:grpSpPr>
            <p:sp>
              <p:nvSpPr>
                <p:cNvPr id="63" name="Google Shape;724;p26">
                  <a:extLst>
                    <a:ext uri="{FF2B5EF4-FFF2-40B4-BE49-F238E27FC236}">
                      <a16:creationId xmlns:a16="http://schemas.microsoft.com/office/drawing/2014/main" id="{B90F206E-16EF-715B-A822-596C5656136C}"/>
                    </a:ext>
                  </a:extLst>
                </p:cNvPr>
                <p:cNvSpPr/>
                <p:nvPr/>
              </p:nvSpPr>
              <p:spPr>
                <a:xfrm rot="16200000">
                  <a:off x="5845856" y="1415005"/>
                  <a:ext cx="1430392" cy="143039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C986AC3E-C51F-6DF1-D5DE-B4827593B9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8544" y="1767694"/>
                  <a:ext cx="725016" cy="725014"/>
                </a:xfrm>
                <a:prstGeom prst="rect">
                  <a:avLst/>
                </a:prstGeom>
              </p:spPr>
            </p:pic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BC41811-735A-DDBF-F990-F1884AA04AAD}"/>
                  </a:ext>
                </a:extLst>
              </p:cNvPr>
              <p:cNvGrpSpPr/>
              <p:nvPr/>
            </p:nvGrpSpPr>
            <p:grpSpPr>
              <a:xfrm>
                <a:off x="8493534" y="1415005"/>
                <a:ext cx="1430394" cy="1430392"/>
                <a:chOff x="8493534" y="1415005"/>
                <a:chExt cx="1430394" cy="1430392"/>
              </a:xfrm>
            </p:grpSpPr>
            <p:sp>
              <p:nvSpPr>
                <p:cNvPr id="61" name="Google Shape;725;p26">
                  <a:extLst>
                    <a:ext uri="{FF2B5EF4-FFF2-40B4-BE49-F238E27FC236}">
                      <a16:creationId xmlns:a16="http://schemas.microsoft.com/office/drawing/2014/main" id="{65EB54FC-04EB-51EF-14AB-25AD580B1227}"/>
                    </a:ext>
                  </a:extLst>
                </p:cNvPr>
                <p:cNvSpPr/>
                <p:nvPr/>
              </p:nvSpPr>
              <p:spPr>
                <a:xfrm rot="16200000">
                  <a:off x="8493535" y="1415004"/>
                  <a:ext cx="1430392" cy="1430394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AB6A9CCD-6661-5E23-B111-9AF05A8746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25531" y="1747002"/>
                  <a:ext cx="766400" cy="766398"/>
                </a:xfrm>
                <a:prstGeom prst="rect">
                  <a:avLst/>
                </a:prstGeom>
              </p:spPr>
            </p:pic>
          </p:grp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8D57866-2404-E246-51D3-EE6250A79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0356" y="2845397"/>
                <a:ext cx="1" cy="1567192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62C4277-C0BC-3365-9E74-C4734ED55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9957" y="2845397"/>
                <a:ext cx="2191" cy="2597001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CDC3D66-641D-A174-3839-7EDB1296A3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08731" y="2935473"/>
                <a:ext cx="0" cy="1477116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69C7D53-510F-5821-0D9E-13C04F27EAF0}"/>
                </a:ext>
              </a:extLst>
            </p:cNvPr>
            <p:cNvSpPr txBox="1"/>
            <p:nvPr/>
          </p:nvSpPr>
          <p:spPr>
            <a:xfrm>
              <a:off x="2148747" y="4437989"/>
              <a:ext cx="3372236" cy="10926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Lora" pitchFamily="2" charset="0"/>
                </a:rPr>
                <a:t>Red Light</a:t>
              </a:r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4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Lora" pitchFamily="2" charset="0"/>
                </a:rPr>
                <a:t>When illuminated, the red light indicates that vehicles and pedestrians must stop.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E9934AB-D32A-A3F0-9021-ADA414886D5A}"/>
                </a:ext>
              </a:extLst>
            </p:cNvPr>
            <p:cNvSpPr txBox="1"/>
            <p:nvPr/>
          </p:nvSpPr>
          <p:spPr>
            <a:xfrm>
              <a:off x="5310567" y="5597746"/>
              <a:ext cx="2498780" cy="10926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Lora" pitchFamily="2" charset="0"/>
                </a:rPr>
                <a:t>Yellow Light</a:t>
              </a:r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4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Lora" pitchFamily="2" charset="0"/>
                </a:rPr>
                <a:t>The yellow light serves as a warning to prepare for the upcoming red light.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B9EADF3-2A1A-0E07-D90B-DF3E9D7DB748}"/>
                </a:ext>
              </a:extLst>
            </p:cNvPr>
            <p:cNvSpPr txBox="1"/>
            <p:nvPr/>
          </p:nvSpPr>
          <p:spPr>
            <a:xfrm>
              <a:off x="7706858" y="4437989"/>
              <a:ext cx="3003746" cy="1308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Lora" pitchFamily="2" charset="0"/>
                </a:rPr>
                <a:t>Green Light</a:t>
              </a:r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4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Lora" pitchFamily="2" charset="0"/>
                </a:rPr>
                <a:t>The green light signals vehicles and pedestrians to proceed, indicating that it is safe to cross the intersection.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92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F9C38FEA-9207-AF03-29CB-513A4AB31D33}"/>
              </a:ext>
            </a:extLst>
          </p:cNvPr>
          <p:cNvGrpSpPr/>
          <p:nvPr/>
        </p:nvGrpSpPr>
        <p:grpSpPr>
          <a:xfrm>
            <a:off x="711199" y="1719995"/>
            <a:ext cx="10769602" cy="4081260"/>
            <a:chOff x="508000" y="1681895"/>
            <a:chExt cx="10769602" cy="4081260"/>
          </a:xfrm>
        </p:grpSpPr>
        <p:sp>
          <p:nvSpPr>
            <p:cNvPr id="76" name="Google Shape;1358;p34">
              <a:extLst>
                <a:ext uri="{FF2B5EF4-FFF2-40B4-BE49-F238E27FC236}">
                  <a16:creationId xmlns:a16="http://schemas.microsoft.com/office/drawing/2014/main" id="{0FB1CD33-6451-2AC7-A177-1DE92F81A9D2}"/>
                </a:ext>
              </a:extLst>
            </p:cNvPr>
            <p:cNvSpPr/>
            <p:nvPr/>
          </p:nvSpPr>
          <p:spPr>
            <a:xfrm rot="5400000">
              <a:off x="7509822" y="1422242"/>
              <a:ext cx="1088959" cy="6446597"/>
            </a:xfrm>
            <a:prstGeom prst="round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59;p34">
              <a:extLst>
                <a:ext uri="{FF2B5EF4-FFF2-40B4-BE49-F238E27FC236}">
                  <a16:creationId xmlns:a16="http://schemas.microsoft.com/office/drawing/2014/main" id="{3A75D687-7DA1-2817-E69A-260708A4EE98}"/>
                </a:ext>
              </a:extLst>
            </p:cNvPr>
            <p:cNvSpPr/>
            <p:nvPr/>
          </p:nvSpPr>
          <p:spPr>
            <a:xfrm rot="5400000">
              <a:off x="7509823" y="-464948"/>
              <a:ext cx="1088959" cy="6446599"/>
            </a:xfrm>
            <a:prstGeom prst="round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60;p34">
              <a:extLst>
                <a:ext uri="{FF2B5EF4-FFF2-40B4-BE49-F238E27FC236}">
                  <a16:creationId xmlns:a16="http://schemas.microsoft.com/office/drawing/2014/main" id="{13B611D1-F17A-73FB-D137-D632EA1DFD3F}"/>
                </a:ext>
              </a:extLst>
            </p:cNvPr>
            <p:cNvSpPr/>
            <p:nvPr/>
          </p:nvSpPr>
          <p:spPr>
            <a:xfrm rot="5400000">
              <a:off x="2497624" y="2111436"/>
              <a:ext cx="1088959" cy="5068208"/>
            </a:xfrm>
            <a:prstGeom prst="roundRect">
              <a:avLst/>
            </a:prstGeom>
            <a:solidFill>
              <a:schemeClr val="accent4"/>
            </a:solidFill>
            <a:ln w="762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61;p34">
              <a:extLst>
                <a:ext uri="{FF2B5EF4-FFF2-40B4-BE49-F238E27FC236}">
                  <a16:creationId xmlns:a16="http://schemas.microsoft.com/office/drawing/2014/main" id="{6A9C8ED3-8E57-A149-DA54-C72CFE92E791}"/>
                </a:ext>
              </a:extLst>
            </p:cNvPr>
            <p:cNvSpPr/>
            <p:nvPr/>
          </p:nvSpPr>
          <p:spPr>
            <a:xfrm rot="5400000">
              <a:off x="2497624" y="224247"/>
              <a:ext cx="1088959" cy="5068208"/>
            </a:xfrm>
            <a:prstGeom prst="roundRect">
              <a:avLst/>
            </a:prstGeom>
            <a:solidFill>
              <a:schemeClr val="accent2"/>
            </a:solidFill>
            <a:ln w="762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64;p34">
              <a:extLst>
                <a:ext uri="{FF2B5EF4-FFF2-40B4-BE49-F238E27FC236}">
                  <a16:creationId xmlns:a16="http://schemas.microsoft.com/office/drawing/2014/main" id="{4792FBE9-1E6D-E0CB-5FB9-EAEC4CC7FA43}"/>
                </a:ext>
              </a:extLst>
            </p:cNvPr>
            <p:cNvSpPr/>
            <p:nvPr/>
          </p:nvSpPr>
          <p:spPr>
            <a:xfrm>
              <a:off x="1726881" y="1681895"/>
              <a:ext cx="1570958" cy="4081260"/>
            </a:xfrm>
            <a:prstGeom prst="roundRect">
              <a:avLst>
                <a:gd name="adj" fmla="val 24461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65;p34">
              <a:extLst>
                <a:ext uri="{FF2B5EF4-FFF2-40B4-BE49-F238E27FC236}">
                  <a16:creationId xmlns:a16="http://schemas.microsoft.com/office/drawing/2014/main" id="{3612DED8-623F-1B9F-7E57-CCB38F1C9406}"/>
                </a:ext>
              </a:extLst>
            </p:cNvPr>
            <p:cNvSpPr/>
            <p:nvPr/>
          </p:nvSpPr>
          <p:spPr>
            <a:xfrm>
              <a:off x="1832256" y="1796246"/>
              <a:ext cx="1360136" cy="3852587"/>
            </a:xfrm>
            <a:prstGeom prst="roundRect">
              <a:avLst>
                <a:gd name="adj" fmla="val 2446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1366;p34">
              <a:extLst>
                <a:ext uri="{FF2B5EF4-FFF2-40B4-BE49-F238E27FC236}">
                  <a16:creationId xmlns:a16="http://schemas.microsoft.com/office/drawing/2014/main" id="{144B61DC-F98B-55BF-D094-085449C2F198}"/>
                </a:ext>
              </a:extLst>
            </p:cNvPr>
            <p:cNvSpPr/>
            <p:nvPr/>
          </p:nvSpPr>
          <p:spPr>
            <a:xfrm>
              <a:off x="1996748" y="2228890"/>
              <a:ext cx="1031153" cy="10311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67;p34">
              <a:extLst>
                <a:ext uri="{FF2B5EF4-FFF2-40B4-BE49-F238E27FC236}">
                  <a16:creationId xmlns:a16="http://schemas.microsoft.com/office/drawing/2014/main" id="{69F68B32-AE85-DC35-A7D5-F064092FC81B}"/>
                </a:ext>
              </a:extLst>
            </p:cNvPr>
            <p:cNvSpPr/>
            <p:nvPr/>
          </p:nvSpPr>
          <p:spPr>
            <a:xfrm>
              <a:off x="1996729" y="4139668"/>
              <a:ext cx="1031153" cy="103115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85;p34">
              <a:extLst>
                <a:ext uri="{FF2B5EF4-FFF2-40B4-BE49-F238E27FC236}">
                  <a16:creationId xmlns:a16="http://schemas.microsoft.com/office/drawing/2014/main" id="{DFCE2C06-4E2A-F0DF-5A9F-C58223448160}"/>
                </a:ext>
              </a:extLst>
            </p:cNvPr>
            <p:cNvSpPr/>
            <p:nvPr/>
          </p:nvSpPr>
          <p:spPr>
            <a:xfrm>
              <a:off x="690343" y="4110766"/>
              <a:ext cx="1031153" cy="1088959"/>
            </a:xfrm>
            <a:prstGeom prst="flowChartAlternateProcess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lt1"/>
                  </a:solidFill>
                  <a:latin typeface="Lora" pitchFamily="2" charset="0"/>
                  <a:ea typeface="Fira Sans"/>
                  <a:cs typeface="Fira Sans"/>
                  <a:sym typeface="Fira Sans"/>
                </a:rPr>
                <a:t>02</a:t>
              </a:r>
              <a:endParaRPr sz="2800" b="1">
                <a:solidFill>
                  <a:schemeClr val="lt1"/>
                </a:solidFill>
                <a:latin typeface="Lora" pitchFamily="2" charset="0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5" name="Google Shape;1386;p34">
              <a:extLst>
                <a:ext uri="{FF2B5EF4-FFF2-40B4-BE49-F238E27FC236}">
                  <a16:creationId xmlns:a16="http://schemas.microsoft.com/office/drawing/2014/main" id="{0C6E47C7-14B1-39DA-4859-98F9BE2825C9}"/>
                </a:ext>
              </a:extLst>
            </p:cNvPr>
            <p:cNvSpPr/>
            <p:nvPr/>
          </p:nvSpPr>
          <p:spPr>
            <a:xfrm>
              <a:off x="690343" y="2199987"/>
              <a:ext cx="1031153" cy="1088959"/>
            </a:xfrm>
            <a:prstGeom prst="flowChartAlternateProcess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chemeClr val="lt1"/>
                  </a:solidFill>
                  <a:latin typeface="Lora" pitchFamily="2" charset="0"/>
                  <a:ea typeface="Fira Sans"/>
                  <a:cs typeface="Fira Sans"/>
                  <a:sym typeface="Fira Sans"/>
                </a:rPr>
                <a:t>01</a:t>
              </a:r>
              <a:endParaRPr sz="2800" b="1" dirty="0">
                <a:solidFill>
                  <a:schemeClr val="lt1"/>
                </a:solidFill>
                <a:latin typeface="Lora" pitchFamily="2" charset="0"/>
                <a:ea typeface="Fira Sans"/>
                <a:cs typeface="Fira Sans"/>
                <a:sym typeface="Fira Sans"/>
              </a:endParaRP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F6352EF7-491A-EA10-D35D-28397B796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29105" y="4272046"/>
              <a:ext cx="766400" cy="766398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08586893-8E8B-08E8-08DE-456301D98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29235" y="2361378"/>
              <a:ext cx="766178" cy="766178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78B67CF-D630-F17A-368C-D1DD508FA559}"/>
                </a:ext>
              </a:extLst>
            </p:cNvPr>
            <p:cNvSpPr txBox="1"/>
            <p:nvPr/>
          </p:nvSpPr>
          <p:spPr>
            <a:xfrm>
              <a:off x="4025288" y="2496741"/>
              <a:ext cx="9685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Lora" pitchFamily="2" charset="0"/>
                </a:rPr>
                <a:t>Stop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2612C50-0465-F04A-703C-A4E2B9AEDBD7}"/>
                </a:ext>
              </a:extLst>
            </p:cNvPr>
            <p:cNvSpPr txBox="1"/>
            <p:nvPr/>
          </p:nvSpPr>
          <p:spPr>
            <a:xfrm>
              <a:off x="4179978" y="4383930"/>
              <a:ext cx="659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Lora" pitchFamily="2" charset="0"/>
                </a:rPr>
                <a:t>Go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AEECAD96-273D-BFFD-16EF-D90B817858AD}"/>
              </a:ext>
            </a:extLst>
          </p:cNvPr>
          <p:cNvSpPr txBox="1"/>
          <p:nvPr/>
        </p:nvSpPr>
        <p:spPr>
          <a:xfrm>
            <a:off x="6263083" y="2343984"/>
            <a:ext cx="4419026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Red Light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  <a:p>
            <a:pPr>
              <a:spcBef>
                <a:spcPts val="600"/>
              </a:spcBef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When illuminated, the red light indicates that vehicles and pedestrians must stop.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B3A1C43-1AD4-B483-2940-845CBF1EFABE}"/>
              </a:ext>
            </a:extLst>
          </p:cNvPr>
          <p:cNvSpPr txBox="1"/>
          <p:nvPr/>
        </p:nvSpPr>
        <p:spPr>
          <a:xfrm>
            <a:off x="6263083" y="4199381"/>
            <a:ext cx="5113568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Green Light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  <a:p>
            <a:pPr>
              <a:spcBef>
                <a:spcPts val="600"/>
              </a:spcBef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The green light signals vehicles and pedestrians to proceed, indicating that it is safe to cross the intersection.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DE903E-EB7D-B5F1-832E-B5ED392FA15F}"/>
              </a:ext>
            </a:extLst>
          </p:cNvPr>
          <p:cNvSpPr txBox="1"/>
          <p:nvPr/>
        </p:nvSpPr>
        <p:spPr>
          <a:xfrm>
            <a:off x="0" y="804980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Traffic </a:t>
            </a:r>
            <a:r>
              <a:rPr lang="en-GB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Signal</a:t>
            </a:r>
            <a:endParaRPr lang="en-US" sz="36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3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CE357DA-5927-0BAE-435E-465CFD771808}"/>
              </a:ext>
            </a:extLst>
          </p:cNvPr>
          <p:cNvGrpSpPr/>
          <p:nvPr/>
        </p:nvGrpSpPr>
        <p:grpSpPr>
          <a:xfrm>
            <a:off x="1426428" y="1674352"/>
            <a:ext cx="9311729" cy="4342720"/>
            <a:chOff x="1450596" y="1327825"/>
            <a:chExt cx="9311729" cy="4342720"/>
          </a:xfrm>
        </p:grpSpPr>
        <p:sp>
          <p:nvSpPr>
            <p:cNvPr id="30" name="Google Shape;1764;p39">
              <a:extLst>
                <a:ext uri="{FF2B5EF4-FFF2-40B4-BE49-F238E27FC236}">
                  <a16:creationId xmlns:a16="http://schemas.microsoft.com/office/drawing/2014/main" id="{F9E10D54-2663-C077-17AA-33AF8ECF891D}"/>
                </a:ext>
              </a:extLst>
            </p:cNvPr>
            <p:cNvSpPr/>
            <p:nvPr/>
          </p:nvSpPr>
          <p:spPr>
            <a:xfrm>
              <a:off x="2133486" y="1327825"/>
              <a:ext cx="7928999" cy="911673"/>
            </a:xfrm>
            <a:custGeom>
              <a:avLst/>
              <a:gdLst/>
              <a:ahLst/>
              <a:cxnLst/>
              <a:rect l="l" t="t" r="r" b="b"/>
              <a:pathLst>
                <a:path w="96196" h="22802" fill="none" extrusionOk="0">
                  <a:moveTo>
                    <a:pt x="0" y="22801"/>
                  </a:moveTo>
                  <a:lnTo>
                    <a:pt x="0" y="0"/>
                  </a:lnTo>
                  <a:lnTo>
                    <a:pt x="96196" y="0"/>
                  </a:lnTo>
                  <a:lnTo>
                    <a:pt x="96196" y="22801"/>
                  </a:lnTo>
                </a:path>
              </a:pathLst>
            </a:custGeom>
            <a:noFill/>
            <a:ln w="121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4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cxnSp>
          <p:nvCxnSpPr>
            <p:cNvPr id="31" name="Google Shape;1765;p39">
              <a:extLst>
                <a:ext uri="{FF2B5EF4-FFF2-40B4-BE49-F238E27FC236}">
                  <a16:creationId xmlns:a16="http://schemas.microsoft.com/office/drawing/2014/main" id="{FE3A0737-3E94-7D37-F860-A1B1F8D3026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095974" y="1327825"/>
              <a:ext cx="0" cy="608603"/>
            </a:xfrm>
            <a:prstGeom prst="straightConnector1">
              <a:avLst/>
            </a:prstGeom>
            <a:noFill/>
            <a:ln w="952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862F3A0-50B3-3375-F8BC-AFEBA8B9239D}"/>
                </a:ext>
              </a:extLst>
            </p:cNvPr>
            <p:cNvGrpSpPr/>
            <p:nvPr/>
          </p:nvGrpSpPr>
          <p:grpSpPr>
            <a:xfrm>
              <a:off x="5413219" y="1677807"/>
              <a:ext cx="1390910" cy="1706750"/>
              <a:chOff x="5400519" y="1677807"/>
              <a:chExt cx="1390910" cy="1706750"/>
            </a:xfrm>
          </p:grpSpPr>
          <p:cxnSp>
            <p:nvCxnSpPr>
              <p:cNvPr id="62" name="Google Shape;1769;p39">
                <a:extLst>
                  <a:ext uri="{FF2B5EF4-FFF2-40B4-BE49-F238E27FC236}">
                    <a16:creationId xmlns:a16="http://schemas.microsoft.com/office/drawing/2014/main" id="{D9AF1F81-49C6-2C1A-A960-A6E62F8CD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74" y="3062572"/>
                <a:ext cx="0" cy="3219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63" name="Google Shape;1773;p39">
                <a:extLst>
                  <a:ext uri="{FF2B5EF4-FFF2-40B4-BE49-F238E27FC236}">
                    <a16:creationId xmlns:a16="http://schemas.microsoft.com/office/drawing/2014/main" id="{F9CB310C-2554-81F2-FB04-9086BAD0BBCC}"/>
                  </a:ext>
                </a:extLst>
              </p:cNvPr>
              <p:cNvSpPr/>
              <p:nvPr/>
            </p:nvSpPr>
            <p:spPr>
              <a:xfrm>
                <a:off x="5467791" y="1875160"/>
                <a:ext cx="1256367" cy="1256579"/>
              </a:xfrm>
              <a:custGeom>
                <a:avLst/>
                <a:gdLst/>
                <a:ahLst/>
                <a:cxnLst/>
                <a:rect l="l" t="t" r="r" b="b"/>
                <a:pathLst>
                  <a:path w="23345" h="23349" extrusionOk="0">
                    <a:moveTo>
                      <a:pt x="1" y="0"/>
                    </a:moveTo>
                    <a:lnTo>
                      <a:pt x="1" y="23349"/>
                    </a:lnTo>
                    <a:lnTo>
                      <a:pt x="23345" y="23349"/>
                    </a:lnTo>
                    <a:lnTo>
                      <a:pt x="23345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64" name="Google Shape;1774;p39">
                <a:extLst>
                  <a:ext uri="{FF2B5EF4-FFF2-40B4-BE49-F238E27FC236}">
                    <a16:creationId xmlns:a16="http://schemas.microsoft.com/office/drawing/2014/main" id="{2734BB33-AF49-9922-63A5-5DF58647A8B4}"/>
                  </a:ext>
                </a:extLst>
              </p:cNvPr>
              <p:cNvSpPr/>
              <p:nvPr/>
            </p:nvSpPr>
            <p:spPr>
              <a:xfrm>
                <a:off x="6724146" y="1875160"/>
                <a:ext cx="65927" cy="1256579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23349" extrusionOk="0">
                    <a:moveTo>
                      <a:pt x="1" y="0"/>
                    </a:moveTo>
                    <a:lnTo>
                      <a:pt x="1" y="23349"/>
                    </a:lnTo>
                    <a:lnTo>
                      <a:pt x="1224" y="23349"/>
                    </a:lnTo>
                    <a:lnTo>
                      <a:pt x="1224" y="0"/>
                    </a:lnTo>
                    <a:close/>
                  </a:path>
                </a:pathLst>
              </a:custGeom>
              <a:solidFill>
                <a:srgbClr val="4C4C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65" name="Google Shape;1775;p39">
                <a:extLst>
                  <a:ext uri="{FF2B5EF4-FFF2-40B4-BE49-F238E27FC236}">
                    <a16:creationId xmlns:a16="http://schemas.microsoft.com/office/drawing/2014/main" id="{840430E2-646E-1FAF-6C8E-4DFA0157DB92}"/>
                  </a:ext>
                </a:extLst>
              </p:cNvPr>
              <p:cNvSpPr/>
              <p:nvPr/>
            </p:nvSpPr>
            <p:spPr>
              <a:xfrm>
                <a:off x="5401918" y="1875160"/>
                <a:ext cx="65927" cy="1256579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23349" extrusionOk="0">
                    <a:moveTo>
                      <a:pt x="1" y="0"/>
                    </a:moveTo>
                    <a:lnTo>
                      <a:pt x="1" y="23349"/>
                    </a:lnTo>
                    <a:lnTo>
                      <a:pt x="1225" y="23349"/>
                    </a:lnTo>
                    <a:lnTo>
                      <a:pt x="1225" y="0"/>
                    </a:lnTo>
                    <a:close/>
                  </a:path>
                </a:pathLst>
              </a:custGeom>
              <a:solidFill>
                <a:srgbClr val="4C4C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66" name="Google Shape;1776;p39">
                <a:extLst>
                  <a:ext uri="{FF2B5EF4-FFF2-40B4-BE49-F238E27FC236}">
                    <a16:creationId xmlns:a16="http://schemas.microsoft.com/office/drawing/2014/main" id="{BEB3CAB4-CFE1-6D8F-EEE7-D9D5BF314B77}"/>
                  </a:ext>
                </a:extLst>
              </p:cNvPr>
              <p:cNvSpPr/>
              <p:nvPr/>
            </p:nvSpPr>
            <p:spPr>
              <a:xfrm>
                <a:off x="5400519" y="1677807"/>
                <a:ext cx="1390910" cy="197402"/>
              </a:xfrm>
              <a:custGeom>
                <a:avLst/>
                <a:gdLst/>
                <a:ahLst/>
                <a:cxnLst/>
                <a:rect l="l" t="t" r="r" b="b"/>
                <a:pathLst>
                  <a:path w="25845" h="3668" extrusionOk="0">
                    <a:moveTo>
                      <a:pt x="3791" y="0"/>
                    </a:moveTo>
                    <a:lnTo>
                      <a:pt x="0" y="3667"/>
                    </a:lnTo>
                    <a:lnTo>
                      <a:pt x="25845" y="3667"/>
                    </a:lnTo>
                    <a:lnTo>
                      <a:pt x="2205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67" name="Google Shape;1777;p39">
                <a:extLst>
                  <a:ext uri="{FF2B5EF4-FFF2-40B4-BE49-F238E27FC236}">
                    <a16:creationId xmlns:a16="http://schemas.microsoft.com/office/drawing/2014/main" id="{CE5E6097-D848-FFD0-0951-E69CFE9245FF}"/>
                  </a:ext>
                </a:extLst>
              </p:cNvPr>
              <p:cNvSpPr/>
              <p:nvPr/>
            </p:nvSpPr>
            <p:spPr>
              <a:xfrm>
                <a:off x="5490126" y="1951583"/>
                <a:ext cx="1211697" cy="1103901"/>
              </a:xfrm>
              <a:custGeom>
                <a:avLst/>
                <a:gdLst/>
                <a:ahLst/>
                <a:cxnLst/>
                <a:rect l="l" t="t" r="r" b="b"/>
                <a:pathLst>
                  <a:path w="22515" h="20512" extrusionOk="0">
                    <a:moveTo>
                      <a:pt x="11258" y="1"/>
                    </a:moveTo>
                    <a:cubicBezTo>
                      <a:pt x="8633" y="1"/>
                      <a:pt x="6009" y="1001"/>
                      <a:pt x="4008" y="3003"/>
                    </a:cubicBezTo>
                    <a:cubicBezTo>
                      <a:pt x="1" y="7010"/>
                      <a:pt x="1" y="13500"/>
                      <a:pt x="4008" y="17507"/>
                    </a:cubicBezTo>
                    <a:cubicBezTo>
                      <a:pt x="6009" y="19510"/>
                      <a:pt x="8633" y="20512"/>
                      <a:pt x="11258" y="20512"/>
                    </a:cubicBezTo>
                    <a:cubicBezTo>
                      <a:pt x="13882" y="20512"/>
                      <a:pt x="16506" y="19510"/>
                      <a:pt x="18507" y="17507"/>
                    </a:cubicBezTo>
                    <a:cubicBezTo>
                      <a:pt x="22514" y="13500"/>
                      <a:pt x="22514" y="7010"/>
                      <a:pt x="18507" y="3003"/>
                    </a:cubicBezTo>
                    <a:cubicBezTo>
                      <a:pt x="16506" y="1001"/>
                      <a:pt x="13882" y="1"/>
                      <a:pt x="112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Lora" pitchFamily="2" charset="0"/>
                </a:endParaRPr>
              </a:p>
            </p:txBody>
          </p:sp>
          <p:sp>
            <p:nvSpPr>
              <p:cNvPr id="68" name="Google Shape;1779;p39">
                <a:extLst>
                  <a:ext uri="{FF2B5EF4-FFF2-40B4-BE49-F238E27FC236}">
                    <a16:creationId xmlns:a16="http://schemas.microsoft.com/office/drawing/2014/main" id="{20599CCD-C4FD-1C3F-FEDF-7B734013BAF5}"/>
                  </a:ext>
                </a:extLst>
              </p:cNvPr>
              <p:cNvSpPr/>
              <p:nvPr/>
            </p:nvSpPr>
            <p:spPr>
              <a:xfrm>
                <a:off x="5400519" y="1875160"/>
                <a:ext cx="1390910" cy="65927"/>
              </a:xfrm>
              <a:custGeom>
                <a:avLst/>
                <a:gdLst/>
                <a:ahLst/>
                <a:cxnLst/>
                <a:rect l="l" t="t" r="r" b="b"/>
                <a:pathLst>
                  <a:path w="25845" h="1225" extrusionOk="0">
                    <a:moveTo>
                      <a:pt x="0" y="0"/>
                    </a:moveTo>
                    <a:lnTo>
                      <a:pt x="0" y="1224"/>
                    </a:lnTo>
                    <a:lnTo>
                      <a:pt x="25845" y="1224"/>
                    </a:lnTo>
                    <a:lnTo>
                      <a:pt x="25845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7FDC93F-B442-6D06-89F2-6AF9203A457C}"/>
                </a:ext>
              </a:extLst>
            </p:cNvPr>
            <p:cNvGrpSpPr/>
            <p:nvPr/>
          </p:nvGrpSpPr>
          <p:grpSpPr>
            <a:xfrm>
              <a:off x="9371362" y="1677807"/>
              <a:ext cx="1390963" cy="1706750"/>
              <a:chOff x="9358663" y="1677807"/>
              <a:chExt cx="1390963" cy="1706750"/>
            </a:xfrm>
          </p:grpSpPr>
          <p:cxnSp>
            <p:nvCxnSpPr>
              <p:cNvPr id="55" name="Google Shape;1771;p39">
                <a:extLst>
                  <a:ext uri="{FF2B5EF4-FFF2-40B4-BE49-F238E27FC236}">
                    <a16:creationId xmlns:a16="http://schemas.microsoft.com/office/drawing/2014/main" id="{EC9D0C3D-2967-CEC3-4E5C-A50AB4318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4144" y="3062572"/>
                <a:ext cx="0" cy="3219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56" name="Google Shape;1789;p39">
                <a:extLst>
                  <a:ext uri="{FF2B5EF4-FFF2-40B4-BE49-F238E27FC236}">
                    <a16:creationId xmlns:a16="http://schemas.microsoft.com/office/drawing/2014/main" id="{2BB9CAE7-2401-A8B4-125D-A472B7A2876E}"/>
                  </a:ext>
                </a:extLst>
              </p:cNvPr>
              <p:cNvSpPr/>
              <p:nvPr/>
            </p:nvSpPr>
            <p:spPr>
              <a:xfrm>
                <a:off x="9425961" y="1875160"/>
                <a:ext cx="1256366" cy="1256579"/>
              </a:xfrm>
              <a:custGeom>
                <a:avLst/>
                <a:gdLst/>
                <a:ahLst/>
                <a:cxnLst/>
                <a:rect l="l" t="t" r="r" b="b"/>
                <a:pathLst>
                  <a:path w="23345" h="23349" extrusionOk="0">
                    <a:moveTo>
                      <a:pt x="1" y="0"/>
                    </a:moveTo>
                    <a:lnTo>
                      <a:pt x="1" y="23349"/>
                    </a:lnTo>
                    <a:lnTo>
                      <a:pt x="23345" y="23349"/>
                    </a:lnTo>
                    <a:lnTo>
                      <a:pt x="23345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7" name="Google Shape;1790;p39">
                <a:extLst>
                  <a:ext uri="{FF2B5EF4-FFF2-40B4-BE49-F238E27FC236}">
                    <a16:creationId xmlns:a16="http://schemas.microsoft.com/office/drawing/2014/main" id="{00534C9B-6FA5-666D-D687-24227EB23BC7}"/>
                  </a:ext>
                </a:extLst>
              </p:cNvPr>
              <p:cNvSpPr/>
              <p:nvPr/>
            </p:nvSpPr>
            <p:spPr>
              <a:xfrm>
                <a:off x="10682288" y="1875160"/>
                <a:ext cx="65927" cy="1256579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23349" extrusionOk="0">
                    <a:moveTo>
                      <a:pt x="1" y="0"/>
                    </a:moveTo>
                    <a:lnTo>
                      <a:pt x="1" y="23349"/>
                    </a:lnTo>
                    <a:lnTo>
                      <a:pt x="1225" y="23349"/>
                    </a:lnTo>
                    <a:lnTo>
                      <a:pt x="1225" y="0"/>
                    </a:lnTo>
                    <a:close/>
                  </a:path>
                </a:pathLst>
              </a:custGeom>
              <a:solidFill>
                <a:srgbClr val="4C4C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8" name="Google Shape;1791;p39">
                <a:extLst>
                  <a:ext uri="{FF2B5EF4-FFF2-40B4-BE49-F238E27FC236}">
                    <a16:creationId xmlns:a16="http://schemas.microsoft.com/office/drawing/2014/main" id="{A8D00573-E1DE-9383-EDC5-9BB6436769B2}"/>
                  </a:ext>
                </a:extLst>
              </p:cNvPr>
              <p:cNvSpPr/>
              <p:nvPr/>
            </p:nvSpPr>
            <p:spPr>
              <a:xfrm>
                <a:off x="9360061" y="1875160"/>
                <a:ext cx="65927" cy="1256579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23349" extrusionOk="0">
                    <a:moveTo>
                      <a:pt x="1" y="0"/>
                    </a:moveTo>
                    <a:lnTo>
                      <a:pt x="1" y="23349"/>
                    </a:lnTo>
                    <a:lnTo>
                      <a:pt x="1225" y="23349"/>
                    </a:lnTo>
                    <a:lnTo>
                      <a:pt x="1225" y="0"/>
                    </a:lnTo>
                    <a:close/>
                  </a:path>
                </a:pathLst>
              </a:custGeom>
              <a:solidFill>
                <a:srgbClr val="4C4C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9" name="Google Shape;1792;p39">
                <a:extLst>
                  <a:ext uri="{FF2B5EF4-FFF2-40B4-BE49-F238E27FC236}">
                    <a16:creationId xmlns:a16="http://schemas.microsoft.com/office/drawing/2014/main" id="{93A6D14D-A76D-653C-CB70-A1AD6F132601}"/>
                  </a:ext>
                </a:extLst>
              </p:cNvPr>
              <p:cNvSpPr/>
              <p:nvPr/>
            </p:nvSpPr>
            <p:spPr>
              <a:xfrm>
                <a:off x="9358663" y="1677807"/>
                <a:ext cx="1390963" cy="197402"/>
              </a:xfrm>
              <a:custGeom>
                <a:avLst/>
                <a:gdLst/>
                <a:ahLst/>
                <a:cxnLst/>
                <a:rect l="l" t="t" r="r" b="b"/>
                <a:pathLst>
                  <a:path w="25846" h="3668" extrusionOk="0">
                    <a:moveTo>
                      <a:pt x="3791" y="0"/>
                    </a:moveTo>
                    <a:lnTo>
                      <a:pt x="0" y="3667"/>
                    </a:lnTo>
                    <a:lnTo>
                      <a:pt x="25845" y="3667"/>
                    </a:lnTo>
                    <a:lnTo>
                      <a:pt x="2205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60" name="Google Shape;1793;p39">
                <a:extLst>
                  <a:ext uri="{FF2B5EF4-FFF2-40B4-BE49-F238E27FC236}">
                    <a16:creationId xmlns:a16="http://schemas.microsoft.com/office/drawing/2014/main" id="{C9D1FF72-06F7-C53D-85B4-41AB220EE426}"/>
                  </a:ext>
                </a:extLst>
              </p:cNvPr>
              <p:cNvSpPr/>
              <p:nvPr/>
            </p:nvSpPr>
            <p:spPr>
              <a:xfrm>
                <a:off x="9448296" y="1951583"/>
                <a:ext cx="1211697" cy="1103901"/>
              </a:xfrm>
              <a:custGeom>
                <a:avLst/>
                <a:gdLst/>
                <a:ahLst/>
                <a:cxnLst/>
                <a:rect l="l" t="t" r="r" b="b"/>
                <a:pathLst>
                  <a:path w="22515" h="20512" extrusionOk="0">
                    <a:moveTo>
                      <a:pt x="11258" y="1"/>
                    </a:moveTo>
                    <a:cubicBezTo>
                      <a:pt x="8633" y="1"/>
                      <a:pt x="6009" y="1001"/>
                      <a:pt x="4008" y="3003"/>
                    </a:cubicBezTo>
                    <a:cubicBezTo>
                      <a:pt x="1" y="7010"/>
                      <a:pt x="1" y="13500"/>
                      <a:pt x="4008" y="17507"/>
                    </a:cubicBezTo>
                    <a:cubicBezTo>
                      <a:pt x="6009" y="19510"/>
                      <a:pt x="8633" y="20512"/>
                      <a:pt x="11258" y="20512"/>
                    </a:cubicBezTo>
                    <a:cubicBezTo>
                      <a:pt x="13882" y="20512"/>
                      <a:pt x="16506" y="19510"/>
                      <a:pt x="18507" y="17507"/>
                    </a:cubicBezTo>
                    <a:cubicBezTo>
                      <a:pt x="22514" y="13500"/>
                      <a:pt x="22514" y="7010"/>
                      <a:pt x="18507" y="3003"/>
                    </a:cubicBezTo>
                    <a:cubicBezTo>
                      <a:pt x="16506" y="1001"/>
                      <a:pt x="13882" y="1"/>
                      <a:pt x="112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Lora" pitchFamily="2" charset="0"/>
                </a:endParaRPr>
              </a:p>
            </p:txBody>
          </p:sp>
          <p:sp>
            <p:nvSpPr>
              <p:cNvPr id="61" name="Google Shape;1795;p39">
                <a:extLst>
                  <a:ext uri="{FF2B5EF4-FFF2-40B4-BE49-F238E27FC236}">
                    <a16:creationId xmlns:a16="http://schemas.microsoft.com/office/drawing/2014/main" id="{6EE2B9DD-0F89-5185-CE52-236A98B6E978}"/>
                  </a:ext>
                </a:extLst>
              </p:cNvPr>
              <p:cNvSpPr/>
              <p:nvPr/>
            </p:nvSpPr>
            <p:spPr>
              <a:xfrm>
                <a:off x="9358663" y="1875160"/>
                <a:ext cx="1390963" cy="65927"/>
              </a:xfrm>
              <a:custGeom>
                <a:avLst/>
                <a:gdLst/>
                <a:ahLst/>
                <a:cxnLst/>
                <a:rect l="l" t="t" r="r" b="b"/>
                <a:pathLst>
                  <a:path w="25846" h="1225" extrusionOk="0">
                    <a:moveTo>
                      <a:pt x="0" y="0"/>
                    </a:moveTo>
                    <a:lnTo>
                      <a:pt x="0" y="1224"/>
                    </a:lnTo>
                    <a:lnTo>
                      <a:pt x="25845" y="1224"/>
                    </a:lnTo>
                    <a:lnTo>
                      <a:pt x="25845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6CEE54A-C34C-94A9-6E0A-0F3C4A43823C}"/>
                </a:ext>
              </a:extLst>
            </p:cNvPr>
            <p:cNvGrpSpPr/>
            <p:nvPr/>
          </p:nvGrpSpPr>
          <p:grpSpPr>
            <a:xfrm>
              <a:off x="1450596" y="1677807"/>
              <a:ext cx="1391179" cy="1706750"/>
              <a:chOff x="1442107" y="1677807"/>
              <a:chExt cx="1391179" cy="1706750"/>
            </a:xfrm>
          </p:grpSpPr>
          <p:cxnSp>
            <p:nvCxnSpPr>
              <p:cNvPr id="47" name="Google Shape;1768;p39">
                <a:extLst>
                  <a:ext uri="{FF2B5EF4-FFF2-40B4-BE49-F238E27FC236}">
                    <a16:creationId xmlns:a16="http://schemas.microsoft.com/office/drawing/2014/main" id="{E414EF3F-AEC6-D713-4A84-1088F9494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7696" y="3062572"/>
                <a:ext cx="0" cy="3219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8DAB31E-EAD2-5447-B8AE-AFCE75DA047A}"/>
                  </a:ext>
                </a:extLst>
              </p:cNvPr>
              <p:cNvGrpSpPr/>
              <p:nvPr/>
            </p:nvGrpSpPr>
            <p:grpSpPr>
              <a:xfrm>
                <a:off x="1442107" y="1677807"/>
                <a:ext cx="1391179" cy="1453932"/>
                <a:chOff x="1442107" y="1677807"/>
                <a:chExt cx="1391179" cy="1453932"/>
              </a:xfrm>
            </p:grpSpPr>
            <p:sp>
              <p:nvSpPr>
                <p:cNvPr id="49" name="Google Shape;1828;p39">
                  <a:extLst>
                    <a:ext uri="{FF2B5EF4-FFF2-40B4-BE49-F238E27FC236}">
                      <a16:creationId xmlns:a16="http://schemas.microsoft.com/office/drawing/2014/main" id="{B1C4BC33-D6A4-250A-42E3-EC127DA029A5}"/>
                    </a:ext>
                  </a:extLst>
                </p:cNvPr>
                <p:cNvSpPr/>
                <p:nvPr/>
              </p:nvSpPr>
              <p:spPr>
                <a:xfrm>
                  <a:off x="1509406" y="1875160"/>
                  <a:ext cx="1256581" cy="1256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49" h="23349" extrusionOk="0">
                      <a:moveTo>
                        <a:pt x="0" y="0"/>
                      </a:moveTo>
                      <a:lnTo>
                        <a:pt x="0" y="23349"/>
                      </a:lnTo>
                      <a:lnTo>
                        <a:pt x="23349" y="23349"/>
                      </a:lnTo>
                      <a:lnTo>
                        <a:pt x="23349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50" name="Google Shape;1829;p39">
                  <a:extLst>
                    <a:ext uri="{FF2B5EF4-FFF2-40B4-BE49-F238E27FC236}">
                      <a16:creationId xmlns:a16="http://schemas.microsoft.com/office/drawing/2014/main" id="{FDD3FFB7-CD89-143D-F7E0-46484FAE9446}"/>
                    </a:ext>
                  </a:extLst>
                </p:cNvPr>
                <p:cNvSpPr/>
                <p:nvPr/>
              </p:nvSpPr>
              <p:spPr>
                <a:xfrm>
                  <a:off x="2765948" y="1875160"/>
                  <a:ext cx="65927" cy="1256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23349" extrusionOk="0">
                      <a:moveTo>
                        <a:pt x="1" y="0"/>
                      </a:moveTo>
                      <a:lnTo>
                        <a:pt x="1" y="23349"/>
                      </a:lnTo>
                      <a:lnTo>
                        <a:pt x="1225" y="23349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rgbClr val="4C4C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51" name="Google Shape;1830;p39">
                  <a:extLst>
                    <a:ext uri="{FF2B5EF4-FFF2-40B4-BE49-F238E27FC236}">
                      <a16:creationId xmlns:a16="http://schemas.microsoft.com/office/drawing/2014/main" id="{F759F20B-39A7-9D08-1513-94D277BC10A6}"/>
                    </a:ext>
                  </a:extLst>
                </p:cNvPr>
                <p:cNvSpPr/>
                <p:nvPr/>
              </p:nvSpPr>
              <p:spPr>
                <a:xfrm>
                  <a:off x="1443506" y="1875160"/>
                  <a:ext cx="65927" cy="1256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23349" extrusionOk="0">
                      <a:moveTo>
                        <a:pt x="1" y="0"/>
                      </a:moveTo>
                      <a:lnTo>
                        <a:pt x="1" y="23349"/>
                      </a:lnTo>
                      <a:lnTo>
                        <a:pt x="1224" y="23349"/>
                      </a:lnTo>
                      <a:lnTo>
                        <a:pt x="1224" y="0"/>
                      </a:lnTo>
                      <a:close/>
                    </a:path>
                  </a:pathLst>
                </a:custGeom>
                <a:solidFill>
                  <a:srgbClr val="4C4C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52" name="Google Shape;1831;p39">
                  <a:extLst>
                    <a:ext uri="{FF2B5EF4-FFF2-40B4-BE49-F238E27FC236}">
                      <a16:creationId xmlns:a16="http://schemas.microsoft.com/office/drawing/2014/main" id="{B9299CA5-33AC-CB18-909B-8855C057A583}"/>
                    </a:ext>
                  </a:extLst>
                </p:cNvPr>
                <p:cNvSpPr/>
                <p:nvPr/>
              </p:nvSpPr>
              <p:spPr>
                <a:xfrm>
                  <a:off x="1442107" y="1677807"/>
                  <a:ext cx="1391179" cy="1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0" h="3668" extrusionOk="0">
                      <a:moveTo>
                        <a:pt x="3795" y="0"/>
                      </a:moveTo>
                      <a:lnTo>
                        <a:pt x="0" y="3667"/>
                      </a:lnTo>
                      <a:lnTo>
                        <a:pt x="25849" y="3667"/>
                      </a:lnTo>
                      <a:lnTo>
                        <a:pt x="22054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53" name="Google Shape;1832;p39">
                  <a:extLst>
                    <a:ext uri="{FF2B5EF4-FFF2-40B4-BE49-F238E27FC236}">
                      <a16:creationId xmlns:a16="http://schemas.microsoft.com/office/drawing/2014/main" id="{89D83775-5117-10D6-FFC5-A222DAB9FDD3}"/>
                    </a:ext>
                  </a:extLst>
                </p:cNvPr>
                <p:cNvSpPr/>
                <p:nvPr/>
              </p:nvSpPr>
              <p:spPr>
                <a:xfrm>
                  <a:off x="1531848" y="1951583"/>
                  <a:ext cx="1211697" cy="1103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5" h="20512" extrusionOk="0">
                      <a:moveTo>
                        <a:pt x="11258" y="1"/>
                      </a:moveTo>
                      <a:cubicBezTo>
                        <a:pt x="8633" y="1"/>
                        <a:pt x="6009" y="1001"/>
                        <a:pt x="4008" y="3003"/>
                      </a:cubicBezTo>
                      <a:cubicBezTo>
                        <a:pt x="1" y="7010"/>
                        <a:pt x="1" y="13500"/>
                        <a:pt x="4008" y="17507"/>
                      </a:cubicBezTo>
                      <a:cubicBezTo>
                        <a:pt x="6009" y="19510"/>
                        <a:pt x="8633" y="20512"/>
                        <a:pt x="11258" y="20512"/>
                      </a:cubicBezTo>
                      <a:cubicBezTo>
                        <a:pt x="13883" y="20512"/>
                        <a:pt x="16508" y="19510"/>
                        <a:pt x="18512" y="17507"/>
                      </a:cubicBezTo>
                      <a:cubicBezTo>
                        <a:pt x="22514" y="13500"/>
                        <a:pt x="22514" y="7010"/>
                        <a:pt x="18512" y="3003"/>
                      </a:cubicBezTo>
                      <a:cubicBezTo>
                        <a:pt x="16508" y="1001"/>
                        <a:pt x="13883" y="1"/>
                        <a:pt x="1125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54" name="Google Shape;1834;p39">
                  <a:extLst>
                    <a:ext uri="{FF2B5EF4-FFF2-40B4-BE49-F238E27FC236}">
                      <a16:creationId xmlns:a16="http://schemas.microsoft.com/office/drawing/2014/main" id="{80048DB4-EB08-93D4-C9B6-74FD052D6203}"/>
                    </a:ext>
                  </a:extLst>
                </p:cNvPr>
                <p:cNvSpPr/>
                <p:nvPr/>
              </p:nvSpPr>
              <p:spPr>
                <a:xfrm>
                  <a:off x="1442107" y="1875160"/>
                  <a:ext cx="1391179" cy="65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0" h="1225" extrusionOk="0">
                      <a:moveTo>
                        <a:pt x="0" y="0"/>
                      </a:moveTo>
                      <a:lnTo>
                        <a:pt x="0" y="1224"/>
                      </a:lnTo>
                      <a:lnTo>
                        <a:pt x="25849" y="1224"/>
                      </a:lnTo>
                      <a:lnTo>
                        <a:pt x="25849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20CECC5-EE21-4C58-0CF9-751B3614C946}"/>
                </a:ext>
              </a:extLst>
            </p:cNvPr>
            <p:cNvGrpSpPr/>
            <p:nvPr/>
          </p:nvGrpSpPr>
          <p:grpSpPr>
            <a:xfrm>
              <a:off x="1688985" y="4756145"/>
              <a:ext cx="914400" cy="914400"/>
              <a:chOff x="761548" y="4264560"/>
              <a:chExt cx="914400" cy="91440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6F87CE3-3CF6-5885-6F82-8369EB00B328}"/>
                  </a:ext>
                </a:extLst>
              </p:cNvPr>
              <p:cNvSpPr/>
              <p:nvPr/>
            </p:nvSpPr>
            <p:spPr>
              <a:xfrm>
                <a:off x="761548" y="4264560"/>
                <a:ext cx="914400" cy="91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F8B1FC7B-5EAD-723F-A1E5-FAF2BBEBC5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935982" y="4438994"/>
                <a:ext cx="565532" cy="565532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56B14B4-C14A-7648-69CA-814050391748}"/>
                </a:ext>
              </a:extLst>
            </p:cNvPr>
            <p:cNvGrpSpPr/>
            <p:nvPr/>
          </p:nvGrpSpPr>
          <p:grpSpPr>
            <a:xfrm>
              <a:off x="5651474" y="4756145"/>
              <a:ext cx="914400" cy="914400"/>
              <a:chOff x="10368358" y="2141478"/>
              <a:chExt cx="914400" cy="91440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3BC058D-0575-CF29-30C8-E8F5DF47066B}"/>
                  </a:ext>
                </a:extLst>
              </p:cNvPr>
              <p:cNvSpPr/>
              <p:nvPr/>
            </p:nvSpPr>
            <p:spPr>
              <a:xfrm>
                <a:off x="10368358" y="2141478"/>
                <a:ext cx="914400" cy="91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410A82BA-9122-2161-D0FA-359141A456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518088" y="2291208"/>
                <a:ext cx="614940" cy="614940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2DE86E1-30D4-5FF4-D01C-F4A279A37DDA}"/>
                </a:ext>
              </a:extLst>
            </p:cNvPr>
            <p:cNvGrpSpPr/>
            <p:nvPr/>
          </p:nvGrpSpPr>
          <p:grpSpPr>
            <a:xfrm>
              <a:off x="9609643" y="4756145"/>
              <a:ext cx="914400" cy="914400"/>
              <a:chOff x="10443551" y="4264560"/>
              <a:chExt cx="914400" cy="9144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6C63A06-65EB-3A79-1628-9AB1D795ED1D}"/>
                  </a:ext>
                </a:extLst>
              </p:cNvPr>
              <p:cNvSpPr/>
              <p:nvPr/>
            </p:nvSpPr>
            <p:spPr>
              <a:xfrm>
                <a:off x="10443551" y="4264560"/>
                <a:ext cx="914400" cy="914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C5FD5604-627C-65CF-5D9F-ABF8549AB6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538898" y="4359907"/>
                <a:ext cx="723706" cy="723706"/>
              </a:xfrm>
              <a:prstGeom prst="rect">
                <a:avLst/>
              </a:prstGeom>
            </p:spPr>
          </p:pic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E3B8936-8FD9-39BD-B655-0489094176BA}"/>
              </a:ext>
            </a:extLst>
          </p:cNvPr>
          <p:cNvSpPr txBox="1"/>
          <p:nvPr/>
        </p:nvSpPr>
        <p:spPr>
          <a:xfrm>
            <a:off x="489159" y="3912020"/>
            <a:ext cx="3240318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Red Light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When illuminated, the red light indicates that vehicles and pedestrians must stop.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9F77AC-44AC-DBFF-FC47-1DCBE96A0998}"/>
              </a:ext>
            </a:extLst>
          </p:cNvPr>
          <p:cNvSpPr txBox="1"/>
          <p:nvPr/>
        </p:nvSpPr>
        <p:spPr>
          <a:xfrm>
            <a:off x="4696729" y="3880814"/>
            <a:ext cx="279854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Yellow Light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The yellow light serves as a warning to prepare for the upcoming red light.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48E286E-9641-6399-B385-60D2A86BA610}"/>
              </a:ext>
            </a:extLst>
          </p:cNvPr>
          <p:cNvSpPr txBox="1"/>
          <p:nvPr/>
        </p:nvSpPr>
        <p:spPr>
          <a:xfrm>
            <a:off x="8498795" y="3782370"/>
            <a:ext cx="3079044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Green Light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The green light signals vehicles and pedestrians to proceed, indicating that it is safe to cross the intersection.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A867DE-CBE9-78C7-BB0B-F6898A1D634C}"/>
              </a:ext>
            </a:extLst>
          </p:cNvPr>
          <p:cNvSpPr txBox="1"/>
          <p:nvPr/>
        </p:nvSpPr>
        <p:spPr>
          <a:xfrm>
            <a:off x="0" y="804980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Traffic</a:t>
            </a:r>
            <a:r>
              <a:rPr lang="en-GB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 Signal</a:t>
            </a:r>
            <a:endParaRPr lang="en-US" sz="36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5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CFC5C3F-6C37-0233-2CFF-606A3BEEFD27}"/>
              </a:ext>
            </a:extLst>
          </p:cNvPr>
          <p:cNvGrpSpPr/>
          <p:nvPr/>
        </p:nvGrpSpPr>
        <p:grpSpPr>
          <a:xfrm>
            <a:off x="497161" y="2032000"/>
            <a:ext cx="11197679" cy="3289300"/>
            <a:chOff x="478111" y="1993900"/>
            <a:chExt cx="11197679" cy="3289300"/>
          </a:xfrm>
        </p:grpSpPr>
        <p:sp>
          <p:nvSpPr>
            <p:cNvPr id="43" name="Google Shape;1870;p41">
              <a:extLst>
                <a:ext uri="{FF2B5EF4-FFF2-40B4-BE49-F238E27FC236}">
                  <a16:creationId xmlns:a16="http://schemas.microsoft.com/office/drawing/2014/main" id="{FC277A43-750B-BB09-6D94-C90D755C11E7}"/>
                </a:ext>
              </a:extLst>
            </p:cNvPr>
            <p:cNvSpPr/>
            <p:nvPr/>
          </p:nvSpPr>
          <p:spPr>
            <a:xfrm>
              <a:off x="2143966" y="2390100"/>
              <a:ext cx="3189873" cy="2484683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71;p41">
              <a:extLst>
                <a:ext uri="{FF2B5EF4-FFF2-40B4-BE49-F238E27FC236}">
                  <a16:creationId xmlns:a16="http://schemas.microsoft.com/office/drawing/2014/main" id="{A7A66C95-9D3B-A848-867D-0B09DA140ECC}"/>
                </a:ext>
              </a:extLst>
            </p:cNvPr>
            <p:cNvSpPr/>
            <p:nvPr/>
          </p:nvSpPr>
          <p:spPr>
            <a:xfrm>
              <a:off x="5298609" y="2405047"/>
              <a:ext cx="3189873" cy="2484683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72;p41">
              <a:extLst>
                <a:ext uri="{FF2B5EF4-FFF2-40B4-BE49-F238E27FC236}">
                  <a16:creationId xmlns:a16="http://schemas.microsoft.com/office/drawing/2014/main" id="{6534FC52-6E21-C2BB-C533-83A88E1E49AD}"/>
                </a:ext>
              </a:extLst>
            </p:cNvPr>
            <p:cNvSpPr/>
            <p:nvPr/>
          </p:nvSpPr>
          <p:spPr>
            <a:xfrm>
              <a:off x="8485917" y="2390100"/>
              <a:ext cx="3189873" cy="2484683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77;p41">
              <a:extLst>
                <a:ext uri="{FF2B5EF4-FFF2-40B4-BE49-F238E27FC236}">
                  <a16:creationId xmlns:a16="http://schemas.microsoft.com/office/drawing/2014/main" id="{719616DB-5540-139A-827A-BE0F64809A77}"/>
                </a:ext>
              </a:extLst>
            </p:cNvPr>
            <p:cNvSpPr txBox="1"/>
            <p:nvPr/>
          </p:nvSpPr>
          <p:spPr>
            <a:xfrm>
              <a:off x="2143966" y="2390100"/>
              <a:ext cx="3189873" cy="8814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7" name="Google Shape;1878;p41">
              <a:extLst>
                <a:ext uri="{FF2B5EF4-FFF2-40B4-BE49-F238E27FC236}">
                  <a16:creationId xmlns:a16="http://schemas.microsoft.com/office/drawing/2014/main" id="{FE48C649-4946-78C6-E56D-5C7A0FE4D62D}"/>
                </a:ext>
              </a:extLst>
            </p:cNvPr>
            <p:cNvSpPr txBox="1"/>
            <p:nvPr/>
          </p:nvSpPr>
          <p:spPr>
            <a:xfrm>
              <a:off x="5298609" y="2390100"/>
              <a:ext cx="3189873" cy="8814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8" name="Google Shape;1879;p41">
              <a:extLst>
                <a:ext uri="{FF2B5EF4-FFF2-40B4-BE49-F238E27FC236}">
                  <a16:creationId xmlns:a16="http://schemas.microsoft.com/office/drawing/2014/main" id="{D8C0A319-DDD7-80D1-7935-1AD8E8D76829}"/>
                </a:ext>
              </a:extLst>
            </p:cNvPr>
            <p:cNvSpPr txBox="1"/>
            <p:nvPr/>
          </p:nvSpPr>
          <p:spPr>
            <a:xfrm>
              <a:off x="8485917" y="2390100"/>
              <a:ext cx="3189873" cy="8814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9" name="Google Shape;1881;p41">
              <a:extLst>
                <a:ext uri="{FF2B5EF4-FFF2-40B4-BE49-F238E27FC236}">
                  <a16:creationId xmlns:a16="http://schemas.microsoft.com/office/drawing/2014/main" id="{9D84C222-BD7D-8E90-1B72-192E137E194D}"/>
                </a:ext>
              </a:extLst>
            </p:cNvPr>
            <p:cNvSpPr/>
            <p:nvPr/>
          </p:nvSpPr>
          <p:spPr>
            <a:xfrm>
              <a:off x="624704" y="1993900"/>
              <a:ext cx="877032" cy="510881"/>
            </a:xfrm>
            <a:custGeom>
              <a:avLst/>
              <a:gdLst/>
              <a:ahLst/>
              <a:cxnLst/>
              <a:rect l="l" t="t" r="r" b="b"/>
              <a:pathLst>
                <a:path w="56597" h="32425" extrusionOk="0">
                  <a:moveTo>
                    <a:pt x="37318" y="0"/>
                  </a:moveTo>
                  <a:lnTo>
                    <a:pt x="1" y="21529"/>
                  </a:lnTo>
                  <a:lnTo>
                    <a:pt x="18888" y="32424"/>
                  </a:lnTo>
                  <a:lnTo>
                    <a:pt x="56596" y="10667"/>
                  </a:lnTo>
                  <a:lnTo>
                    <a:pt x="37318" y="0"/>
                  </a:ln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82;p41">
              <a:extLst>
                <a:ext uri="{FF2B5EF4-FFF2-40B4-BE49-F238E27FC236}">
                  <a16:creationId xmlns:a16="http://schemas.microsoft.com/office/drawing/2014/main" id="{A3488A28-342C-7F90-3B08-A68DDA1434DF}"/>
                </a:ext>
              </a:extLst>
            </p:cNvPr>
            <p:cNvSpPr/>
            <p:nvPr/>
          </p:nvSpPr>
          <p:spPr>
            <a:xfrm>
              <a:off x="1383439" y="1993900"/>
              <a:ext cx="876505" cy="510881"/>
            </a:xfrm>
            <a:custGeom>
              <a:avLst/>
              <a:gdLst/>
              <a:ahLst/>
              <a:cxnLst/>
              <a:rect l="l" t="t" r="r" b="b"/>
              <a:pathLst>
                <a:path w="56563" h="32425" extrusionOk="0">
                  <a:moveTo>
                    <a:pt x="19278" y="0"/>
                  </a:moveTo>
                  <a:lnTo>
                    <a:pt x="0" y="10667"/>
                  </a:lnTo>
                  <a:lnTo>
                    <a:pt x="37709" y="32424"/>
                  </a:lnTo>
                  <a:lnTo>
                    <a:pt x="56563" y="21529"/>
                  </a:lnTo>
                  <a:lnTo>
                    <a:pt x="19278" y="0"/>
                  </a:ln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83;p41">
              <a:extLst>
                <a:ext uri="{FF2B5EF4-FFF2-40B4-BE49-F238E27FC236}">
                  <a16:creationId xmlns:a16="http://schemas.microsoft.com/office/drawing/2014/main" id="{68C0FC1F-9F8A-7B84-7986-81519F1B0CAF}"/>
                </a:ext>
              </a:extLst>
            </p:cNvPr>
            <p:cNvSpPr/>
            <p:nvPr/>
          </p:nvSpPr>
          <p:spPr>
            <a:xfrm>
              <a:off x="741978" y="1993900"/>
              <a:ext cx="1401203" cy="3289300"/>
            </a:xfrm>
            <a:custGeom>
              <a:avLst/>
              <a:gdLst/>
              <a:ahLst/>
              <a:cxnLst/>
              <a:rect l="l" t="t" r="r" b="b"/>
              <a:pathLst>
                <a:path w="90423" h="208768" extrusionOk="0">
                  <a:moveTo>
                    <a:pt x="45212" y="0"/>
                  </a:moveTo>
                  <a:lnTo>
                    <a:pt x="0" y="26096"/>
                  </a:lnTo>
                  <a:lnTo>
                    <a:pt x="0" y="182671"/>
                  </a:lnTo>
                  <a:lnTo>
                    <a:pt x="45212" y="208767"/>
                  </a:lnTo>
                  <a:lnTo>
                    <a:pt x="90423" y="182671"/>
                  </a:lnTo>
                  <a:lnTo>
                    <a:pt x="90423" y="26096"/>
                  </a:lnTo>
                  <a:lnTo>
                    <a:pt x="45212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84;p41">
              <a:extLst>
                <a:ext uri="{FF2B5EF4-FFF2-40B4-BE49-F238E27FC236}">
                  <a16:creationId xmlns:a16="http://schemas.microsoft.com/office/drawing/2014/main" id="{9CE59E4E-0A70-11D1-5CE6-A690749D7A8F}"/>
                </a:ext>
              </a:extLst>
            </p:cNvPr>
            <p:cNvSpPr/>
            <p:nvPr/>
          </p:nvSpPr>
          <p:spPr>
            <a:xfrm>
              <a:off x="741978" y="2405047"/>
              <a:ext cx="700609" cy="2878153"/>
            </a:xfrm>
            <a:custGeom>
              <a:avLst/>
              <a:gdLst/>
              <a:ahLst/>
              <a:cxnLst/>
              <a:rect l="l" t="t" r="r" b="b"/>
              <a:pathLst>
                <a:path w="45212" h="182673" extrusionOk="0">
                  <a:moveTo>
                    <a:pt x="0" y="1"/>
                  </a:moveTo>
                  <a:lnTo>
                    <a:pt x="0" y="156576"/>
                  </a:lnTo>
                  <a:lnTo>
                    <a:pt x="45212" y="182672"/>
                  </a:lnTo>
                  <a:lnTo>
                    <a:pt x="45212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85;p41">
              <a:extLst>
                <a:ext uri="{FF2B5EF4-FFF2-40B4-BE49-F238E27FC236}">
                  <a16:creationId xmlns:a16="http://schemas.microsoft.com/office/drawing/2014/main" id="{F8BE5038-D947-A30B-7C87-3E0564AC3200}"/>
                </a:ext>
              </a:extLst>
            </p:cNvPr>
            <p:cNvSpPr/>
            <p:nvPr/>
          </p:nvSpPr>
          <p:spPr>
            <a:xfrm>
              <a:off x="1442572" y="2405047"/>
              <a:ext cx="700609" cy="2878153"/>
            </a:xfrm>
            <a:custGeom>
              <a:avLst/>
              <a:gdLst/>
              <a:ahLst/>
              <a:cxnLst/>
              <a:rect l="l" t="t" r="r" b="b"/>
              <a:pathLst>
                <a:path w="45212" h="182673" extrusionOk="0">
                  <a:moveTo>
                    <a:pt x="45212" y="1"/>
                  </a:moveTo>
                  <a:lnTo>
                    <a:pt x="1" y="26097"/>
                  </a:lnTo>
                  <a:lnTo>
                    <a:pt x="1" y="182672"/>
                  </a:lnTo>
                  <a:lnTo>
                    <a:pt x="45212" y="156576"/>
                  </a:lnTo>
                  <a:lnTo>
                    <a:pt x="45212" y="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86;p41">
              <a:extLst>
                <a:ext uri="{FF2B5EF4-FFF2-40B4-BE49-F238E27FC236}">
                  <a16:creationId xmlns:a16="http://schemas.microsoft.com/office/drawing/2014/main" id="{0FF8CA4C-0CCA-99A6-7D94-4400FE0A02AE}"/>
                </a:ext>
              </a:extLst>
            </p:cNvPr>
            <p:cNvSpPr/>
            <p:nvPr/>
          </p:nvSpPr>
          <p:spPr>
            <a:xfrm>
              <a:off x="855704" y="2714884"/>
              <a:ext cx="473158" cy="620746"/>
            </a:xfrm>
            <a:custGeom>
              <a:avLst/>
              <a:gdLst/>
              <a:ahLst/>
              <a:cxnLst/>
              <a:rect l="l" t="t" r="r" b="b"/>
              <a:pathLst>
                <a:path w="30534" h="39398" extrusionOk="0">
                  <a:moveTo>
                    <a:pt x="8492" y="0"/>
                  </a:moveTo>
                  <a:cubicBezTo>
                    <a:pt x="3475" y="0"/>
                    <a:pt x="1" y="3986"/>
                    <a:pt x="1" y="10868"/>
                  </a:cubicBezTo>
                  <a:cubicBezTo>
                    <a:pt x="1" y="20589"/>
                    <a:pt x="6884" y="32495"/>
                    <a:pt x="15267" y="37323"/>
                  </a:cubicBezTo>
                  <a:cubicBezTo>
                    <a:pt x="17706" y="38731"/>
                    <a:pt x="20013" y="39397"/>
                    <a:pt x="22060" y="39397"/>
                  </a:cubicBezTo>
                  <a:cubicBezTo>
                    <a:pt x="27078" y="39397"/>
                    <a:pt x="30533" y="35396"/>
                    <a:pt x="30533" y="28515"/>
                  </a:cubicBezTo>
                  <a:cubicBezTo>
                    <a:pt x="30533" y="18827"/>
                    <a:pt x="23683" y="6921"/>
                    <a:pt x="15267" y="2061"/>
                  </a:cubicBezTo>
                  <a:cubicBezTo>
                    <a:pt x="12839" y="663"/>
                    <a:pt x="10537" y="0"/>
                    <a:pt x="8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87;p41">
              <a:extLst>
                <a:ext uri="{FF2B5EF4-FFF2-40B4-BE49-F238E27FC236}">
                  <a16:creationId xmlns:a16="http://schemas.microsoft.com/office/drawing/2014/main" id="{1E54A7E4-D807-27E5-E5E1-0B09289FF6F0}"/>
                </a:ext>
              </a:extLst>
            </p:cNvPr>
            <p:cNvSpPr/>
            <p:nvPr/>
          </p:nvSpPr>
          <p:spPr>
            <a:xfrm>
              <a:off x="1556314" y="2714884"/>
              <a:ext cx="473142" cy="620746"/>
            </a:xfrm>
            <a:custGeom>
              <a:avLst/>
              <a:gdLst/>
              <a:ahLst/>
              <a:cxnLst/>
              <a:rect l="l" t="t" r="r" b="b"/>
              <a:pathLst>
                <a:path w="30533" h="39398" extrusionOk="0">
                  <a:moveTo>
                    <a:pt x="22041" y="0"/>
                  </a:moveTo>
                  <a:cubicBezTo>
                    <a:pt x="19996" y="0"/>
                    <a:pt x="17694" y="663"/>
                    <a:pt x="15266" y="2061"/>
                  </a:cubicBezTo>
                  <a:cubicBezTo>
                    <a:pt x="6850" y="6921"/>
                    <a:pt x="0" y="18827"/>
                    <a:pt x="0" y="28515"/>
                  </a:cubicBezTo>
                  <a:cubicBezTo>
                    <a:pt x="0" y="35396"/>
                    <a:pt x="3455" y="39397"/>
                    <a:pt x="8473" y="39397"/>
                  </a:cubicBezTo>
                  <a:cubicBezTo>
                    <a:pt x="10520" y="39397"/>
                    <a:pt x="12827" y="38731"/>
                    <a:pt x="15266" y="37323"/>
                  </a:cubicBezTo>
                  <a:cubicBezTo>
                    <a:pt x="23649" y="32495"/>
                    <a:pt x="30532" y="20589"/>
                    <a:pt x="30532" y="10868"/>
                  </a:cubicBezTo>
                  <a:cubicBezTo>
                    <a:pt x="30532" y="3986"/>
                    <a:pt x="27059" y="0"/>
                    <a:pt x="220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88;p41">
              <a:extLst>
                <a:ext uri="{FF2B5EF4-FFF2-40B4-BE49-F238E27FC236}">
                  <a16:creationId xmlns:a16="http://schemas.microsoft.com/office/drawing/2014/main" id="{047F4720-0621-5028-2DE4-CBD25411A107}"/>
                </a:ext>
              </a:extLst>
            </p:cNvPr>
            <p:cNvSpPr/>
            <p:nvPr/>
          </p:nvSpPr>
          <p:spPr>
            <a:xfrm>
              <a:off x="855704" y="3536973"/>
              <a:ext cx="473158" cy="620982"/>
            </a:xfrm>
            <a:custGeom>
              <a:avLst/>
              <a:gdLst/>
              <a:ahLst/>
              <a:cxnLst/>
              <a:rect l="l" t="t" r="r" b="b"/>
              <a:pathLst>
                <a:path w="30534" h="39413" extrusionOk="0">
                  <a:moveTo>
                    <a:pt x="8488" y="1"/>
                  </a:moveTo>
                  <a:cubicBezTo>
                    <a:pt x="3473" y="1"/>
                    <a:pt x="1" y="4002"/>
                    <a:pt x="1" y="10883"/>
                  </a:cubicBezTo>
                  <a:cubicBezTo>
                    <a:pt x="1" y="20604"/>
                    <a:pt x="6884" y="32477"/>
                    <a:pt x="15267" y="37338"/>
                  </a:cubicBezTo>
                  <a:cubicBezTo>
                    <a:pt x="17706" y="38746"/>
                    <a:pt x="20013" y="39412"/>
                    <a:pt x="22060" y="39412"/>
                  </a:cubicBezTo>
                  <a:cubicBezTo>
                    <a:pt x="27078" y="39412"/>
                    <a:pt x="30533" y="35411"/>
                    <a:pt x="30533" y="28530"/>
                  </a:cubicBezTo>
                  <a:cubicBezTo>
                    <a:pt x="30533" y="18809"/>
                    <a:pt x="23683" y="6936"/>
                    <a:pt x="15267" y="2076"/>
                  </a:cubicBezTo>
                  <a:cubicBezTo>
                    <a:pt x="12838" y="667"/>
                    <a:pt x="10534" y="1"/>
                    <a:pt x="8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89;p41">
              <a:extLst>
                <a:ext uri="{FF2B5EF4-FFF2-40B4-BE49-F238E27FC236}">
                  <a16:creationId xmlns:a16="http://schemas.microsoft.com/office/drawing/2014/main" id="{8EE75E7E-512C-F6EC-A811-0DD80C02D82A}"/>
                </a:ext>
              </a:extLst>
            </p:cNvPr>
            <p:cNvSpPr/>
            <p:nvPr/>
          </p:nvSpPr>
          <p:spPr>
            <a:xfrm>
              <a:off x="1556314" y="3536973"/>
              <a:ext cx="473142" cy="620982"/>
            </a:xfrm>
            <a:custGeom>
              <a:avLst/>
              <a:gdLst/>
              <a:ahLst/>
              <a:cxnLst/>
              <a:rect l="l" t="t" r="r" b="b"/>
              <a:pathLst>
                <a:path w="30533" h="39413" extrusionOk="0">
                  <a:moveTo>
                    <a:pt x="22045" y="1"/>
                  </a:moveTo>
                  <a:cubicBezTo>
                    <a:pt x="19999" y="1"/>
                    <a:pt x="17695" y="667"/>
                    <a:pt x="15266" y="2076"/>
                  </a:cubicBezTo>
                  <a:cubicBezTo>
                    <a:pt x="6850" y="6936"/>
                    <a:pt x="0" y="18809"/>
                    <a:pt x="0" y="28530"/>
                  </a:cubicBezTo>
                  <a:cubicBezTo>
                    <a:pt x="0" y="35411"/>
                    <a:pt x="3455" y="39412"/>
                    <a:pt x="8473" y="39412"/>
                  </a:cubicBezTo>
                  <a:cubicBezTo>
                    <a:pt x="10520" y="39412"/>
                    <a:pt x="12827" y="38746"/>
                    <a:pt x="15266" y="37338"/>
                  </a:cubicBezTo>
                  <a:cubicBezTo>
                    <a:pt x="23649" y="32477"/>
                    <a:pt x="30532" y="20604"/>
                    <a:pt x="30532" y="10883"/>
                  </a:cubicBezTo>
                  <a:cubicBezTo>
                    <a:pt x="30532" y="4002"/>
                    <a:pt x="27060" y="1"/>
                    <a:pt x="220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90;p41">
              <a:extLst>
                <a:ext uri="{FF2B5EF4-FFF2-40B4-BE49-F238E27FC236}">
                  <a16:creationId xmlns:a16="http://schemas.microsoft.com/office/drawing/2014/main" id="{F74BCC73-969C-3687-68CD-E79CD24D06CE}"/>
                </a:ext>
              </a:extLst>
            </p:cNvPr>
            <p:cNvSpPr/>
            <p:nvPr/>
          </p:nvSpPr>
          <p:spPr>
            <a:xfrm>
              <a:off x="855704" y="4359298"/>
              <a:ext cx="473158" cy="620966"/>
            </a:xfrm>
            <a:custGeom>
              <a:avLst/>
              <a:gdLst/>
              <a:ahLst/>
              <a:cxnLst/>
              <a:rect l="l" t="t" r="r" b="b"/>
              <a:pathLst>
                <a:path w="30534" h="39412" extrusionOk="0">
                  <a:moveTo>
                    <a:pt x="8488" y="1"/>
                  </a:moveTo>
                  <a:cubicBezTo>
                    <a:pt x="3473" y="1"/>
                    <a:pt x="1" y="4002"/>
                    <a:pt x="1" y="10883"/>
                  </a:cubicBezTo>
                  <a:cubicBezTo>
                    <a:pt x="1" y="20571"/>
                    <a:pt x="6884" y="32477"/>
                    <a:pt x="15267" y="37337"/>
                  </a:cubicBezTo>
                  <a:cubicBezTo>
                    <a:pt x="17706" y="38746"/>
                    <a:pt x="20013" y="39412"/>
                    <a:pt x="22060" y="39412"/>
                  </a:cubicBezTo>
                  <a:cubicBezTo>
                    <a:pt x="27078" y="39412"/>
                    <a:pt x="30533" y="35411"/>
                    <a:pt x="30533" y="28530"/>
                  </a:cubicBezTo>
                  <a:cubicBezTo>
                    <a:pt x="30533" y="18809"/>
                    <a:pt x="23683" y="6936"/>
                    <a:pt x="15267" y="2075"/>
                  </a:cubicBezTo>
                  <a:cubicBezTo>
                    <a:pt x="12838" y="667"/>
                    <a:pt x="10534" y="1"/>
                    <a:pt x="8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91;p41">
              <a:extLst>
                <a:ext uri="{FF2B5EF4-FFF2-40B4-BE49-F238E27FC236}">
                  <a16:creationId xmlns:a16="http://schemas.microsoft.com/office/drawing/2014/main" id="{1DE1BDB0-40A1-4E52-9F43-84AE181F968D}"/>
                </a:ext>
              </a:extLst>
            </p:cNvPr>
            <p:cNvSpPr/>
            <p:nvPr/>
          </p:nvSpPr>
          <p:spPr>
            <a:xfrm>
              <a:off x="1556314" y="4359298"/>
              <a:ext cx="473142" cy="620966"/>
            </a:xfrm>
            <a:custGeom>
              <a:avLst/>
              <a:gdLst/>
              <a:ahLst/>
              <a:cxnLst/>
              <a:rect l="l" t="t" r="r" b="b"/>
              <a:pathLst>
                <a:path w="30533" h="39412" extrusionOk="0">
                  <a:moveTo>
                    <a:pt x="22045" y="1"/>
                  </a:moveTo>
                  <a:cubicBezTo>
                    <a:pt x="19999" y="1"/>
                    <a:pt x="17695" y="667"/>
                    <a:pt x="15266" y="2075"/>
                  </a:cubicBezTo>
                  <a:cubicBezTo>
                    <a:pt x="6850" y="6936"/>
                    <a:pt x="0" y="18809"/>
                    <a:pt x="0" y="28530"/>
                  </a:cubicBezTo>
                  <a:cubicBezTo>
                    <a:pt x="0" y="35411"/>
                    <a:pt x="3455" y="39412"/>
                    <a:pt x="8473" y="39412"/>
                  </a:cubicBezTo>
                  <a:cubicBezTo>
                    <a:pt x="10520" y="39412"/>
                    <a:pt x="12827" y="38746"/>
                    <a:pt x="15266" y="37337"/>
                  </a:cubicBezTo>
                  <a:cubicBezTo>
                    <a:pt x="23649" y="32477"/>
                    <a:pt x="30532" y="20571"/>
                    <a:pt x="30532" y="10883"/>
                  </a:cubicBezTo>
                  <a:cubicBezTo>
                    <a:pt x="30532" y="4002"/>
                    <a:pt x="27060" y="1"/>
                    <a:pt x="220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92;p41">
              <a:extLst>
                <a:ext uri="{FF2B5EF4-FFF2-40B4-BE49-F238E27FC236}">
                  <a16:creationId xmlns:a16="http://schemas.microsoft.com/office/drawing/2014/main" id="{A305E256-C9E9-9C4F-0AE4-41C465FB4EF6}"/>
                </a:ext>
              </a:extLst>
            </p:cNvPr>
            <p:cNvSpPr/>
            <p:nvPr/>
          </p:nvSpPr>
          <p:spPr>
            <a:xfrm>
              <a:off x="1529521" y="2520694"/>
              <a:ext cx="877017" cy="682540"/>
            </a:xfrm>
            <a:custGeom>
              <a:avLst/>
              <a:gdLst/>
              <a:ahLst/>
              <a:cxnLst/>
              <a:rect l="l" t="t" r="r" b="b"/>
              <a:pathLst>
                <a:path w="56596" h="43320" extrusionOk="0">
                  <a:moveTo>
                    <a:pt x="37317" y="0"/>
                  </a:moveTo>
                  <a:lnTo>
                    <a:pt x="0" y="21562"/>
                  </a:lnTo>
                  <a:lnTo>
                    <a:pt x="0" y="43320"/>
                  </a:lnTo>
                  <a:cubicBezTo>
                    <a:pt x="1890" y="36586"/>
                    <a:pt x="8005" y="32045"/>
                    <a:pt x="14835" y="32045"/>
                  </a:cubicBezTo>
                  <a:cubicBezTo>
                    <a:pt x="15549" y="32045"/>
                    <a:pt x="16270" y="32094"/>
                    <a:pt x="16995" y="32196"/>
                  </a:cubicBezTo>
                  <a:lnTo>
                    <a:pt x="18854" y="32425"/>
                  </a:lnTo>
                  <a:lnTo>
                    <a:pt x="56596" y="10667"/>
                  </a:lnTo>
                  <a:lnTo>
                    <a:pt x="37317" y="0"/>
                  </a:ln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93;p41">
              <a:extLst>
                <a:ext uri="{FF2B5EF4-FFF2-40B4-BE49-F238E27FC236}">
                  <a16:creationId xmlns:a16="http://schemas.microsoft.com/office/drawing/2014/main" id="{3A6C47EF-98E2-F019-0A35-C28F283954E0}"/>
                </a:ext>
              </a:extLst>
            </p:cNvPr>
            <p:cNvSpPr/>
            <p:nvPr/>
          </p:nvSpPr>
          <p:spPr>
            <a:xfrm>
              <a:off x="1529521" y="2520694"/>
              <a:ext cx="877017" cy="510881"/>
            </a:xfrm>
            <a:custGeom>
              <a:avLst/>
              <a:gdLst/>
              <a:ahLst/>
              <a:cxnLst/>
              <a:rect l="l" t="t" r="r" b="b"/>
              <a:pathLst>
                <a:path w="56596" h="32425" extrusionOk="0">
                  <a:moveTo>
                    <a:pt x="37317" y="0"/>
                  </a:moveTo>
                  <a:lnTo>
                    <a:pt x="0" y="21562"/>
                  </a:lnTo>
                  <a:lnTo>
                    <a:pt x="18854" y="32425"/>
                  </a:lnTo>
                  <a:lnTo>
                    <a:pt x="56596" y="10667"/>
                  </a:lnTo>
                  <a:lnTo>
                    <a:pt x="37317" y="0"/>
                  </a:lnTo>
                  <a:close/>
                </a:path>
              </a:pathLst>
            </a:custGeom>
            <a:solidFill>
              <a:srgbClr val="575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94;p41">
              <a:extLst>
                <a:ext uri="{FF2B5EF4-FFF2-40B4-BE49-F238E27FC236}">
                  <a16:creationId xmlns:a16="http://schemas.microsoft.com/office/drawing/2014/main" id="{5CCD1B31-2BBE-9453-4E77-355C2592FEF4}"/>
                </a:ext>
              </a:extLst>
            </p:cNvPr>
            <p:cNvSpPr/>
            <p:nvPr/>
          </p:nvSpPr>
          <p:spPr>
            <a:xfrm>
              <a:off x="1529521" y="2860420"/>
              <a:ext cx="292179" cy="342814"/>
            </a:xfrm>
            <a:custGeom>
              <a:avLst/>
              <a:gdLst/>
              <a:ahLst/>
              <a:cxnLst/>
              <a:rect l="l" t="t" r="r" b="b"/>
              <a:pathLst>
                <a:path w="18855" h="21758" extrusionOk="0">
                  <a:moveTo>
                    <a:pt x="0" y="0"/>
                  </a:moveTo>
                  <a:lnTo>
                    <a:pt x="0" y="21758"/>
                  </a:lnTo>
                  <a:cubicBezTo>
                    <a:pt x="1890" y="15024"/>
                    <a:pt x="8005" y="10483"/>
                    <a:pt x="14835" y="10483"/>
                  </a:cubicBezTo>
                  <a:cubicBezTo>
                    <a:pt x="15549" y="10483"/>
                    <a:pt x="16270" y="10532"/>
                    <a:pt x="16995" y="10634"/>
                  </a:cubicBezTo>
                  <a:lnTo>
                    <a:pt x="18854" y="10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95;p41">
              <a:extLst>
                <a:ext uri="{FF2B5EF4-FFF2-40B4-BE49-F238E27FC236}">
                  <a16:creationId xmlns:a16="http://schemas.microsoft.com/office/drawing/2014/main" id="{9EB4F2E5-9021-40FC-D7AC-59ED0309EBD7}"/>
                </a:ext>
              </a:extLst>
            </p:cNvPr>
            <p:cNvSpPr/>
            <p:nvPr/>
          </p:nvSpPr>
          <p:spPr>
            <a:xfrm>
              <a:off x="1530528" y="3344043"/>
              <a:ext cx="876521" cy="682540"/>
            </a:xfrm>
            <a:custGeom>
              <a:avLst/>
              <a:gdLst/>
              <a:ahLst/>
              <a:cxnLst/>
              <a:rect l="l" t="t" r="r" b="b"/>
              <a:pathLst>
                <a:path w="56564" h="43320" extrusionOk="0">
                  <a:moveTo>
                    <a:pt x="37318" y="0"/>
                  </a:moveTo>
                  <a:lnTo>
                    <a:pt x="0" y="21562"/>
                  </a:lnTo>
                  <a:lnTo>
                    <a:pt x="0" y="43320"/>
                  </a:lnTo>
                  <a:cubicBezTo>
                    <a:pt x="1891" y="36586"/>
                    <a:pt x="8006" y="32045"/>
                    <a:pt x="14835" y="32045"/>
                  </a:cubicBezTo>
                  <a:cubicBezTo>
                    <a:pt x="15549" y="32045"/>
                    <a:pt x="16270" y="32094"/>
                    <a:pt x="16995" y="32196"/>
                  </a:cubicBezTo>
                  <a:lnTo>
                    <a:pt x="18855" y="32425"/>
                  </a:lnTo>
                  <a:lnTo>
                    <a:pt x="56563" y="10667"/>
                  </a:lnTo>
                  <a:lnTo>
                    <a:pt x="37318" y="0"/>
                  </a:lnTo>
                  <a:close/>
                </a:path>
              </a:pathLst>
            </a:custGeom>
            <a:solidFill>
              <a:srgbClr val="575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96;p41">
              <a:extLst>
                <a:ext uri="{FF2B5EF4-FFF2-40B4-BE49-F238E27FC236}">
                  <a16:creationId xmlns:a16="http://schemas.microsoft.com/office/drawing/2014/main" id="{09F60907-D1F3-64A2-9652-AF4CD6DBDEDB}"/>
                </a:ext>
              </a:extLst>
            </p:cNvPr>
            <p:cNvSpPr/>
            <p:nvPr/>
          </p:nvSpPr>
          <p:spPr>
            <a:xfrm>
              <a:off x="1530528" y="3683769"/>
              <a:ext cx="292179" cy="342814"/>
            </a:xfrm>
            <a:custGeom>
              <a:avLst/>
              <a:gdLst/>
              <a:ahLst/>
              <a:cxnLst/>
              <a:rect l="l" t="t" r="r" b="b"/>
              <a:pathLst>
                <a:path w="18855" h="21758" extrusionOk="0">
                  <a:moveTo>
                    <a:pt x="0" y="0"/>
                  </a:moveTo>
                  <a:lnTo>
                    <a:pt x="0" y="21758"/>
                  </a:lnTo>
                  <a:cubicBezTo>
                    <a:pt x="1891" y="15024"/>
                    <a:pt x="8006" y="10483"/>
                    <a:pt x="14835" y="10483"/>
                  </a:cubicBezTo>
                  <a:cubicBezTo>
                    <a:pt x="15549" y="10483"/>
                    <a:pt x="16270" y="10532"/>
                    <a:pt x="16995" y="10634"/>
                  </a:cubicBezTo>
                  <a:lnTo>
                    <a:pt x="18855" y="10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97;p41">
              <a:extLst>
                <a:ext uri="{FF2B5EF4-FFF2-40B4-BE49-F238E27FC236}">
                  <a16:creationId xmlns:a16="http://schemas.microsoft.com/office/drawing/2014/main" id="{F930C77F-B088-23E8-BB37-CC9AA5A2D39D}"/>
                </a:ext>
              </a:extLst>
            </p:cNvPr>
            <p:cNvSpPr/>
            <p:nvPr/>
          </p:nvSpPr>
          <p:spPr>
            <a:xfrm>
              <a:off x="1529521" y="4164824"/>
              <a:ext cx="877017" cy="682540"/>
            </a:xfrm>
            <a:custGeom>
              <a:avLst/>
              <a:gdLst/>
              <a:ahLst/>
              <a:cxnLst/>
              <a:rect l="l" t="t" r="r" b="b"/>
              <a:pathLst>
                <a:path w="56596" h="43320" extrusionOk="0">
                  <a:moveTo>
                    <a:pt x="37317" y="0"/>
                  </a:moveTo>
                  <a:lnTo>
                    <a:pt x="0" y="21529"/>
                  </a:lnTo>
                  <a:lnTo>
                    <a:pt x="0" y="43319"/>
                  </a:lnTo>
                  <a:cubicBezTo>
                    <a:pt x="1895" y="36568"/>
                    <a:pt x="8038" y="32020"/>
                    <a:pt x="14890" y="32020"/>
                  </a:cubicBezTo>
                  <a:cubicBezTo>
                    <a:pt x="15586" y="32020"/>
                    <a:pt x="16289" y="32067"/>
                    <a:pt x="16995" y="32163"/>
                  </a:cubicBezTo>
                  <a:lnTo>
                    <a:pt x="18854" y="32424"/>
                  </a:lnTo>
                  <a:lnTo>
                    <a:pt x="56596" y="10634"/>
                  </a:lnTo>
                  <a:lnTo>
                    <a:pt x="37317" y="0"/>
                  </a:lnTo>
                  <a:close/>
                </a:path>
              </a:pathLst>
            </a:custGeom>
            <a:solidFill>
              <a:srgbClr val="575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98;p41">
              <a:extLst>
                <a:ext uri="{FF2B5EF4-FFF2-40B4-BE49-F238E27FC236}">
                  <a16:creationId xmlns:a16="http://schemas.microsoft.com/office/drawing/2014/main" id="{CE2D5A64-D68C-1D5F-6F13-0F0A208C8537}"/>
                </a:ext>
              </a:extLst>
            </p:cNvPr>
            <p:cNvSpPr/>
            <p:nvPr/>
          </p:nvSpPr>
          <p:spPr>
            <a:xfrm>
              <a:off x="1529521" y="4504030"/>
              <a:ext cx="292179" cy="343334"/>
            </a:xfrm>
            <a:custGeom>
              <a:avLst/>
              <a:gdLst/>
              <a:ahLst/>
              <a:cxnLst/>
              <a:rect l="l" t="t" r="r" b="b"/>
              <a:pathLst>
                <a:path w="18855" h="21791" extrusionOk="0">
                  <a:moveTo>
                    <a:pt x="0" y="0"/>
                  </a:moveTo>
                  <a:lnTo>
                    <a:pt x="0" y="21790"/>
                  </a:lnTo>
                  <a:cubicBezTo>
                    <a:pt x="1895" y="15039"/>
                    <a:pt x="8038" y="10491"/>
                    <a:pt x="14890" y="10491"/>
                  </a:cubicBezTo>
                  <a:cubicBezTo>
                    <a:pt x="15586" y="10491"/>
                    <a:pt x="16289" y="10538"/>
                    <a:pt x="16995" y="10634"/>
                  </a:cubicBezTo>
                  <a:lnTo>
                    <a:pt x="18854" y="10895"/>
                  </a:lnTo>
                  <a:lnTo>
                    <a:pt x="18854" y="10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99;p41">
              <a:extLst>
                <a:ext uri="{FF2B5EF4-FFF2-40B4-BE49-F238E27FC236}">
                  <a16:creationId xmlns:a16="http://schemas.microsoft.com/office/drawing/2014/main" id="{80494987-CB0F-AE7F-F51F-FECFA76A464D}"/>
                </a:ext>
              </a:extLst>
            </p:cNvPr>
            <p:cNvSpPr/>
            <p:nvPr/>
          </p:nvSpPr>
          <p:spPr>
            <a:xfrm>
              <a:off x="1530528" y="3344043"/>
              <a:ext cx="876521" cy="510881"/>
            </a:xfrm>
            <a:custGeom>
              <a:avLst/>
              <a:gdLst/>
              <a:ahLst/>
              <a:cxnLst/>
              <a:rect l="l" t="t" r="r" b="b"/>
              <a:pathLst>
                <a:path w="56564" h="32425" extrusionOk="0">
                  <a:moveTo>
                    <a:pt x="37318" y="0"/>
                  </a:moveTo>
                  <a:lnTo>
                    <a:pt x="0" y="21562"/>
                  </a:lnTo>
                  <a:lnTo>
                    <a:pt x="18855" y="32425"/>
                  </a:lnTo>
                  <a:lnTo>
                    <a:pt x="56563" y="10667"/>
                  </a:lnTo>
                  <a:lnTo>
                    <a:pt x="37318" y="0"/>
                  </a:lnTo>
                  <a:close/>
                </a:path>
              </a:pathLst>
            </a:custGeom>
            <a:solidFill>
              <a:srgbClr val="575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00;p41">
              <a:extLst>
                <a:ext uri="{FF2B5EF4-FFF2-40B4-BE49-F238E27FC236}">
                  <a16:creationId xmlns:a16="http://schemas.microsoft.com/office/drawing/2014/main" id="{5CF5018A-8B49-23D3-5D4F-6B33B91C2D73}"/>
                </a:ext>
              </a:extLst>
            </p:cNvPr>
            <p:cNvSpPr/>
            <p:nvPr/>
          </p:nvSpPr>
          <p:spPr>
            <a:xfrm>
              <a:off x="1529521" y="4164824"/>
              <a:ext cx="877017" cy="510881"/>
            </a:xfrm>
            <a:custGeom>
              <a:avLst/>
              <a:gdLst/>
              <a:ahLst/>
              <a:cxnLst/>
              <a:rect l="l" t="t" r="r" b="b"/>
              <a:pathLst>
                <a:path w="56596" h="32425" extrusionOk="0">
                  <a:moveTo>
                    <a:pt x="37317" y="0"/>
                  </a:moveTo>
                  <a:lnTo>
                    <a:pt x="0" y="21529"/>
                  </a:lnTo>
                  <a:lnTo>
                    <a:pt x="18854" y="32424"/>
                  </a:lnTo>
                  <a:lnTo>
                    <a:pt x="56596" y="10634"/>
                  </a:lnTo>
                  <a:lnTo>
                    <a:pt x="37317" y="0"/>
                  </a:lnTo>
                  <a:close/>
                </a:path>
              </a:pathLst>
            </a:custGeom>
            <a:solidFill>
              <a:srgbClr val="575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01;p41">
              <a:extLst>
                <a:ext uri="{FF2B5EF4-FFF2-40B4-BE49-F238E27FC236}">
                  <a16:creationId xmlns:a16="http://schemas.microsoft.com/office/drawing/2014/main" id="{BB54F03E-61F1-C481-3E31-95BF70ADCAED}"/>
                </a:ext>
              </a:extLst>
            </p:cNvPr>
            <p:cNvSpPr/>
            <p:nvPr/>
          </p:nvSpPr>
          <p:spPr>
            <a:xfrm>
              <a:off x="478622" y="2520694"/>
              <a:ext cx="877017" cy="682540"/>
            </a:xfrm>
            <a:custGeom>
              <a:avLst/>
              <a:gdLst/>
              <a:ahLst/>
              <a:cxnLst/>
              <a:rect l="l" t="t" r="r" b="b"/>
              <a:pathLst>
                <a:path w="56596" h="43320" extrusionOk="0">
                  <a:moveTo>
                    <a:pt x="19279" y="0"/>
                  </a:moveTo>
                  <a:lnTo>
                    <a:pt x="0" y="10667"/>
                  </a:lnTo>
                  <a:lnTo>
                    <a:pt x="37742" y="32425"/>
                  </a:lnTo>
                  <a:lnTo>
                    <a:pt x="39601" y="32196"/>
                  </a:lnTo>
                  <a:cubicBezTo>
                    <a:pt x="40326" y="32094"/>
                    <a:pt x="41048" y="32045"/>
                    <a:pt x="41761" y="32045"/>
                  </a:cubicBezTo>
                  <a:cubicBezTo>
                    <a:pt x="48591" y="32045"/>
                    <a:pt x="54706" y="36586"/>
                    <a:pt x="56596" y="43320"/>
                  </a:cubicBezTo>
                  <a:lnTo>
                    <a:pt x="56596" y="21562"/>
                  </a:lnTo>
                  <a:lnTo>
                    <a:pt x="19279" y="0"/>
                  </a:lnTo>
                  <a:close/>
                </a:path>
              </a:pathLst>
            </a:custGeom>
            <a:solidFill>
              <a:srgbClr val="2E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02;p41">
              <a:extLst>
                <a:ext uri="{FF2B5EF4-FFF2-40B4-BE49-F238E27FC236}">
                  <a16:creationId xmlns:a16="http://schemas.microsoft.com/office/drawing/2014/main" id="{D5F59F48-FD3E-3B62-23B0-19FE011505EA}"/>
                </a:ext>
              </a:extLst>
            </p:cNvPr>
            <p:cNvSpPr/>
            <p:nvPr/>
          </p:nvSpPr>
          <p:spPr>
            <a:xfrm>
              <a:off x="478622" y="2520694"/>
              <a:ext cx="877017" cy="510881"/>
            </a:xfrm>
            <a:custGeom>
              <a:avLst/>
              <a:gdLst/>
              <a:ahLst/>
              <a:cxnLst/>
              <a:rect l="l" t="t" r="r" b="b"/>
              <a:pathLst>
                <a:path w="56596" h="32425" extrusionOk="0">
                  <a:moveTo>
                    <a:pt x="19279" y="0"/>
                  </a:moveTo>
                  <a:lnTo>
                    <a:pt x="0" y="10667"/>
                  </a:lnTo>
                  <a:lnTo>
                    <a:pt x="37742" y="32425"/>
                  </a:lnTo>
                  <a:lnTo>
                    <a:pt x="56596" y="21562"/>
                  </a:lnTo>
                  <a:lnTo>
                    <a:pt x="19279" y="0"/>
                  </a:lnTo>
                  <a:close/>
                </a:path>
              </a:pathLst>
            </a:custGeom>
            <a:solidFill>
              <a:srgbClr val="575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03;p41">
              <a:extLst>
                <a:ext uri="{FF2B5EF4-FFF2-40B4-BE49-F238E27FC236}">
                  <a16:creationId xmlns:a16="http://schemas.microsoft.com/office/drawing/2014/main" id="{AFEE0FD7-9386-7C17-81D3-A7A740F0F3F7}"/>
                </a:ext>
              </a:extLst>
            </p:cNvPr>
            <p:cNvSpPr/>
            <p:nvPr/>
          </p:nvSpPr>
          <p:spPr>
            <a:xfrm>
              <a:off x="1063460" y="2860420"/>
              <a:ext cx="292179" cy="342814"/>
            </a:xfrm>
            <a:custGeom>
              <a:avLst/>
              <a:gdLst/>
              <a:ahLst/>
              <a:cxnLst/>
              <a:rect l="l" t="t" r="r" b="b"/>
              <a:pathLst>
                <a:path w="18855" h="21758" extrusionOk="0">
                  <a:moveTo>
                    <a:pt x="18855" y="0"/>
                  </a:moveTo>
                  <a:lnTo>
                    <a:pt x="1" y="10863"/>
                  </a:lnTo>
                  <a:lnTo>
                    <a:pt x="1860" y="10634"/>
                  </a:lnTo>
                  <a:cubicBezTo>
                    <a:pt x="2585" y="10532"/>
                    <a:pt x="3307" y="10483"/>
                    <a:pt x="4020" y="10483"/>
                  </a:cubicBezTo>
                  <a:cubicBezTo>
                    <a:pt x="10850" y="10483"/>
                    <a:pt x="16965" y="15024"/>
                    <a:pt x="18855" y="21758"/>
                  </a:cubicBezTo>
                  <a:lnTo>
                    <a:pt x="18855" y="0"/>
                  </a:lnTo>
                  <a:close/>
                </a:path>
              </a:pathLst>
            </a:custGeom>
            <a:solidFill>
              <a:srgbClr val="2E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04;p41">
              <a:extLst>
                <a:ext uri="{FF2B5EF4-FFF2-40B4-BE49-F238E27FC236}">
                  <a16:creationId xmlns:a16="http://schemas.microsoft.com/office/drawing/2014/main" id="{3EBEC352-7C6D-3A35-E31A-F1ACB5D02E80}"/>
                </a:ext>
              </a:extLst>
            </p:cNvPr>
            <p:cNvSpPr/>
            <p:nvPr/>
          </p:nvSpPr>
          <p:spPr>
            <a:xfrm>
              <a:off x="478111" y="3344043"/>
              <a:ext cx="876521" cy="682540"/>
            </a:xfrm>
            <a:custGeom>
              <a:avLst/>
              <a:gdLst/>
              <a:ahLst/>
              <a:cxnLst/>
              <a:rect l="l" t="t" r="r" b="b"/>
              <a:pathLst>
                <a:path w="56564" h="43320" extrusionOk="0">
                  <a:moveTo>
                    <a:pt x="19247" y="0"/>
                  </a:moveTo>
                  <a:lnTo>
                    <a:pt x="1" y="10667"/>
                  </a:lnTo>
                  <a:lnTo>
                    <a:pt x="37709" y="32425"/>
                  </a:lnTo>
                  <a:lnTo>
                    <a:pt x="39569" y="32196"/>
                  </a:lnTo>
                  <a:cubicBezTo>
                    <a:pt x="40294" y="32094"/>
                    <a:pt x="41015" y="32045"/>
                    <a:pt x="41729" y="32045"/>
                  </a:cubicBezTo>
                  <a:cubicBezTo>
                    <a:pt x="48558" y="32045"/>
                    <a:pt x="54674" y="36586"/>
                    <a:pt x="56564" y="43320"/>
                  </a:cubicBezTo>
                  <a:lnTo>
                    <a:pt x="56564" y="21562"/>
                  </a:lnTo>
                  <a:lnTo>
                    <a:pt x="19247" y="0"/>
                  </a:lnTo>
                  <a:close/>
                </a:path>
              </a:pathLst>
            </a:custGeom>
            <a:solidFill>
              <a:srgbClr val="575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05;p41">
              <a:extLst>
                <a:ext uri="{FF2B5EF4-FFF2-40B4-BE49-F238E27FC236}">
                  <a16:creationId xmlns:a16="http://schemas.microsoft.com/office/drawing/2014/main" id="{5DAE72FC-FF2B-BE7B-A376-46AF5F72816F}"/>
                </a:ext>
              </a:extLst>
            </p:cNvPr>
            <p:cNvSpPr/>
            <p:nvPr/>
          </p:nvSpPr>
          <p:spPr>
            <a:xfrm>
              <a:off x="1062453" y="3683769"/>
              <a:ext cx="292179" cy="342814"/>
            </a:xfrm>
            <a:custGeom>
              <a:avLst/>
              <a:gdLst/>
              <a:ahLst/>
              <a:cxnLst/>
              <a:rect l="l" t="t" r="r" b="b"/>
              <a:pathLst>
                <a:path w="18855" h="21758" extrusionOk="0">
                  <a:moveTo>
                    <a:pt x="18855" y="0"/>
                  </a:moveTo>
                  <a:lnTo>
                    <a:pt x="0" y="10863"/>
                  </a:lnTo>
                  <a:lnTo>
                    <a:pt x="0" y="10863"/>
                  </a:lnTo>
                  <a:lnTo>
                    <a:pt x="1860" y="10634"/>
                  </a:lnTo>
                  <a:cubicBezTo>
                    <a:pt x="2585" y="10532"/>
                    <a:pt x="3306" y="10483"/>
                    <a:pt x="4020" y="10483"/>
                  </a:cubicBezTo>
                  <a:cubicBezTo>
                    <a:pt x="10849" y="10483"/>
                    <a:pt x="16965" y="15024"/>
                    <a:pt x="18855" y="21758"/>
                  </a:cubicBezTo>
                  <a:lnTo>
                    <a:pt x="18855" y="0"/>
                  </a:lnTo>
                  <a:close/>
                </a:path>
              </a:pathLst>
            </a:custGeom>
            <a:solidFill>
              <a:srgbClr val="2E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06;p41">
              <a:extLst>
                <a:ext uri="{FF2B5EF4-FFF2-40B4-BE49-F238E27FC236}">
                  <a16:creationId xmlns:a16="http://schemas.microsoft.com/office/drawing/2014/main" id="{F1ABB269-479A-075C-2D7C-4370613286B0}"/>
                </a:ext>
              </a:extLst>
            </p:cNvPr>
            <p:cNvSpPr/>
            <p:nvPr/>
          </p:nvSpPr>
          <p:spPr>
            <a:xfrm>
              <a:off x="478622" y="4164824"/>
              <a:ext cx="877017" cy="682540"/>
            </a:xfrm>
            <a:custGeom>
              <a:avLst/>
              <a:gdLst/>
              <a:ahLst/>
              <a:cxnLst/>
              <a:rect l="l" t="t" r="r" b="b"/>
              <a:pathLst>
                <a:path w="56596" h="43320" extrusionOk="0">
                  <a:moveTo>
                    <a:pt x="19279" y="0"/>
                  </a:moveTo>
                  <a:lnTo>
                    <a:pt x="0" y="10634"/>
                  </a:lnTo>
                  <a:lnTo>
                    <a:pt x="37742" y="32424"/>
                  </a:lnTo>
                  <a:lnTo>
                    <a:pt x="39601" y="32163"/>
                  </a:lnTo>
                  <a:cubicBezTo>
                    <a:pt x="40308" y="32067"/>
                    <a:pt x="41011" y="32020"/>
                    <a:pt x="41706" y="32020"/>
                  </a:cubicBezTo>
                  <a:cubicBezTo>
                    <a:pt x="48558" y="32020"/>
                    <a:pt x="54701" y="36568"/>
                    <a:pt x="56596" y="43319"/>
                  </a:cubicBezTo>
                  <a:lnTo>
                    <a:pt x="56596" y="21529"/>
                  </a:lnTo>
                  <a:lnTo>
                    <a:pt x="19279" y="0"/>
                  </a:lnTo>
                  <a:close/>
                </a:path>
              </a:pathLst>
            </a:custGeom>
            <a:solidFill>
              <a:srgbClr val="575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07;p41">
              <a:extLst>
                <a:ext uri="{FF2B5EF4-FFF2-40B4-BE49-F238E27FC236}">
                  <a16:creationId xmlns:a16="http://schemas.microsoft.com/office/drawing/2014/main" id="{8928F055-3B8F-7291-DA30-C1D37A3A8EBA}"/>
                </a:ext>
              </a:extLst>
            </p:cNvPr>
            <p:cNvSpPr/>
            <p:nvPr/>
          </p:nvSpPr>
          <p:spPr>
            <a:xfrm>
              <a:off x="1063460" y="4504030"/>
              <a:ext cx="292179" cy="343334"/>
            </a:xfrm>
            <a:custGeom>
              <a:avLst/>
              <a:gdLst/>
              <a:ahLst/>
              <a:cxnLst/>
              <a:rect l="l" t="t" r="r" b="b"/>
              <a:pathLst>
                <a:path w="18855" h="21791" extrusionOk="0">
                  <a:moveTo>
                    <a:pt x="18855" y="0"/>
                  </a:moveTo>
                  <a:lnTo>
                    <a:pt x="1" y="10895"/>
                  </a:lnTo>
                  <a:lnTo>
                    <a:pt x="1" y="10895"/>
                  </a:lnTo>
                  <a:lnTo>
                    <a:pt x="1860" y="10634"/>
                  </a:lnTo>
                  <a:cubicBezTo>
                    <a:pt x="2567" y="10538"/>
                    <a:pt x="3270" y="10491"/>
                    <a:pt x="3965" y="10491"/>
                  </a:cubicBezTo>
                  <a:cubicBezTo>
                    <a:pt x="10817" y="10491"/>
                    <a:pt x="16960" y="15039"/>
                    <a:pt x="18855" y="21790"/>
                  </a:cubicBezTo>
                  <a:lnTo>
                    <a:pt x="18855" y="0"/>
                  </a:lnTo>
                  <a:close/>
                </a:path>
              </a:pathLst>
            </a:custGeom>
            <a:solidFill>
              <a:srgbClr val="2E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08;p41">
              <a:extLst>
                <a:ext uri="{FF2B5EF4-FFF2-40B4-BE49-F238E27FC236}">
                  <a16:creationId xmlns:a16="http://schemas.microsoft.com/office/drawing/2014/main" id="{450D1B95-1242-F30A-5EC2-2B6A52B1E55A}"/>
                </a:ext>
              </a:extLst>
            </p:cNvPr>
            <p:cNvSpPr/>
            <p:nvPr/>
          </p:nvSpPr>
          <p:spPr>
            <a:xfrm>
              <a:off x="478111" y="3344043"/>
              <a:ext cx="876521" cy="510881"/>
            </a:xfrm>
            <a:custGeom>
              <a:avLst/>
              <a:gdLst/>
              <a:ahLst/>
              <a:cxnLst/>
              <a:rect l="l" t="t" r="r" b="b"/>
              <a:pathLst>
                <a:path w="56564" h="32425" extrusionOk="0">
                  <a:moveTo>
                    <a:pt x="19247" y="0"/>
                  </a:moveTo>
                  <a:lnTo>
                    <a:pt x="1" y="10667"/>
                  </a:lnTo>
                  <a:lnTo>
                    <a:pt x="37709" y="32425"/>
                  </a:lnTo>
                  <a:lnTo>
                    <a:pt x="56564" y="21562"/>
                  </a:lnTo>
                  <a:lnTo>
                    <a:pt x="19247" y="0"/>
                  </a:lnTo>
                  <a:close/>
                </a:path>
              </a:pathLst>
            </a:custGeom>
            <a:solidFill>
              <a:srgbClr val="575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09;p41">
              <a:extLst>
                <a:ext uri="{FF2B5EF4-FFF2-40B4-BE49-F238E27FC236}">
                  <a16:creationId xmlns:a16="http://schemas.microsoft.com/office/drawing/2014/main" id="{45071D62-33F0-7DB7-23B6-4D189D6EB229}"/>
                </a:ext>
              </a:extLst>
            </p:cNvPr>
            <p:cNvSpPr/>
            <p:nvPr/>
          </p:nvSpPr>
          <p:spPr>
            <a:xfrm>
              <a:off x="478622" y="4164824"/>
              <a:ext cx="877017" cy="510881"/>
            </a:xfrm>
            <a:custGeom>
              <a:avLst/>
              <a:gdLst/>
              <a:ahLst/>
              <a:cxnLst/>
              <a:rect l="l" t="t" r="r" b="b"/>
              <a:pathLst>
                <a:path w="56596" h="32425" extrusionOk="0">
                  <a:moveTo>
                    <a:pt x="19279" y="0"/>
                  </a:moveTo>
                  <a:lnTo>
                    <a:pt x="0" y="10634"/>
                  </a:lnTo>
                  <a:lnTo>
                    <a:pt x="37742" y="32424"/>
                  </a:lnTo>
                  <a:lnTo>
                    <a:pt x="56596" y="21529"/>
                  </a:lnTo>
                  <a:lnTo>
                    <a:pt x="19279" y="0"/>
                  </a:lnTo>
                  <a:close/>
                </a:path>
              </a:pathLst>
            </a:custGeom>
            <a:solidFill>
              <a:srgbClr val="575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E7D365-9602-D524-0B05-3A7FC36E03EC}"/>
                </a:ext>
              </a:extLst>
            </p:cNvPr>
            <p:cNvSpPr txBox="1"/>
            <p:nvPr/>
          </p:nvSpPr>
          <p:spPr>
            <a:xfrm>
              <a:off x="3432568" y="2538416"/>
              <a:ext cx="6126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Lora" pitchFamily="2" charset="0"/>
                </a:rPr>
                <a:t>01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6B74326-A422-7369-0F41-E54D74B3AFE0}"/>
                </a:ext>
              </a:extLst>
            </p:cNvPr>
            <p:cNvSpPr txBox="1"/>
            <p:nvPr/>
          </p:nvSpPr>
          <p:spPr>
            <a:xfrm>
              <a:off x="6561563" y="2538416"/>
              <a:ext cx="6639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Lora" pitchFamily="2" charset="0"/>
                </a:rPr>
                <a:t>02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BAEF84E-CB9D-1EC6-983F-966AE1100450}"/>
                </a:ext>
              </a:extLst>
            </p:cNvPr>
            <p:cNvSpPr txBox="1"/>
            <p:nvPr/>
          </p:nvSpPr>
          <p:spPr>
            <a:xfrm>
              <a:off x="9743261" y="2538416"/>
              <a:ext cx="6751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Lora" pitchFamily="2" charset="0"/>
                </a:rPr>
                <a:t>03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F0CE49BC-F4A0-E048-7DF1-1B8CEF5D3460}"/>
              </a:ext>
            </a:extLst>
          </p:cNvPr>
          <p:cNvSpPr txBox="1"/>
          <p:nvPr/>
        </p:nvSpPr>
        <p:spPr>
          <a:xfrm>
            <a:off x="2074276" y="3410658"/>
            <a:ext cx="3327418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Red Light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When illuminated, the red light indicates that vehicles and pedestrians must stop.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F1D269-1A07-ADC1-7CA7-C7F8F263D245}"/>
              </a:ext>
            </a:extLst>
          </p:cNvPr>
          <p:cNvSpPr txBox="1"/>
          <p:nvPr/>
        </p:nvSpPr>
        <p:spPr>
          <a:xfrm>
            <a:off x="5469694" y="3410658"/>
            <a:ext cx="292186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Yellow Light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The yellow light serves as a warning to prepare for the upcoming red light.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4EB4564-3156-7AAA-7167-F920606A078B}"/>
              </a:ext>
            </a:extLst>
          </p:cNvPr>
          <p:cNvSpPr txBox="1"/>
          <p:nvPr/>
        </p:nvSpPr>
        <p:spPr>
          <a:xfrm>
            <a:off x="8672921" y="3410658"/>
            <a:ext cx="2937884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Green Light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The green light signals vehicles and pedestrians to proceed, indicating that it is safe to cross the intersection.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6D3127-147B-6F3C-A707-67786A6B9B64}"/>
              </a:ext>
            </a:extLst>
          </p:cNvPr>
          <p:cNvSpPr txBox="1"/>
          <p:nvPr/>
        </p:nvSpPr>
        <p:spPr>
          <a:xfrm>
            <a:off x="0" y="804980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Traffic </a:t>
            </a:r>
            <a:r>
              <a:rPr lang="en-GB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Signal</a:t>
            </a:r>
            <a:endParaRPr lang="en-US" sz="36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13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915;p42">
            <a:extLst>
              <a:ext uri="{FF2B5EF4-FFF2-40B4-BE49-F238E27FC236}">
                <a16:creationId xmlns:a16="http://schemas.microsoft.com/office/drawing/2014/main" id="{57FE19E5-5714-45A2-742F-D78EFA9798FF}"/>
              </a:ext>
            </a:extLst>
          </p:cNvPr>
          <p:cNvGrpSpPr/>
          <p:nvPr/>
        </p:nvGrpSpPr>
        <p:grpSpPr>
          <a:xfrm>
            <a:off x="5288271" y="2210074"/>
            <a:ext cx="1602674" cy="3972258"/>
            <a:chOff x="3658827" y="1847254"/>
            <a:chExt cx="758817" cy="1880743"/>
          </a:xfrm>
        </p:grpSpPr>
        <p:sp>
          <p:nvSpPr>
            <p:cNvPr id="13" name="Google Shape;1916;p42">
              <a:extLst>
                <a:ext uri="{FF2B5EF4-FFF2-40B4-BE49-F238E27FC236}">
                  <a16:creationId xmlns:a16="http://schemas.microsoft.com/office/drawing/2014/main" id="{E6211382-FDAB-B51E-2306-0A373237B5BB}"/>
                </a:ext>
              </a:extLst>
            </p:cNvPr>
            <p:cNvSpPr/>
            <p:nvPr/>
          </p:nvSpPr>
          <p:spPr>
            <a:xfrm>
              <a:off x="3827415" y="1847254"/>
              <a:ext cx="422462" cy="999114"/>
            </a:xfrm>
            <a:custGeom>
              <a:avLst/>
              <a:gdLst/>
              <a:ahLst/>
              <a:cxnLst/>
              <a:rect l="l" t="t" r="r" b="b"/>
              <a:pathLst>
                <a:path w="5688" h="13452" extrusionOk="0">
                  <a:moveTo>
                    <a:pt x="1373" y="1"/>
                  </a:moveTo>
                  <a:cubicBezTo>
                    <a:pt x="615" y="1"/>
                    <a:pt x="0" y="583"/>
                    <a:pt x="0" y="1297"/>
                  </a:cubicBezTo>
                  <a:lnTo>
                    <a:pt x="0" y="12156"/>
                  </a:lnTo>
                  <a:cubicBezTo>
                    <a:pt x="0" y="12869"/>
                    <a:pt x="615" y="13451"/>
                    <a:pt x="1373" y="13451"/>
                  </a:cubicBezTo>
                  <a:lnTo>
                    <a:pt x="4304" y="13451"/>
                  </a:lnTo>
                  <a:cubicBezTo>
                    <a:pt x="5062" y="13451"/>
                    <a:pt x="5688" y="12869"/>
                    <a:pt x="5688" y="12156"/>
                  </a:cubicBezTo>
                  <a:lnTo>
                    <a:pt x="5688" y="1297"/>
                  </a:lnTo>
                  <a:cubicBezTo>
                    <a:pt x="5688" y="583"/>
                    <a:pt x="5062" y="1"/>
                    <a:pt x="4304" y="1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17;p42">
              <a:extLst>
                <a:ext uri="{FF2B5EF4-FFF2-40B4-BE49-F238E27FC236}">
                  <a16:creationId xmlns:a16="http://schemas.microsoft.com/office/drawing/2014/main" id="{BF7EB02D-B798-0A9E-508A-7021C0299E36}"/>
                </a:ext>
              </a:extLst>
            </p:cNvPr>
            <p:cNvSpPr/>
            <p:nvPr/>
          </p:nvSpPr>
          <p:spPr>
            <a:xfrm>
              <a:off x="3855118" y="1886395"/>
              <a:ext cx="366238" cy="920830"/>
            </a:xfrm>
            <a:custGeom>
              <a:avLst/>
              <a:gdLst/>
              <a:ahLst/>
              <a:cxnLst/>
              <a:rect l="l" t="t" r="r" b="b"/>
              <a:pathLst>
                <a:path w="4931" h="12398" extrusionOk="0">
                  <a:moveTo>
                    <a:pt x="1197" y="1"/>
                  </a:moveTo>
                  <a:cubicBezTo>
                    <a:pt x="538" y="1"/>
                    <a:pt x="0" y="539"/>
                    <a:pt x="0" y="1198"/>
                  </a:cubicBezTo>
                  <a:lnTo>
                    <a:pt x="0" y="11200"/>
                  </a:lnTo>
                  <a:cubicBezTo>
                    <a:pt x="0" y="11859"/>
                    <a:pt x="538" y="12397"/>
                    <a:pt x="1197" y="12397"/>
                  </a:cubicBezTo>
                  <a:lnTo>
                    <a:pt x="3734" y="12397"/>
                  </a:lnTo>
                  <a:cubicBezTo>
                    <a:pt x="4403" y="12397"/>
                    <a:pt x="4930" y="11859"/>
                    <a:pt x="4930" y="11200"/>
                  </a:cubicBezTo>
                  <a:lnTo>
                    <a:pt x="4930" y="1198"/>
                  </a:lnTo>
                  <a:cubicBezTo>
                    <a:pt x="4930" y="539"/>
                    <a:pt x="4403" y="1"/>
                    <a:pt x="3734" y="1"/>
                  </a:cubicBez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18;p42">
              <a:extLst>
                <a:ext uri="{FF2B5EF4-FFF2-40B4-BE49-F238E27FC236}">
                  <a16:creationId xmlns:a16="http://schemas.microsoft.com/office/drawing/2014/main" id="{A4EFF353-204D-5515-0AB7-7517D60A3C84}"/>
                </a:ext>
              </a:extLst>
            </p:cNvPr>
            <p:cNvSpPr/>
            <p:nvPr/>
          </p:nvSpPr>
          <p:spPr>
            <a:xfrm>
              <a:off x="3879554" y="1950862"/>
              <a:ext cx="277334" cy="237746"/>
            </a:xfrm>
            <a:custGeom>
              <a:avLst/>
              <a:gdLst/>
              <a:ahLst/>
              <a:cxnLst/>
              <a:rect l="l" t="t" r="r" b="b"/>
              <a:pathLst>
                <a:path w="3734" h="3201" extrusionOk="0">
                  <a:moveTo>
                    <a:pt x="2142" y="0"/>
                  </a:moveTo>
                  <a:cubicBezTo>
                    <a:pt x="714" y="0"/>
                    <a:pt x="1" y="1724"/>
                    <a:pt x="1000" y="2734"/>
                  </a:cubicBezTo>
                  <a:cubicBezTo>
                    <a:pt x="1325" y="3056"/>
                    <a:pt x="1724" y="3200"/>
                    <a:pt x="2116" y="3200"/>
                  </a:cubicBezTo>
                  <a:cubicBezTo>
                    <a:pt x="2941" y="3200"/>
                    <a:pt x="3734" y="2560"/>
                    <a:pt x="3734" y="1592"/>
                  </a:cubicBezTo>
                  <a:cubicBezTo>
                    <a:pt x="3734" y="714"/>
                    <a:pt x="3020" y="0"/>
                    <a:pt x="2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21;p42">
              <a:extLst>
                <a:ext uri="{FF2B5EF4-FFF2-40B4-BE49-F238E27FC236}">
                  <a16:creationId xmlns:a16="http://schemas.microsoft.com/office/drawing/2014/main" id="{F2B541A9-EC1D-0782-2BB5-EC2B5194579D}"/>
                </a:ext>
              </a:extLst>
            </p:cNvPr>
            <p:cNvSpPr/>
            <p:nvPr/>
          </p:nvSpPr>
          <p:spPr>
            <a:xfrm>
              <a:off x="3879554" y="2224032"/>
              <a:ext cx="277334" cy="238266"/>
            </a:xfrm>
            <a:custGeom>
              <a:avLst/>
              <a:gdLst/>
              <a:ahLst/>
              <a:cxnLst/>
              <a:rect l="l" t="t" r="r" b="b"/>
              <a:pathLst>
                <a:path w="3734" h="3208" extrusionOk="0">
                  <a:moveTo>
                    <a:pt x="2142" y="1"/>
                  </a:moveTo>
                  <a:cubicBezTo>
                    <a:pt x="714" y="1"/>
                    <a:pt x="1" y="1724"/>
                    <a:pt x="1000" y="2735"/>
                  </a:cubicBezTo>
                  <a:cubicBezTo>
                    <a:pt x="1327" y="3062"/>
                    <a:pt x="1729" y="3208"/>
                    <a:pt x="2123" y="3208"/>
                  </a:cubicBezTo>
                  <a:cubicBezTo>
                    <a:pt x="2945" y="3208"/>
                    <a:pt x="3734" y="2569"/>
                    <a:pt x="3734" y="1604"/>
                  </a:cubicBezTo>
                  <a:cubicBezTo>
                    <a:pt x="3734" y="714"/>
                    <a:pt x="3020" y="1"/>
                    <a:pt x="2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24;p42">
              <a:extLst>
                <a:ext uri="{FF2B5EF4-FFF2-40B4-BE49-F238E27FC236}">
                  <a16:creationId xmlns:a16="http://schemas.microsoft.com/office/drawing/2014/main" id="{F7B91C63-5AD2-B8C8-B221-DF676D71ED3D}"/>
                </a:ext>
              </a:extLst>
            </p:cNvPr>
            <p:cNvSpPr/>
            <p:nvPr/>
          </p:nvSpPr>
          <p:spPr>
            <a:xfrm>
              <a:off x="3879554" y="2498020"/>
              <a:ext cx="277334" cy="238118"/>
            </a:xfrm>
            <a:custGeom>
              <a:avLst/>
              <a:gdLst/>
              <a:ahLst/>
              <a:cxnLst/>
              <a:rect l="l" t="t" r="r" b="b"/>
              <a:pathLst>
                <a:path w="3734" h="3206" extrusionOk="0">
                  <a:moveTo>
                    <a:pt x="2142" y="1"/>
                  </a:moveTo>
                  <a:cubicBezTo>
                    <a:pt x="714" y="1"/>
                    <a:pt x="1" y="1725"/>
                    <a:pt x="1000" y="2735"/>
                  </a:cubicBezTo>
                  <a:cubicBezTo>
                    <a:pt x="1326" y="3060"/>
                    <a:pt x="1725" y="3206"/>
                    <a:pt x="2118" y="3206"/>
                  </a:cubicBezTo>
                  <a:cubicBezTo>
                    <a:pt x="2942" y="3206"/>
                    <a:pt x="3734" y="2564"/>
                    <a:pt x="3734" y="1604"/>
                  </a:cubicBezTo>
                  <a:cubicBezTo>
                    <a:pt x="3734" y="715"/>
                    <a:pt x="3020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27;p42">
              <a:extLst>
                <a:ext uri="{FF2B5EF4-FFF2-40B4-BE49-F238E27FC236}">
                  <a16:creationId xmlns:a16="http://schemas.microsoft.com/office/drawing/2014/main" id="{CC8B5CB7-D7A8-5A75-482F-39505BE8DB32}"/>
                </a:ext>
              </a:extLst>
            </p:cNvPr>
            <p:cNvSpPr/>
            <p:nvPr/>
          </p:nvSpPr>
          <p:spPr>
            <a:xfrm>
              <a:off x="3991338" y="2807137"/>
              <a:ext cx="93800" cy="920860"/>
            </a:xfrm>
            <a:custGeom>
              <a:avLst/>
              <a:gdLst/>
              <a:ahLst/>
              <a:cxnLst/>
              <a:rect l="l" t="t" r="r" b="b"/>
              <a:pathLst>
                <a:path w="1263" h="23706" extrusionOk="0">
                  <a:moveTo>
                    <a:pt x="0" y="0"/>
                  </a:moveTo>
                  <a:lnTo>
                    <a:pt x="0" y="23706"/>
                  </a:lnTo>
                  <a:lnTo>
                    <a:pt x="1263" y="23706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28;p42">
              <a:extLst>
                <a:ext uri="{FF2B5EF4-FFF2-40B4-BE49-F238E27FC236}">
                  <a16:creationId xmlns:a16="http://schemas.microsoft.com/office/drawing/2014/main" id="{918A3B84-EC45-2077-16A9-C56A60304C05}"/>
                </a:ext>
              </a:extLst>
            </p:cNvPr>
            <p:cNvSpPr/>
            <p:nvPr/>
          </p:nvSpPr>
          <p:spPr>
            <a:xfrm>
              <a:off x="4242212" y="1939424"/>
              <a:ext cx="175432" cy="243094"/>
            </a:xfrm>
            <a:custGeom>
              <a:avLst/>
              <a:gdLst/>
              <a:ahLst/>
              <a:cxnLst/>
              <a:rect l="l" t="t" r="r" b="b"/>
              <a:pathLst>
                <a:path w="2362" h="3273" extrusionOk="0">
                  <a:moveTo>
                    <a:pt x="1" y="1"/>
                  </a:moveTo>
                  <a:lnTo>
                    <a:pt x="1" y="3273"/>
                  </a:lnTo>
                  <a:lnTo>
                    <a:pt x="517" y="3273"/>
                  </a:lnTo>
                  <a:cubicBezTo>
                    <a:pt x="539" y="3273"/>
                    <a:pt x="550" y="2054"/>
                    <a:pt x="1450" y="1560"/>
                  </a:cubicBezTo>
                  <a:cubicBezTo>
                    <a:pt x="2350" y="1055"/>
                    <a:pt x="2361" y="1"/>
                    <a:pt x="2361" y="1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29;p42">
              <a:extLst>
                <a:ext uri="{FF2B5EF4-FFF2-40B4-BE49-F238E27FC236}">
                  <a16:creationId xmlns:a16="http://schemas.microsoft.com/office/drawing/2014/main" id="{6E67BF24-85BB-2F46-69CD-0C2AD4FEFAC8}"/>
                </a:ext>
              </a:extLst>
            </p:cNvPr>
            <p:cNvSpPr/>
            <p:nvPr/>
          </p:nvSpPr>
          <p:spPr>
            <a:xfrm>
              <a:off x="4242212" y="2224849"/>
              <a:ext cx="175432" cy="243094"/>
            </a:xfrm>
            <a:custGeom>
              <a:avLst/>
              <a:gdLst/>
              <a:ahLst/>
              <a:cxnLst/>
              <a:rect l="l" t="t" r="r" b="b"/>
              <a:pathLst>
                <a:path w="2362" h="3273" extrusionOk="0">
                  <a:moveTo>
                    <a:pt x="1" y="1"/>
                  </a:moveTo>
                  <a:lnTo>
                    <a:pt x="1" y="3273"/>
                  </a:lnTo>
                  <a:lnTo>
                    <a:pt x="517" y="3273"/>
                  </a:lnTo>
                  <a:cubicBezTo>
                    <a:pt x="539" y="3273"/>
                    <a:pt x="550" y="2054"/>
                    <a:pt x="1450" y="1560"/>
                  </a:cubicBezTo>
                  <a:cubicBezTo>
                    <a:pt x="2350" y="1055"/>
                    <a:pt x="2361" y="1"/>
                    <a:pt x="2361" y="1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30;p42">
              <a:extLst>
                <a:ext uri="{FF2B5EF4-FFF2-40B4-BE49-F238E27FC236}">
                  <a16:creationId xmlns:a16="http://schemas.microsoft.com/office/drawing/2014/main" id="{BF42014B-D5D7-92C6-EED1-B7A468074428}"/>
                </a:ext>
              </a:extLst>
            </p:cNvPr>
            <p:cNvSpPr/>
            <p:nvPr/>
          </p:nvSpPr>
          <p:spPr>
            <a:xfrm>
              <a:off x="4242212" y="2510274"/>
              <a:ext cx="175432" cy="243094"/>
            </a:xfrm>
            <a:custGeom>
              <a:avLst/>
              <a:gdLst/>
              <a:ahLst/>
              <a:cxnLst/>
              <a:rect l="l" t="t" r="r" b="b"/>
              <a:pathLst>
                <a:path w="2362" h="3273" extrusionOk="0">
                  <a:moveTo>
                    <a:pt x="1" y="1"/>
                  </a:moveTo>
                  <a:lnTo>
                    <a:pt x="1" y="3273"/>
                  </a:lnTo>
                  <a:lnTo>
                    <a:pt x="517" y="3273"/>
                  </a:lnTo>
                  <a:cubicBezTo>
                    <a:pt x="539" y="3273"/>
                    <a:pt x="550" y="2054"/>
                    <a:pt x="1450" y="1560"/>
                  </a:cubicBezTo>
                  <a:cubicBezTo>
                    <a:pt x="2350" y="1055"/>
                    <a:pt x="2361" y="1"/>
                    <a:pt x="2361" y="1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31;p42">
              <a:extLst>
                <a:ext uri="{FF2B5EF4-FFF2-40B4-BE49-F238E27FC236}">
                  <a16:creationId xmlns:a16="http://schemas.microsoft.com/office/drawing/2014/main" id="{18D3D048-04C4-2CE0-641B-A159C2E0AAEF}"/>
                </a:ext>
              </a:extLst>
            </p:cNvPr>
            <p:cNvSpPr/>
            <p:nvPr/>
          </p:nvSpPr>
          <p:spPr>
            <a:xfrm>
              <a:off x="3658827" y="1939424"/>
              <a:ext cx="176249" cy="243094"/>
            </a:xfrm>
            <a:custGeom>
              <a:avLst/>
              <a:gdLst/>
              <a:ahLst/>
              <a:cxnLst/>
              <a:rect l="l" t="t" r="r" b="b"/>
              <a:pathLst>
                <a:path w="2373" h="3273" extrusionOk="0">
                  <a:moveTo>
                    <a:pt x="0" y="1"/>
                  </a:moveTo>
                  <a:cubicBezTo>
                    <a:pt x="0" y="1"/>
                    <a:pt x="11" y="1055"/>
                    <a:pt x="912" y="1560"/>
                  </a:cubicBezTo>
                  <a:cubicBezTo>
                    <a:pt x="1812" y="2054"/>
                    <a:pt x="1823" y="3273"/>
                    <a:pt x="1845" y="3273"/>
                  </a:cubicBezTo>
                  <a:lnTo>
                    <a:pt x="2372" y="3273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32;p42">
              <a:extLst>
                <a:ext uri="{FF2B5EF4-FFF2-40B4-BE49-F238E27FC236}">
                  <a16:creationId xmlns:a16="http://schemas.microsoft.com/office/drawing/2014/main" id="{EFCFB96D-AC0A-5E75-440A-C0209485E46A}"/>
                </a:ext>
              </a:extLst>
            </p:cNvPr>
            <p:cNvSpPr/>
            <p:nvPr/>
          </p:nvSpPr>
          <p:spPr>
            <a:xfrm>
              <a:off x="3658827" y="2224849"/>
              <a:ext cx="176249" cy="243094"/>
            </a:xfrm>
            <a:custGeom>
              <a:avLst/>
              <a:gdLst/>
              <a:ahLst/>
              <a:cxnLst/>
              <a:rect l="l" t="t" r="r" b="b"/>
              <a:pathLst>
                <a:path w="2373" h="3273" extrusionOk="0">
                  <a:moveTo>
                    <a:pt x="0" y="1"/>
                  </a:moveTo>
                  <a:cubicBezTo>
                    <a:pt x="0" y="1"/>
                    <a:pt x="11" y="1055"/>
                    <a:pt x="912" y="1560"/>
                  </a:cubicBezTo>
                  <a:cubicBezTo>
                    <a:pt x="1812" y="2054"/>
                    <a:pt x="1823" y="3273"/>
                    <a:pt x="1845" y="3273"/>
                  </a:cubicBezTo>
                  <a:lnTo>
                    <a:pt x="2372" y="3273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33;p42">
              <a:extLst>
                <a:ext uri="{FF2B5EF4-FFF2-40B4-BE49-F238E27FC236}">
                  <a16:creationId xmlns:a16="http://schemas.microsoft.com/office/drawing/2014/main" id="{29E5657A-6440-C638-3F1C-6F367FD1D79E}"/>
                </a:ext>
              </a:extLst>
            </p:cNvPr>
            <p:cNvSpPr/>
            <p:nvPr/>
          </p:nvSpPr>
          <p:spPr>
            <a:xfrm>
              <a:off x="3658827" y="2510274"/>
              <a:ext cx="176249" cy="243094"/>
            </a:xfrm>
            <a:custGeom>
              <a:avLst/>
              <a:gdLst/>
              <a:ahLst/>
              <a:cxnLst/>
              <a:rect l="l" t="t" r="r" b="b"/>
              <a:pathLst>
                <a:path w="2373" h="3273" extrusionOk="0">
                  <a:moveTo>
                    <a:pt x="0" y="1"/>
                  </a:moveTo>
                  <a:cubicBezTo>
                    <a:pt x="0" y="1"/>
                    <a:pt x="11" y="1055"/>
                    <a:pt x="912" y="1560"/>
                  </a:cubicBezTo>
                  <a:cubicBezTo>
                    <a:pt x="1812" y="2054"/>
                    <a:pt x="1823" y="3273"/>
                    <a:pt x="1845" y="3273"/>
                  </a:cubicBezTo>
                  <a:lnTo>
                    <a:pt x="2372" y="3273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934;p42">
            <a:extLst>
              <a:ext uri="{FF2B5EF4-FFF2-40B4-BE49-F238E27FC236}">
                <a16:creationId xmlns:a16="http://schemas.microsoft.com/office/drawing/2014/main" id="{EEC1DDD2-11BF-917B-8B2C-ED1A120D9ED2}"/>
              </a:ext>
            </a:extLst>
          </p:cNvPr>
          <p:cNvSpPr/>
          <p:nvPr/>
        </p:nvSpPr>
        <p:spPr>
          <a:xfrm rot="5400000">
            <a:off x="8493494" y="897960"/>
            <a:ext cx="1595952" cy="3718844"/>
          </a:xfrm>
          <a:prstGeom prst="wedgeRoundRectCallout">
            <a:avLst>
              <a:gd name="adj1" fmla="val -9906"/>
              <a:gd name="adj2" fmla="val 61264"/>
              <a:gd name="adj3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935;p42">
            <a:extLst>
              <a:ext uri="{FF2B5EF4-FFF2-40B4-BE49-F238E27FC236}">
                <a16:creationId xmlns:a16="http://schemas.microsoft.com/office/drawing/2014/main" id="{B9244487-CBAD-F4C7-EBEF-1C5BD7EA8D2F}"/>
              </a:ext>
            </a:extLst>
          </p:cNvPr>
          <p:cNvSpPr/>
          <p:nvPr/>
        </p:nvSpPr>
        <p:spPr>
          <a:xfrm rot="5400000" flipH="1">
            <a:off x="8493494" y="3100558"/>
            <a:ext cx="1595952" cy="3718844"/>
          </a:xfrm>
          <a:prstGeom prst="wedgeRoundRectCallout">
            <a:avLst>
              <a:gd name="adj1" fmla="val 39803"/>
              <a:gd name="adj2" fmla="val 59825"/>
              <a:gd name="adj3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936;p42">
            <a:extLst>
              <a:ext uri="{FF2B5EF4-FFF2-40B4-BE49-F238E27FC236}">
                <a16:creationId xmlns:a16="http://schemas.microsoft.com/office/drawing/2014/main" id="{0BAB2AA9-FF3A-14B8-1706-401ECD22BD95}"/>
              </a:ext>
            </a:extLst>
          </p:cNvPr>
          <p:cNvSpPr/>
          <p:nvPr/>
        </p:nvSpPr>
        <p:spPr>
          <a:xfrm rot="16200000">
            <a:off x="2096097" y="1841693"/>
            <a:ext cx="1595952" cy="3705929"/>
          </a:xfrm>
          <a:prstGeom prst="wedgeRoundRectCallout">
            <a:avLst>
              <a:gd name="adj1" fmla="val 20884"/>
              <a:gd name="adj2" fmla="val 64514"/>
              <a:gd name="adj3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8EFD8B-E044-5542-954E-B326CF696D10}"/>
              </a:ext>
            </a:extLst>
          </p:cNvPr>
          <p:cNvSpPr txBox="1"/>
          <p:nvPr/>
        </p:nvSpPr>
        <p:spPr>
          <a:xfrm>
            <a:off x="7598528" y="2211079"/>
            <a:ext cx="3385884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i="0" dirty="0">
                <a:solidFill>
                  <a:schemeClr val="bg1"/>
                </a:solidFill>
                <a:effectLst/>
                <a:latin typeface="Lora" pitchFamily="2" charset="0"/>
              </a:rPr>
              <a:t>Red Light</a:t>
            </a:r>
            <a:endParaRPr lang="en-US" b="1" dirty="0">
              <a:solidFill>
                <a:schemeClr val="bg1"/>
              </a:solidFill>
              <a:latin typeface="Lora" pitchFamily="2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b="0" i="0" dirty="0">
                <a:solidFill>
                  <a:schemeClr val="bg1"/>
                </a:solidFill>
                <a:effectLst/>
                <a:latin typeface="Lora" pitchFamily="2" charset="0"/>
              </a:rPr>
              <a:t>When illuminated, the red light indicates that vehicles and pedestrians must stop.</a:t>
            </a:r>
            <a:endParaRPr lang="en-US" sz="1400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DA2952-C5D6-0494-3278-3FDA2C79D533}"/>
              </a:ext>
            </a:extLst>
          </p:cNvPr>
          <p:cNvSpPr txBox="1"/>
          <p:nvPr/>
        </p:nvSpPr>
        <p:spPr>
          <a:xfrm>
            <a:off x="1026424" y="3175959"/>
            <a:ext cx="3718844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i="0" dirty="0">
                <a:solidFill>
                  <a:schemeClr val="bg1"/>
                </a:solidFill>
                <a:effectLst/>
                <a:latin typeface="Lora" pitchFamily="2" charset="0"/>
              </a:rPr>
              <a:t>Yellow Light</a:t>
            </a:r>
            <a:endParaRPr lang="en-US" b="1" dirty="0">
              <a:solidFill>
                <a:schemeClr val="bg1"/>
              </a:solidFill>
              <a:latin typeface="Lora" pitchFamily="2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b="0" i="0" dirty="0">
                <a:solidFill>
                  <a:schemeClr val="bg1"/>
                </a:solidFill>
                <a:effectLst/>
                <a:latin typeface="Lora" pitchFamily="2" charset="0"/>
              </a:rPr>
              <a:t>The yellow light serves as a warning to prepare for the upcoming red light.</a:t>
            </a:r>
            <a:endParaRPr lang="en-US" sz="1400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259DB5-6106-F612-F8DA-CDFB8F4CB6C6}"/>
              </a:ext>
            </a:extLst>
          </p:cNvPr>
          <p:cNvSpPr txBox="1"/>
          <p:nvPr/>
        </p:nvSpPr>
        <p:spPr>
          <a:xfrm>
            <a:off x="7531104" y="4413676"/>
            <a:ext cx="352073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i="0" dirty="0">
                <a:solidFill>
                  <a:schemeClr val="bg1"/>
                </a:solidFill>
                <a:effectLst/>
                <a:latin typeface="Lora" pitchFamily="2" charset="0"/>
              </a:rPr>
              <a:t>Green Light</a:t>
            </a:r>
            <a:endParaRPr lang="en-US" b="1" dirty="0">
              <a:solidFill>
                <a:schemeClr val="bg1"/>
              </a:solidFill>
              <a:latin typeface="Lora" pitchFamily="2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b="0" i="0" dirty="0">
                <a:solidFill>
                  <a:schemeClr val="bg1"/>
                </a:solidFill>
                <a:effectLst/>
                <a:latin typeface="Lora" pitchFamily="2" charset="0"/>
              </a:rPr>
              <a:t>The green light signals vehicles and pedestrians to proceed, indicating that it is safe to cross the intersection.</a:t>
            </a:r>
            <a:endParaRPr lang="en-US" sz="1400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B2B127-3D17-E32B-7363-D6195E881333}"/>
              </a:ext>
            </a:extLst>
          </p:cNvPr>
          <p:cNvSpPr txBox="1"/>
          <p:nvPr/>
        </p:nvSpPr>
        <p:spPr>
          <a:xfrm>
            <a:off x="0" y="804980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Traffic </a:t>
            </a:r>
            <a:r>
              <a:rPr lang="en-GB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Signal</a:t>
            </a:r>
            <a:endParaRPr lang="en-US" sz="36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4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5D6C6BD-F4B0-FF57-D1CC-69C3E8B0835D}"/>
              </a:ext>
            </a:extLst>
          </p:cNvPr>
          <p:cNvGrpSpPr/>
          <p:nvPr/>
        </p:nvGrpSpPr>
        <p:grpSpPr>
          <a:xfrm>
            <a:off x="1659925" y="1576395"/>
            <a:ext cx="8872151" cy="2534088"/>
            <a:chOff x="1659925" y="1622451"/>
            <a:chExt cx="8872151" cy="253408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022012-F0A4-EAD0-5433-F3D20941C3F8}"/>
                </a:ext>
              </a:extLst>
            </p:cNvPr>
            <p:cNvSpPr txBox="1"/>
            <p:nvPr/>
          </p:nvSpPr>
          <p:spPr>
            <a:xfrm>
              <a:off x="1659925" y="1622451"/>
              <a:ext cx="887215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Thank You!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4B43F0-6627-186C-D543-EF34235C1E9E}"/>
                </a:ext>
              </a:extLst>
            </p:cNvPr>
            <p:cNvSpPr/>
            <p:nvPr/>
          </p:nvSpPr>
          <p:spPr>
            <a:xfrm>
              <a:off x="2776015" y="3233209"/>
              <a:ext cx="685428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b="1" i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LORA" pitchFamily="2" charset="0"/>
                  <a:cs typeface="Segoe UI" panose="020B0502040204020203" pitchFamily="34" charset="0"/>
                </a:rPr>
                <a:t>Team Mates </a:t>
              </a:r>
            </a:p>
            <a:p>
              <a:pPr>
                <a:defRPr/>
              </a:pPr>
              <a:endParaRPr kumimoji="0" lang="en-GB" b="1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endParaRPr>
            </a:p>
            <a:p>
              <a:pPr>
                <a:defRPr/>
              </a:pPr>
              <a:endPara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E4F7D6F-581B-4C6F-DE49-489E9516DA19}"/>
              </a:ext>
            </a:extLst>
          </p:cNvPr>
          <p:cNvSpPr/>
          <p:nvPr/>
        </p:nvSpPr>
        <p:spPr>
          <a:xfrm>
            <a:off x="2776015" y="3660724"/>
            <a:ext cx="6854283" cy="138499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LORA" pitchFamily="2" charset="0"/>
                <a:cs typeface="Segoe UI" panose="020B0502040204020203" pitchFamily="34" charset="0"/>
              </a:rPr>
              <a:t>M.Santhoshkumar</a:t>
            </a:r>
            <a:endParaRPr lang="en-GB" sz="1400" b="1" dirty="0">
              <a:solidFill>
                <a:srgbClr val="000000">
                  <a:lumMod val="75000"/>
                  <a:lumOff val="25000"/>
                </a:srgbClr>
              </a:solidFill>
              <a:latin typeface="LORA" pitchFamily="2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S.Bavavishnu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ORA" pitchFamily="2" charset="0"/>
              <a:ea typeface="+mn-ea"/>
              <a:cs typeface="Segoe UI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LORA" pitchFamily="2" charset="0"/>
                <a:cs typeface="Segoe UI" panose="020B0502040204020203" pitchFamily="34" charset="0"/>
              </a:rPr>
              <a:t>H.Devprasath</a:t>
            </a:r>
            <a:endParaRPr lang="en-GB" sz="1400" b="1" dirty="0">
              <a:solidFill>
                <a:srgbClr val="000000">
                  <a:lumMod val="75000"/>
                  <a:lumOff val="25000"/>
                </a:srgbClr>
              </a:solidFill>
              <a:latin typeface="LORA" pitchFamily="2" charset="0"/>
              <a:cs typeface="Segoe UI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S.Dinesh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ORA" pitchFamily="2" charset="0"/>
              <a:ea typeface="+mn-ea"/>
              <a:cs typeface="Segoe UI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LORA" pitchFamily="2" charset="0"/>
                <a:cs typeface="Segoe UI" panose="020B0502040204020203" pitchFamily="34" charset="0"/>
              </a:rPr>
              <a:t>Muthuganesh</a:t>
            </a:r>
            <a:endParaRPr lang="en-GB" sz="1400" b="1" dirty="0">
              <a:solidFill>
                <a:srgbClr val="000000">
                  <a:lumMod val="75000"/>
                  <a:lumOff val="25000"/>
                </a:srgbClr>
              </a:solidFill>
              <a:latin typeface="LORA" pitchFamily="2" charset="0"/>
              <a:cs typeface="Segoe UI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Mano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ORA" pitchFamily="2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15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34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0072EC"/>
      </a:accent1>
      <a:accent2>
        <a:srgbClr val="B81D13"/>
      </a:accent2>
      <a:accent3>
        <a:srgbClr val="EFB700"/>
      </a:accent3>
      <a:accent4>
        <a:srgbClr val="008450"/>
      </a:accent4>
      <a:accent5>
        <a:srgbClr val="71C7EC"/>
      </a:accent5>
      <a:accent6>
        <a:srgbClr val="00B0F0"/>
      </a:accent6>
      <a:hlink>
        <a:srgbClr val="00B0F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855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Guest User</cp:lastModifiedBy>
  <cp:revision>4</cp:revision>
  <dcterms:created xsi:type="dcterms:W3CDTF">2023-06-17T05:20:17Z</dcterms:created>
  <dcterms:modified xsi:type="dcterms:W3CDTF">2023-09-29T08:53:25Z</dcterms:modified>
</cp:coreProperties>
</file>