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05991430220167"/>
          <c:y val="8.0382422003069748E-2"/>
          <c:w val="0.80924781585968997"/>
          <c:h val="0.769547736603482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&gt; 1 win</c:v>
                </c:pt>
                <c:pt idx="1">
                  <c:v>1 win</c:v>
                </c:pt>
                <c:pt idx="2">
                  <c:v>no win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885</c:v>
                </c:pt>
                <c:pt idx="1">
                  <c:v>382</c:v>
                </c:pt>
                <c:pt idx="2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C-4D9B-8A4A-84CF224E4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542480"/>
        <c:axId val="597539856"/>
      </c:barChart>
      <c:catAx>
        <c:axId val="59754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39856"/>
        <c:crosses val="autoZero"/>
        <c:auto val="1"/>
        <c:lblAlgn val="ctr"/>
        <c:lblOffset val="100"/>
        <c:noMultiLvlLbl val="0"/>
      </c:catAx>
      <c:valAx>
        <c:axId val="5975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4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D5D71-5E2E-4C8C-B2D1-8D487EE4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7DB3B5-C9D1-442E-88F6-1D727D9F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A4EA0-6CA2-4B9C-8101-304D3F4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9913-651F-44CB-9044-9255790B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542F0A-3D5F-450B-B7D1-1C1532F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481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5406-7398-47EB-BEC8-9CFFDD7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6EABBD-01FE-48C0-8B66-F248904C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B3178-D056-42F1-98C2-CE5378BA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00A1B-48D4-442D-8795-C67A1F2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FD19D-2048-4BDC-8BF7-016BBE5F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1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7444DA-0970-477F-8441-3E4AD003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8CACA-9A06-4600-B465-A19B8DC8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A93D8-41E8-4E08-B4EC-9CEAA206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7570C-26D6-4BE9-A3F8-3C3118C4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ADEA-259D-452B-A7C4-C573BDF8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424-4582-4AAC-92EE-5BF55F91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10C4C-F12D-4BAA-ABB1-AEA9FD66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6D6C4-AB81-4836-8E34-75C7BDDB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FBE3-3377-4FC4-B845-ECC1BCD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88DCB-16B9-414B-A044-FF7FC5A1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6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0CB47-99F7-4816-B3E3-9968B12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1C75D1-CCB9-410F-89AE-D1E01512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F0332-4326-47C5-A436-33386210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68165-A17C-4C00-9B01-77A29038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0065E-5EB3-4598-BEDC-3CEEE4F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5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3149E-5330-41B7-81F3-BAF38B4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34C25-DCDD-47E1-BAAF-C12A120F7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F2269-8BBB-41D8-9D8C-2BE68ADA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6B3A1-F10F-484D-A9F7-DBF7935C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8D0B9-F792-4941-80E0-B61EBCD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6D3AD-CFE0-4102-9C4B-578534C2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346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06BD-490B-4C73-9B62-B2ADCB3E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7EE39-6BAC-4E7C-BBBC-B0DB49DF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AA5A5-3678-45AC-B67F-D0D52581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B8761-8E7F-462A-8D20-B5DDDA1C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6AD8D3-8EC0-48F4-B6DA-8A9AF9B4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4BE9BF-54E6-4773-9557-4BA377AE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5A127B-3BA3-4015-986C-4A0220B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B87CE4-79B8-4164-BC13-DB6218F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1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3263-7722-44C2-AB7D-D92B66C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D12EF-B5D2-4CEC-B832-0B76EA73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A4FC87-E2F4-4257-9449-7371DB3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38221D-2226-4FD5-B9A5-7D1C43D0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3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F975C1-05F2-43BA-88F4-37BE3F3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864C5D-81F6-46ED-BACE-CEEB68B0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65BDF-8E87-4D95-9FCF-FBE3CA3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3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CEC0-4C75-4AEB-9978-1B557539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43054-25EE-4680-8683-5E8A6C0D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D03815-703B-4E41-8CDF-7A1BD96E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7E02A-2018-4820-ABBC-0106ED2E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2BF7D-4913-409C-AE18-E59C49F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04C5FD-0C64-4D7F-BF19-C16616F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07DE1-AEF5-404C-A5E0-28D0AEC6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9E7E7-B89C-4EB9-9B48-566B6679A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A94AAF-0D62-4348-9328-3A34AEA7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8C1D0-6792-4002-A64A-66C95B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2230F-981A-4817-8EC7-89E15917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69DCE-CF2D-4BAF-87EF-8313A771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9DA622-94C0-4990-8F07-75EE9B6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A66BF-4626-4B6D-89CF-AD170477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FB23C-55BF-4BAB-982E-4AFED1489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BE622-4D6C-4F6B-8008-799845D21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9A83F-9F9A-4987-A65B-1768716A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0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2EBE1-F56B-4494-818D-038E5505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de-DE" sz="5400"/>
              <a:t>UFC-Dataset</a:t>
            </a:r>
            <a:endParaRPr lang="de-AT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491E4F-F9A1-4BFF-A091-8842864F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de-DE" dirty="0"/>
              <a:t>Exploration and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4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E0F5F2-F52B-41EB-BBBF-66008823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Questions</a:t>
            </a:r>
            <a:endParaRPr lang="de-A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66651-0C06-4B48-BF8A-11780935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000"/>
              <a:t>Which fighter has the most wins?</a:t>
            </a:r>
          </a:p>
          <a:p>
            <a:r>
              <a:rPr lang="de-AT" sz="2000"/>
              <a:t>How many fighters have multiple, just one or no wins at all?</a:t>
            </a:r>
          </a:p>
          <a:p>
            <a:r>
              <a:rPr lang="de-AT" sz="2000"/>
              <a:t>What does the density-distribution of the height-weight-ratio look like?</a:t>
            </a:r>
          </a:p>
          <a:p>
            <a:r>
              <a:rPr lang="de-AT" sz="2000"/>
              <a:t>What is the percentage of rounds won by KO or TKO?</a:t>
            </a:r>
          </a:p>
          <a:p>
            <a:r>
              <a:rPr lang="de-AT" sz="2000"/>
              <a:t>What is the maximum age a fighter has won a fight with?</a:t>
            </a:r>
          </a:p>
        </p:txBody>
      </p:sp>
    </p:spTree>
    <p:extLst>
      <p:ext uri="{BB962C8B-B14F-4D97-AF65-F5344CB8AC3E}">
        <p14:creationId xmlns:p14="http://schemas.microsoft.com/office/powerpoint/2010/main" val="29853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6B96-457F-4198-91EC-9B4556EA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Most Wins: Donald Cerrone at 23 wins total</a:t>
            </a:r>
          </a:p>
          <a:p>
            <a:r>
              <a:rPr lang="de-DE" sz="2400"/>
              <a:t>Distribution of wins:</a:t>
            </a:r>
          </a:p>
          <a:p>
            <a:pPr lvl="1"/>
            <a:r>
              <a:rPr lang="de-DE" dirty="0"/>
              <a:t>885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more</a:t>
            </a:r>
            <a:r>
              <a:rPr lang="de-DE" dirty="0"/>
              <a:t> </a:t>
            </a:r>
            <a:r>
              <a:rPr lang="de-DE"/>
              <a:t>than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382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614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no</a:t>
            </a:r>
            <a:r>
              <a:rPr lang="de-DE" dirty="0"/>
              <a:t> </a:t>
            </a:r>
            <a:r>
              <a:rPr lang="de-DE"/>
              <a:t>wins</a:t>
            </a:r>
            <a:r>
              <a:rPr lang="de-DE" dirty="0"/>
              <a:t> at 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F9ED40E-51C7-42FD-9069-F02EB464E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536899"/>
              </p:ext>
            </p:extLst>
          </p:nvPr>
        </p:nvGraphicFramePr>
        <p:xfrm>
          <a:off x="6904709" y="833418"/>
          <a:ext cx="4475531" cy="518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03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C13A2-9D1B-4869-A055-69038F6F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7A289-EC0C-4F5E-95C5-0C49939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Peak of density is at around 0,78</a:t>
            </a:r>
          </a:p>
          <a:p>
            <a:r>
              <a:rPr lang="de-AT" sz="2400"/>
              <a:t>Sharp drop of density towards</a:t>
            </a:r>
            <a:br>
              <a:rPr lang="de-AT" sz="2400"/>
            </a:br>
            <a:r>
              <a:rPr lang="de-AT" sz="2400"/>
              <a:t>lower values indicates a limit </a:t>
            </a:r>
          </a:p>
          <a:p>
            <a:r>
              <a:rPr lang="de-AT" sz="2400"/>
              <a:t>The more shallow drop towards</a:t>
            </a:r>
            <a:br>
              <a:rPr lang="de-AT" sz="2400"/>
            </a:br>
            <a:r>
              <a:rPr lang="de-AT" sz="2400"/>
              <a:t>higher values indicate that being </a:t>
            </a:r>
            <a:br>
              <a:rPr lang="de-AT" sz="2400"/>
            </a:br>
            <a:r>
              <a:rPr lang="de-AT" sz="2400"/>
              <a:t>bigger isn‘t necessarily a </a:t>
            </a:r>
            <a:br>
              <a:rPr lang="de-AT" sz="2400"/>
            </a:br>
            <a:r>
              <a:rPr lang="de-AT" sz="2400"/>
              <a:t>considered disadvantage</a:t>
            </a:r>
            <a:br>
              <a:rPr lang="de-AT" sz="2400"/>
            </a:br>
            <a:endParaRPr lang="de-AT" sz="2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2EF907-6BCC-4487-B46E-99DAAE6E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864493"/>
            <a:ext cx="4475531" cy="31257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2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B1ED7-AE77-45CE-BC0A-50338065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CA7E4-3023-4677-B47F-D687FF90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Randy Couture is the oldest to ever win a UFC-fight at 47 years old</a:t>
            </a:r>
          </a:p>
          <a:p>
            <a:r>
              <a:rPr lang="de-DE" sz="2400"/>
              <a:t>Further analysis: he leads the chart of oldest winners with 3 fights he won at age 47 and 46 and is followed by Dan Henderson and Tim Boetsch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59CABF-91ED-4DD1-A2AE-5420A058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778425"/>
            <a:ext cx="4475531" cy="12979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72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75517E-532E-4A90-9748-F62A491C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B7A6B-6E8A-4C36-B921-F80D967E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de-DE" sz="2200"/>
              <a:t>predict the winner of a UFC-fight based on the available data from kaagle</a:t>
            </a:r>
          </a:p>
          <a:p>
            <a:r>
              <a:rPr lang="de-DE" sz="2200"/>
              <a:t>Outcome:</a:t>
            </a:r>
          </a:p>
          <a:p>
            <a:pPr lvl="1"/>
            <a:r>
              <a:rPr lang="de-DE" sz="2200"/>
              <a:t>Accuracy: 0,71</a:t>
            </a:r>
          </a:p>
          <a:p>
            <a:pPr lvl="1"/>
            <a:r>
              <a:rPr lang="de-DE" sz="2200"/>
              <a:t>F1-score: 0,81</a:t>
            </a:r>
          </a:p>
          <a:p>
            <a:pPr lvl="1"/>
            <a:r>
              <a:rPr lang="de-DE" sz="2200"/>
              <a:t>Recall: 0,92 </a:t>
            </a:r>
          </a:p>
          <a:p>
            <a:pPr lvl="1"/>
            <a:r>
              <a:rPr lang="de-DE" sz="2200"/>
              <a:t>Precision: 0,72 </a:t>
            </a:r>
          </a:p>
          <a:p>
            <a:r>
              <a:rPr lang="de-DE" sz="2200"/>
              <a:t>Assessment based on metrics: better than random ( = 0,5), decent f1-score</a:t>
            </a:r>
          </a:p>
          <a:p>
            <a:pPr lvl="1"/>
            <a:endParaRPr lang="de-AT" sz="2200"/>
          </a:p>
          <a:p>
            <a:pPr lvl="5"/>
            <a:endParaRPr lang="de-AT" sz="2200"/>
          </a:p>
        </p:txBody>
      </p:sp>
    </p:spTree>
    <p:extLst>
      <p:ext uri="{BB962C8B-B14F-4D97-AF65-F5344CB8AC3E}">
        <p14:creationId xmlns:p14="http://schemas.microsoft.com/office/powerpoint/2010/main" val="284985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UFC-Dataset</vt:lpstr>
      <vt:lpstr>Set of Questions</vt:lpstr>
      <vt:lpstr>PowerPoint-Präsentation</vt:lpstr>
      <vt:lpstr>PowerPoint-Präsentation</vt:lpstr>
      <vt:lpstr>PowerPoint-Präsentation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UFC-Dataset</dc:title>
  <dc:creator>Lukas Maier</dc:creator>
  <cp:lastModifiedBy>Lukas Maier</cp:lastModifiedBy>
  <cp:revision>1</cp:revision>
  <dcterms:created xsi:type="dcterms:W3CDTF">2020-05-08T12:40:27Z</dcterms:created>
  <dcterms:modified xsi:type="dcterms:W3CDTF">2020-05-08T12:40:58Z</dcterms:modified>
</cp:coreProperties>
</file>