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90" d="100"/>
          <a:sy n="90" d="100"/>
        </p:scale>
        <p:origin x="18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B853-5EC9-4A81-9248-334D4A08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E6ADB-B9DE-48F8-AD22-AF430B36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8412-8671-41ED-A063-AD3F3569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53F6-BF64-4D83-A435-5002A8F5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7A73-8BDE-47D7-9BF5-4A6C95EA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2817-B8F4-4628-B90C-183FAD0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1268-5AAB-42E4-B556-A1F1C661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D90-24DB-46EE-B599-D7D8B484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DBEE-B346-4311-85B4-81B2868B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F652-F113-417A-9BF2-AE916A72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953B4-A447-47AA-8EC6-32BBADD1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AABF-5916-40AF-93D2-9EE897AB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ECB-9422-448F-B146-78AF8DB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867F-5673-4EE3-9E1A-4B23189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851F-D898-4471-91F0-497F68D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DE3-BA8D-40B6-94F3-80863257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96DF-8773-433D-8349-73D23093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8A96-C3BE-4851-9D10-C6AC1987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8BA4-F582-43E8-AD9D-AF962779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CB5C-7CD2-4937-865D-EA3F694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9B6D-8D29-49E7-8249-A9611509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D245-75A6-4DCB-B6C0-40B99124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710E-D6BE-4C70-9413-1A9B95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C47D-62A2-4439-A0C9-FDC0A25A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CE15-A5A7-4E36-A949-030DF3E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6176-7FD3-400C-B6F9-CCF747A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53D2-CBE1-44E1-8B45-DDC3388B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65A2-C183-4EF7-93EA-C08D4EF80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D700-EAED-4521-954A-252E913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2563-674E-4424-B7C0-60D2958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2361-D8E1-4CC5-AD1F-5E16DB8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E012-8BDF-4C23-BE8D-2B3167B0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BCFC-9AAC-4604-B185-F701AD77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3F58-B150-4AD5-8E75-A396D5CE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9D624-2A7B-4218-9DB4-E30802B2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362C-1D8B-43DC-8B77-996F3C18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F8AA-71A1-4046-84F5-2141FA73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F467E-C417-42DF-BE6C-126E7F59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ADC3-E7CB-4771-91D2-5E70D49F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2889-5974-40FC-8F86-E0EF7157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EB9E-1AD6-4DD6-A05C-93569BD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0B208-6DC0-4D6F-852E-354DAFC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313C-8E85-4AB5-A645-9230ACE1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3CC83-AD3C-4336-AE68-BEBC968D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C78E-79DF-4AE0-A00A-7DD70AC1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86A2-BA9F-437A-8070-490AA2D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3C44-79AC-471D-B978-5657DC4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0D-52DD-4CB6-A60E-E77B271E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6BDF-2B55-4E9B-930A-3B766349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467F-1222-43BC-AF78-5A7A1353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75AE-17B8-4EA5-9E64-764532B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56B9-E8EE-4CD1-BD75-DF60B40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2D3-DC5F-47B4-B787-C0D9FE4A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83F30-EBD2-4F10-818B-5FABF33AF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B512-F9F6-420A-B850-380F7A44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1BA0-AC23-4743-A95C-A7EA9B7F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D7ED-391C-4CCD-A8F8-98AFDB4A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157B-D06D-4D5E-960D-6436446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10CB-8CF0-41A1-B08F-A465947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B41-3039-47BE-8C95-B1B2C7A4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962-2FF8-4456-BA96-1FBDE473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7EBA-2D5B-455D-96A0-86712442D54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B7B4-7517-441F-B024-3783D143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CD62-A169-4C1C-AB6B-E1C831FB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E1D-A11E-4677-B222-4D07F695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2098"/>
            <a:ext cx="9144000" cy="2487014"/>
          </a:xfrm>
        </p:spPr>
        <p:txBody>
          <a:bodyPr>
            <a:normAutofit/>
          </a:bodyPr>
          <a:lstStyle/>
          <a:p>
            <a:r>
              <a:rPr lang="en-US" altLang="zh-CN" sz="5000" dirty="0"/>
              <a:t>SVA Post-</a:t>
            </a:r>
            <a:r>
              <a:rPr lang="en-US" altLang="zh-CN" sz="5000" dirty="0" err="1"/>
              <a:t>NatCon</a:t>
            </a:r>
            <a:r>
              <a:rPr lang="en-US" altLang="zh-CN" sz="5000" dirty="0"/>
              <a:t> 2021 Exhibitor Survey Report (Charts)</a:t>
            </a:r>
            <a:br>
              <a:rPr lang="en-US" altLang="zh-CN" dirty="0"/>
            </a:br>
            <a:endParaRPr lang="zh-CN" alt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3019-45AA-48FC-9D80-5914BF74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215"/>
            <a:ext cx="9144000" cy="1207093"/>
          </a:xfrm>
        </p:spPr>
        <p:txBody>
          <a:bodyPr>
            <a:normAutofit fontScale="92500" lnSpcReduction="20000"/>
          </a:bodyPr>
          <a:lstStyle/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Compiled by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 Veterans of America Research Department</a:t>
            </a: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Neo Pei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March,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BF293-2379-4232-A473-B12E603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8" y="262831"/>
            <a:ext cx="2848373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B57D2-2795-42E7-9763-0ADA1347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387" y="0"/>
            <a:ext cx="11526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92DA-76A4-4795-9E6E-929CAFC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195" y="271527"/>
            <a:ext cx="7731610" cy="531496"/>
          </a:xfrm>
        </p:spPr>
        <p:txBody>
          <a:bodyPr>
            <a:noAutofit/>
          </a:bodyPr>
          <a:lstStyle/>
          <a:p>
            <a:pPr algn="ctr"/>
            <a:r>
              <a:rPr lang="en-US" altLang="zh-CN" sz="2500" b="1" kern="2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What were your strategic goals for attending SVAs 2021 National Conference? (check all that apply)</a:t>
            </a:r>
            <a:endParaRPr lang="zh-CN" alt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85CDCF-6966-4E56-B1C4-0F514AB723D5}"/>
              </a:ext>
            </a:extLst>
          </p:cNvPr>
          <p:cNvSpPr txBox="1">
            <a:spLocks/>
          </p:cNvSpPr>
          <p:nvPr/>
        </p:nvSpPr>
        <p:spPr>
          <a:xfrm>
            <a:off x="459189" y="11783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A19AA-54CB-4517-A867-BED2E1AA67C1}"/>
              </a:ext>
            </a:extLst>
          </p:cNvPr>
          <p:cNvSpPr txBox="1">
            <a:spLocks/>
          </p:cNvSpPr>
          <p:nvPr/>
        </p:nvSpPr>
        <p:spPr>
          <a:xfrm>
            <a:off x="611589" y="1478850"/>
            <a:ext cx="3395433" cy="481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8AF0B8-F713-4BA0-A1DE-DE3E493E2E33}"/>
              </a:ext>
            </a:extLst>
          </p:cNvPr>
          <p:cNvSpPr txBox="1">
            <a:spLocks/>
          </p:cNvSpPr>
          <p:nvPr/>
        </p:nvSpPr>
        <p:spPr>
          <a:xfrm>
            <a:off x="611589" y="13307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9993B7-9167-45C1-839F-5104DD27EAE0}"/>
              </a:ext>
            </a:extLst>
          </p:cNvPr>
          <p:cNvSpPr txBox="1">
            <a:spLocks/>
          </p:cNvSpPr>
          <p:nvPr/>
        </p:nvSpPr>
        <p:spPr>
          <a:xfrm>
            <a:off x="7196137" y="1520342"/>
            <a:ext cx="4384274" cy="53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9B855-C024-41DA-A49D-06874C94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4120875"/>
            <a:ext cx="2818622" cy="212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C659CE-1FF5-45FB-B291-7345EBF4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00" y="1949656"/>
            <a:ext cx="2264390" cy="1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BBF093-5361-43C0-9F1E-091444F2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21" y="4141136"/>
            <a:ext cx="2573476" cy="20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DC94F26-A0D2-431B-BA02-A1DAC02D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03" y="4143540"/>
            <a:ext cx="3288717" cy="20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DBB6A86-568E-43D3-BEA6-4FBBB18B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252" y="4194506"/>
            <a:ext cx="2884320" cy="19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15AC04-8416-4C31-A232-19E282F9A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69" y="1929597"/>
            <a:ext cx="2049321" cy="16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339BDAD-C932-4689-8074-7D640932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32" y="1929597"/>
            <a:ext cx="2165226" cy="17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0380C9B-BCC6-4015-8950-A1B56D39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7" y="1046598"/>
            <a:ext cx="4027275" cy="2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9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92DA-76A4-4795-9E6E-929CAFC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808" y="57671"/>
            <a:ext cx="7731610" cy="457276"/>
          </a:xfrm>
        </p:spPr>
        <p:txBody>
          <a:bodyPr>
            <a:noAutofit/>
          </a:bodyPr>
          <a:lstStyle/>
          <a:p>
            <a:pPr lvl="0"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Rating Questions</a:t>
            </a: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85CDCF-6966-4E56-B1C4-0F514AB723D5}"/>
              </a:ext>
            </a:extLst>
          </p:cNvPr>
          <p:cNvSpPr txBox="1">
            <a:spLocks/>
          </p:cNvSpPr>
          <p:nvPr/>
        </p:nvSpPr>
        <p:spPr>
          <a:xfrm>
            <a:off x="459189" y="11783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A19AA-54CB-4517-A867-BED2E1AA67C1}"/>
              </a:ext>
            </a:extLst>
          </p:cNvPr>
          <p:cNvSpPr txBox="1">
            <a:spLocks/>
          </p:cNvSpPr>
          <p:nvPr/>
        </p:nvSpPr>
        <p:spPr>
          <a:xfrm>
            <a:off x="611589" y="1478850"/>
            <a:ext cx="3395433" cy="481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8AF0B8-F713-4BA0-A1DE-DE3E493E2E33}"/>
              </a:ext>
            </a:extLst>
          </p:cNvPr>
          <p:cNvSpPr txBox="1">
            <a:spLocks/>
          </p:cNvSpPr>
          <p:nvPr/>
        </p:nvSpPr>
        <p:spPr>
          <a:xfrm>
            <a:off x="611589" y="13307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9993B7-9167-45C1-839F-5104DD27EAE0}"/>
              </a:ext>
            </a:extLst>
          </p:cNvPr>
          <p:cNvSpPr txBox="1">
            <a:spLocks/>
          </p:cNvSpPr>
          <p:nvPr/>
        </p:nvSpPr>
        <p:spPr>
          <a:xfrm>
            <a:off x="7196137" y="1520342"/>
            <a:ext cx="4384274" cy="53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4D54BC-755E-498F-8AE5-13781F8F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3" y="1190090"/>
            <a:ext cx="3858398" cy="19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F9DA9C-2507-4A06-8ED6-55E23B73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27" y="1190090"/>
            <a:ext cx="3206735" cy="21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139958E-2D78-4875-9EC4-AB27C7E3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8" y="1226388"/>
            <a:ext cx="3613946" cy="204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5120DB6-F0A8-48B1-B455-DA42D26E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3" y="4367657"/>
            <a:ext cx="4000383" cy="19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6970963-281B-428C-A2D4-778A4D2B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31" y="4367657"/>
            <a:ext cx="3502557" cy="19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A7110AF-76F8-43D6-8DB1-D54D2F8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486" y="4340909"/>
            <a:ext cx="3466340" cy="19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92DA-76A4-4795-9E6E-929CAFC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721" y="151995"/>
            <a:ext cx="7731610" cy="64500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Please indicate the degree to which you agree or disagree with the following statements:</a:t>
            </a:r>
            <a:br>
              <a:rPr lang="zh-CN" altLang="zh-CN" sz="18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 sz="1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85CDCF-6966-4E56-B1C4-0F514AB723D5}"/>
              </a:ext>
            </a:extLst>
          </p:cNvPr>
          <p:cNvSpPr txBox="1">
            <a:spLocks/>
          </p:cNvSpPr>
          <p:nvPr/>
        </p:nvSpPr>
        <p:spPr>
          <a:xfrm>
            <a:off x="459189" y="11783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A19AA-54CB-4517-A867-BED2E1AA67C1}"/>
              </a:ext>
            </a:extLst>
          </p:cNvPr>
          <p:cNvSpPr txBox="1">
            <a:spLocks/>
          </p:cNvSpPr>
          <p:nvPr/>
        </p:nvSpPr>
        <p:spPr>
          <a:xfrm>
            <a:off x="611589" y="1478850"/>
            <a:ext cx="3395433" cy="481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8AF0B8-F713-4BA0-A1DE-DE3E493E2E33}"/>
              </a:ext>
            </a:extLst>
          </p:cNvPr>
          <p:cNvSpPr txBox="1">
            <a:spLocks/>
          </p:cNvSpPr>
          <p:nvPr/>
        </p:nvSpPr>
        <p:spPr>
          <a:xfrm>
            <a:off x="611589" y="13307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9993B7-9167-45C1-839F-5104DD27EAE0}"/>
              </a:ext>
            </a:extLst>
          </p:cNvPr>
          <p:cNvSpPr txBox="1">
            <a:spLocks/>
          </p:cNvSpPr>
          <p:nvPr/>
        </p:nvSpPr>
        <p:spPr>
          <a:xfrm>
            <a:off x="7196137" y="1520342"/>
            <a:ext cx="4384274" cy="53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18601E4-A5FA-49EF-8164-4CB88C79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1" y="1354937"/>
            <a:ext cx="2249302" cy="16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F5B2B67-91A3-4DD5-B64E-F6D91ECF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70" y="1412672"/>
            <a:ext cx="2743482" cy="150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C5F559E-3E06-4238-9F96-7FB19A12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7783"/>
            <a:ext cx="3258307" cy="150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90E29D9-E3FE-4C17-B869-636AC25E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4245762"/>
            <a:ext cx="3882447" cy="18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A788586-6464-47AE-AB32-FB14147B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50" y="4245762"/>
            <a:ext cx="2828585" cy="19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3975946D-EFD6-4750-BE15-8519F73B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82" y="4322556"/>
            <a:ext cx="3969331" cy="18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8DF175D-FA3C-4BB8-95E4-142E4D61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35" y="1427783"/>
            <a:ext cx="2430243" cy="15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92DA-76A4-4795-9E6E-929CAFC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650"/>
              </a:spcAft>
            </a:pPr>
            <a:r>
              <a:rPr lang="en-US" altLang="zh-CN" sz="3900" b="1">
                <a:effectLst/>
              </a:rPr>
              <a:t>Summary Questions</a:t>
            </a:r>
            <a:br>
              <a:rPr lang="en-US" altLang="zh-CN" sz="3900" b="1">
                <a:effectLst/>
              </a:rPr>
            </a:br>
            <a:endParaRPr lang="en-US" altLang="zh-CN" sz="3900" b="1">
              <a:effectLst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F221ADB3-5384-420A-820B-391571C4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837" y="499864"/>
            <a:ext cx="5586942" cy="22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DFA3031-B926-461C-AC33-431A4265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204" y="3318691"/>
            <a:ext cx="5586942" cy="34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9766D2F-FABC-48D0-B0F2-70AB8616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838" y="3514234"/>
            <a:ext cx="5586942" cy="30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D8F0D-186D-4D28-9068-EAEDA0B73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50" y="151995"/>
            <a:ext cx="1986469" cy="53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F894A-B969-479D-A88E-A38B21E53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4190" y="151995"/>
            <a:ext cx="740288" cy="715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85CDCF-6966-4E56-B1C4-0F514AB723D5}"/>
              </a:ext>
            </a:extLst>
          </p:cNvPr>
          <p:cNvSpPr txBox="1">
            <a:spLocks/>
          </p:cNvSpPr>
          <p:nvPr/>
        </p:nvSpPr>
        <p:spPr>
          <a:xfrm>
            <a:off x="459189" y="11783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A19AA-54CB-4517-A867-BED2E1AA67C1}"/>
              </a:ext>
            </a:extLst>
          </p:cNvPr>
          <p:cNvSpPr txBox="1">
            <a:spLocks/>
          </p:cNvSpPr>
          <p:nvPr/>
        </p:nvSpPr>
        <p:spPr>
          <a:xfrm>
            <a:off x="611589" y="1478850"/>
            <a:ext cx="3395433" cy="481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8AF0B8-F713-4BA0-A1DE-DE3E493E2E33}"/>
              </a:ext>
            </a:extLst>
          </p:cNvPr>
          <p:cNvSpPr txBox="1">
            <a:spLocks/>
          </p:cNvSpPr>
          <p:nvPr/>
        </p:nvSpPr>
        <p:spPr>
          <a:xfrm>
            <a:off x="611589" y="1330714"/>
            <a:ext cx="4384274" cy="529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9993B7-9167-45C1-839F-5104DD27EAE0}"/>
              </a:ext>
            </a:extLst>
          </p:cNvPr>
          <p:cNvSpPr txBox="1">
            <a:spLocks/>
          </p:cNvSpPr>
          <p:nvPr/>
        </p:nvSpPr>
        <p:spPr>
          <a:xfrm>
            <a:off x="7196137" y="1520342"/>
            <a:ext cx="4384274" cy="53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1839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Theme</vt:lpstr>
      <vt:lpstr>SVA Post-NatCon 2021 Exhibitor Survey Report (Charts) </vt:lpstr>
      <vt:lpstr>What were your strategic goals for attending SVAs 2021 National Conference? (check all that apply)</vt:lpstr>
      <vt:lpstr>Rating Questions</vt:lpstr>
      <vt:lpstr>Please indicate the degree to which you agree or disagree with the following statements: </vt:lpstr>
      <vt:lpstr>Summary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  Dole-Hidden Heroes High Stress caregiver inspection</dc:title>
  <dc:creator>Lihua Pei</dc:creator>
  <cp:lastModifiedBy>Lihua Pei</cp:lastModifiedBy>
  <cp:revision>23</cp:revision>
  <dcterms:created xsi:type="dcterms:W3CDTF">2020-08-04T12:23:36Z</dcterms:created>
  <dcterms:modified xsi:type="dcterms:W3CDTF">2021-03-18T19:40:51Z</dcterms:modified>
</cp:coreProperties>
</file>