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B853-5EC9-4A81-9248-334D4A08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E6ADB-B9DE-48F8-AD22-AF430B368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8412-8671-41ED-A063-AD3F3569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53F6-BF64-4D83-A435-5002A8F5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7A73-8BDE-47D7-9BF5-4A6C95EA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2817-B8F4-4628-B90C-183FAD0D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1268-5AAB-42E4-B556-A1F1C6617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D90-24DB-46EE-B599-D7D8B484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DBEE-B346-4311-85B4-81B2868B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F652-F113-417A-9BF2-AE916A72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953B4-A447-47AA-8EC6-32BBADD1D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AABF-5916-40AF-93D2-9EE897ABE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ECB-9422-448F-B146-78AF8DB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867F-5673-4EE3-9E1A-4B23189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851F-D898-4471-91F0-497F68D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DE3-BA8D-40B6-94F3-80863257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96DF-8773-433D-8349-73D23093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8A96-C3BE-4851-9D10-C6AC1987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8BA4-F582-43E8-AD9D-AF962779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CB5C-7CD2-4937-865D-EA3F694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9B6D-8D29-49E7-8249-A9611509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D245-75A6-4DCB-B6C0-40B99124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710E-D6BE-4C70-9413-1A9B959E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C47D-62A2-4439-A0C9-FDC0A25A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CE15-A5A7-4E36-A949-030DF3E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6176-7FD3-400C-B6F9-CCF747A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53D2-CBE1-44E1-8B45-DDC3388B6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65A2-C183-4EF7-93EA-C08D4EF80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D700-EAED-4521-954A-252E913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2563-674E-4424-B7C0-60D2958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2361-D8E1-4CC5-AD1F-5E16DB8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7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E012-8BDF-4C23-BE8D-2B3167B0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BCFC-9AAC-4604-B185-F701AD77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3F58-B150-4AD5-8E75-A396D5CE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9D624-2A7B-4218-9DB4-E30802B2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362C-1D8B-43DC-8B77-996F3C18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F8AA-71A1-4046-84F5-2141FA73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F467E-C417-42DF-BE6C-126E7F59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ADC3-E7CB-4771-91D2-5E70D49F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2889-5974-40FC-8F86-E0EF7157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EB9E-1AD6-4DD6-A05C-93569BDF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0B208-6DC0-4D6F-852E-354DAFC4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9313C-8E85-4AB5-A645-9230ACE1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3CC83-AD3C-4336-AE68-BEBC968D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6C78E-79DF-4AE0-A00A-7DD70AC1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86A2-BA9F-437A-8070-490AA2D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3C44-79AC-471D-B978-5657DC4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0D-52DD-4CB6-A60E-E77B271E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6BDF-2B55-4E9B-930A-3B766349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467F-1222-43BC-AF78-5A7A1353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75AE-17B8-4EA5-9E64-764532B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56B9-E8EE-4CD1-BD75-DF60B40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2D3-DC5F-47B4-B787-C0D9FE4A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83F30-EBD2-4F10-818B-5FABF33AF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B512-F9F6-420A-B850-380F7A44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91BA0-AC23-4743-A95C-A7EA9B7F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D7ED-391C-4CCD-A8F8-98AFDB4A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157B-D06D-4D5E-960D-64364468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E10CB-8CF0-41A1-B08F-A465947B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B41-3039-47BE-8C95-B1B2C7A4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962-2FF8-4456-BA96-1FBDE473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7EBA-2D5B-455D-96A0-86712442D54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B7B4-7517-441F-B024-3783D143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CD62-A169-4C1C-AB6B-E1C831FB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332D-8C95-4265-9BD9-A7F32032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E1D-A11E-4677-B222-4D07F695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054" y="1600890"/>
            <a:ext cx="8487508" cy="2487014"/>
          </a:xfrm>
        </p:spPr>
        <p:txBody>
          <a:bodyPr>
            <a:normAutofit/>
          </a:bodyPr>
          <a:lstStyle/>
          <a:p>
            <a:r>
              <a:rPr lang="en-US" altLang="zh-CN" dirty="0"/>
              <a:t>2020 SVA Census Report</a:t>
            </a:r>
            <a:br>
              <a:rPr lang="en-US" altLang="zh-CN" dirty="0"/>
            </a:br>
            <a:r>
              <a:rPr lang="en-US" altLang="zh-CN" dirty="0"/>
              <a:t>Gender and Ethnicity</a:t>
            </a:r>
            <a:br>
              <a:rPr lang="en-US" altLang="zh-CN" dirty="0"/>
            </a:br>
            <a:endParaRPr lang="zh-CN" alt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3019-45AA-48FC-9D80-5914BF74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1215"/>
            <a:ext cx="9144000" cy="1207093"/>
          </a:xfrm>
        </p:spPr>
        <p:txBody>
          <a:bodyPr>
            <a:normAutofit fontScale="92500" lnSpcReduction="20000"/>
          </a:bodyPr>
          <a:lstStyle/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Compiled by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 Veterans of America Research Department</a:t>
            </a: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Neo Pei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April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2021</a:t>
            </a: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BF293-2379-4232-A473-B12E603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8" y="262831"/>
            <a:ext cx="2848373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B57D2-2795-42E7-9763-0ADA1347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42" y="86593"/>
            <a:ext cx="115268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CBF293-2379-4232-A473-B12E603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8" y="262831"/>
            <a:ext cx="2848373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B57D2-2795-42E7-9763-0ADA1347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42" y="86593"/>
            <a:ext cx="1152686" cy="11145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62EBCE-C570-47F2-BFA9-3AE8BA9EB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42" y="262374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Gender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D9683-742E-44DF-9726-AF2C7D91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53" y="1744133"/>
            <a:ext cx="10447498" cy="42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1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CBF293-2379-4232-A473-B12E603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8" y="262831"/>
            <a:ext cx="2848373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B57D2-2795-42E7-9763-0ADA1347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42" y="86593"/>
            <a:ext cx="1152686" cy="11145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62EBCE-C570-47F2-BFA9-3AE8BA9EB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133" y="2081023"/>
            <a:ext cx="3335867" cy="326991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Echnicity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0BC2C-04AE-4CF8-9AF2-BD779155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162" y="0"/>
            <a:ext cx="5894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2020 SVA Census Report Gender and Ethnicity </vt:lpstr>
      <vt:lpstr>Gender</vt:lpstr>
      <vt:lpstr>Echnicity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  Dole-Hidden Heroes High Stress caregiver inspection</dc:title>
  <dc:creator>Lihua Pei</dc:creator>
  <cp:lastModifiedBy>Lihua Pei</cp:lastModifiedBy>
  <cp:revision>26</cp:revision>
  <dcterms:created xsi:type="dcterms:W3CDTF">2020-08-04T12:23:36Z</dcterms:created>
  <dcterms:modified xsi:type="dcterms:W3CDTF">2021-04-09T16:01:50Z</dcterms:modified>
</cp:coreProperties>
</file>