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Full Stack Web Development: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 Tables, JavaScript &amp; Console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the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Check if functions are running</a:t>
            </a:r>
          </a:p>
          <a:p>
            <a:pPr>
              <a:defRPr sz="1800"/>
            </a:pPr>
            <a:r>
              <a:t>See data passed between functions</a:t>
            </a:r>
          </a:p>
          <a:p>
            <a:pPr>
              <a:defRPr sz="1800"/>
            </a:pPr>
            <a:r>
              <a:t>Find and fix errors</a:t>
            </a:r>
          </a:p>
          <a:p>
            <a:pPr>
              <a:defRPr sz="1800"/>
            </a:pPr>
            <a:r>
              <a:t>Trace the program's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Open the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Chrome/Firefox: Right-click → Inspect → Console tab</a:t>
            </a:r>
          </a:p>
          <a:p>
            <a:pPr>
              <a:defRPr sz="1800"/>
            </a:pPr>
            <a:r>
              <a:t>Shortcut (Windows/Linux): Ctrl + Shift + J</a:t>
            </a:r>
          </a:p>
          <a:p>
            <a:pPr>
              <a:defRPr sz="1800"/>
            </a:pPr>
            <a:r>
              <a:t>Shortcut (Mac): Cmd + Option + 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All Fits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HTML Table: structure for data display</a:t>
            </a:r>
          </a:p>
          <a:p>
            <a:pPr>
              <a:defRPr sz="1800"/>
            </a:pPr>
            <a:r>
              <a:t>&lt;thead&gt; / &lt;tbody&gt;: separate static headers from dynamic content</a:t>
            </a:r>
          </a:p>
          <a:p>
            <a:pPr>
              <a:defRPr sz="1800"/>
            </a:pPr>
            <a:r>
              <a:t>JavaScript File: behavior and logic</a:t>
            </a:r>
          </a:p>
          <a:p>
            <a:pPr>
              <a:defRPr sz="1800"/>
            </a:pPr>
            <a:r>
              <a:t>Function Stubs: plan and test before full code</a:t>
            </a:r>
          </a:p>
          <a:p>
            <a:pPr>
              <a:defRPr sz="1800"/>
            </a:pPr>
            <a:r>
              <a:t>Console: confirm actions and debug issues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Start lab with starter code</a:t>
            </a:r>
          </a:p>
          <a:p>
            <a:pPr>
              <a:defRPr sz="1800"/>
            </a:pPr>
            <a:r>
              <a:t>Work with a table and connect stub functions</a:t>
            </a:r>
          </a:p>
          <a:p>
            <a:pPr>
              <a:defRPr sz="1800"/>
            </a:pPr>
            <a:r>
              <a:t>Prepare your app to fetch and use real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HTML tables are and how they’re structured</a:t>
            </a:r>
          </a:p>
          <a:p>
            <a:pPr>
              <a:defRPr sz="1800"/>
            </a:pPr>
            <a:r>
              <a:t>Why we use JavaScript with HTML</a:t>
            </a:r>
          </a:p>
          <a:p>
            <a:pPr>
              <a:defRPr sz="1800"/>
            </a:pPr>
            <a:r>
              <a:t>What function stubs are and how they help us build logic</a:t>
            </a:r>
          </a:p>
          <a:p>
            <a:pPr>
              <a:defRPr sz="1800"/>
            </a:pPr>
            <a:r>
              <a:t>How to think like a developer preparing a dynamic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HTML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Tables organize data in rows and columns, like a spreadsheet</a:t>
            </a:r>
          </a:p>
          <a:p>
            <a:pPr>
              <a:defRPr sz="1800"/>
            </a:pPr>
            <a:r>
              <a:t>&lt;table&gt;: container for the entire table</a:t>
            </a:r>
          </a:p>
          <a:p>
            <a:pPr>
              <a:defRPr sz="1800"/>
            </a:pPr>
            <a:r>
              <a:t>&lt;thead&gt;: holds column headers</a:t>
            </a:r>
          </a:p>
          <a:p>
            <a:pPr>
              <a:defRPr sz="1800"/>
            </a:pPr>
            <a:r>
              <a:t>&lt;tbody&gt;: holds data rows</a:t>
            </a:r>
          </a:p>
          <a:p>
            <a:pPr>
              <a:defRPr sz="1800"/>
            </a:pPr>
            <a:r>
              <a:t>&lt;tr&gt;: defines a table row</a:t>
            </a:r>
          </a:p>
          <a:p>
            <a:pPr>
              <a:defRPr sz="1800"/>
            </a:pPr>
            <a:r>
              <a:t>&lt;td&gt;: table cell for data</a:t>
            </a:r>
          </a:p>
          <a:p>
            <a:pPr>
              <a:defRPr sz="1800"/>
            </a:pPr>
            <a:r>
              <a:t>&lt;th&gt;: table header cell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Split &lt;thead&gt; and &lt;tbody&gt;?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Keeps the table structure organized</a:t>
            </a:r>
          </a:p>
          <a:p>
            <a:pPr>
              <a:defRPr sz="1800"/>
            </a:pPr>
            <a:r>
              <a:t>Allows different styling for headers and data</a:t>
            </a:r>
          </a:p>
          <a:p>
            <a:pPr>
              <a:defRPr sz="1800"/>
            </a:pPr>
            <a:r>
              <a:t>JavaScript can target and modify only the &lt;tbody&gt;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JavaScript Doing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HTML provides structure, JavaScript provides interactivity</a:t>
            </a:r>
          </a:p>
          <a:p>
            <a:pPr>
              <a:defRPr sz="1800"/>
            </a:pPr>
            <a:r>
              <a:t>JavaScript can fetch and insert data into &lt;tbody&gt;</a:t>
            </a:r>
          </a:p>
          <a:p>
            <a:pPr>
              <a:defRPr sz="1800"/>
            </a:pPr>
            <a:r>
              <a:t>Enables dynamic updates after the page loads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Find the table using its ID</a:t>
            </a:r>
          </a:p>
          <a:p>
            <a:pPr>
              <a:defRPr sz="1800"/>
            </a:pPr>
            <a:r>
              <a:t>Add new rows to &lt;tbody&gt;</a:t>
            </a:r>
          </a:p>
          <a:p>
            <a:pPr>
              <a:defRPr sz="1800"/>
            </a:pPr>
            <a:r>
              <a:t>Format and update data visually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JavaScript Stubs?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Placeholder functions that define logic to be built later</a:t>
            </a:r>
          </a:p>
          <a:p>
            <a:pPr>
              <a:defRPr sz="1800"/>
            </a:pPr>
            <a:r>
              <a:t>Help plan structure and test connections</a:t>
            </a:r>
          </a:p>
          <a:p>
            <a:pPr>
              <a:defRPr sz="1800"/>
            </a:pPr>
            <a:r>
              <a:t>Enable development in small stages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function fetchData() {</a:t>
            </a:r>
          </a:p>
          <a:p>
            <a:pPr>
              <a:defRPr sz="1800"/>
            </a:pPr>
            <a:r>
              <a:t>    console.log("Fetching data...");</a:t>
            </a:r>
          </a:p>
          <a:p>
            <a:pPr>
              <a:defRPr sz="1800"/>
            </a:pPr>
            <a:r>
              <a:t>}</a:t>
            </a:r>
          </a:p>
          <a:p>
            <a:pPr>
              <a:defRPr sz="1800"/>
            </a:pPr>
            <a:r>
              <a:t>Shows the file is connected and function is callable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Browser Console?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Command center for debugging JavaScript</a:t>
            </a:r>
          </a:p>
          <a:p>
            <a:pPr>
              <a:defRPr sz="1800"/>
            </a:pPr>
            <a:r>
              <a:t>Shows console.log outputs, errors, messages</a:t>
            </a:r>
          </a:p>
          <a:p>
            <a:pPr>
              <a:defRPr sz="1800"/>
            </a:pPr>
            <a:r>
              <a:t>Can directly run JavaScript code for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