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5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5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1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6EF67C-F330-4860-A930-4B6CEC4EFEB0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AEBDD-8CEC-4509-BECE-2DFA7E62850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7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989D1-1444-4C81-9B80-A3790D25D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66661"/>
            <a:ext cx="10058400" cy="1786098"/>
          </a:xfrm>
        </p:spPr>
        <p:txBody>
          <a:bodyPr>
            <a:normAutofit/>
          </a:bodyPr>
          <a:lstStyle/>
          <a:p>
            <a:r>
              <a:rPr lang="ru-RU" sz="6500" dirty="0"/>
              <a:t>Мобильное приложение «</a:t>
            </a:r>
            <a:r>
              <a:rPr lang="en-US" sz="6500" dirty="0" err="1"/>
              <a:t>TaxiMobile</a:t>
            </a:r>
            <a:r>
              <a:rPr lang="ru-RU" sz="65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798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CAF0-A3A8-436C-99D6-E83B1040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2128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LaunchScreen </a:t>
            </a:r>
            <a:r>
              <a:rPr lang="ru-RU" dirty="0"/>
              <a:t>и аутентификация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6F88-DCC1-4566-8B42-781644B23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05" y="1993331"/>
            <a:ext cx="2286436" cy="40668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41AED2-A819-4740-915C-0F809949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82" y="1993332"/>
            <a:ext cx="2286436" cy="40668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9EBDB-C4BC-4499-A886-88187CB43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1993332"/>
            <a:ext cx="2286436" cy="4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67386-1B2E-4216-9CCF-508ADD6B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248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Основной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7F9DE1-0EA8-4E21-B9D9-33F317BE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4" y="2079812"/>
            <a:ext cx="2268057" cy="40341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D79ABE-6283-451D-94B9-F882FBC1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01" y="2079812"/>
            <a:ext cx="2268057" cy="40341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2296C2-9676-4EA3-85EA-20BF4AED3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57" y="2079812"/>
            <a:ext cx="2268058" cy="40341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736C76-C7C6-4CE6-BD71-CDD01F7A5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4" y="2079812"/>
            <a:ext cx="2268057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568ED-5BC6-4FDA-9BED-4F8AAC8C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026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Меню и экраны разделов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127BB3-2A68-4BCD-9617-99FBFAD5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7" y="2016255"/>
            <a:ext cx="2268508" cy="40349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AF73D-AD27-4802-A7EC-0E1A35C43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41" y="2016256"/>
            <a:ext cx="2268508" cy="40349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88FA1D-0C31-460E-95B6-F23CCB1FE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95" y="2016253"/>
            <a:ext cx="2268509" cy="40349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5CCA85-02D4-4D73-973B-E17ADCF65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50" y="2016253"/>
            <a:ext cx="2268510" cy="40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7FB3-5CFE-4AD0-8863-65F11EF3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6A725C-F689-48FA-9307-D0C1872B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26" y="2144751"/>
            <a:ext cx="2764770" cy="348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89CD29-7AD6-4F96-9E8F-4C2F026B4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35" y="2144750"/>
            <a:ext cx="2764768" cy="34853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4F067D-D195-41B6-A7D8-1461C9324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17" y="2144750"/>
            <a:ext cx="2764770" cy="34853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9327FF-7B4A-4533-94B6-24C1C1ABD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8" y="2144751"/>
            <a:ext cx="2764770" cy="34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9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15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Мобильное приложение «TaxiMobile»</vt:lpstr>
      <vt:lpstr>LaunchScreen и аутентификация</vt:lpstr>
      <vt:lpstr>Основной экран</vt:lpstr>
      <vt:lpstr>Меню и экраны разделов</vt:lpstr>
      <vt:lpstr>Часы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«Умный дом»</dc:title>
  <dc:creator>Administrator</dc:creator>
  <cp:lastModifiedBy>user</cp:lastModifiedBy>
  <cp:revision>21</cp:revision>
  <dcterms:created xsi:type="dcterms:W3CDTF">2023-01-13T07:31:35Z</dcterms:created>
  <dcterms:modified xsi:type="dcterms:W3CDTF">2023-02-01T08:59:15Z</dcterms:modified>
</cp:coreProperties>
</file>