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yst layout 3 - Marker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Blom Jensen" userId="57dd88df5c73f059" providerId="LiveId" clId="{072B16E5-32CE-463E-92CD-DB0ADB89F721}"/>
    <pc:docChg chg="undo custSel modSld">
      <pc:chgData name="Sofie Blom Jensen" userId="57dd88df5c73f059" providerId="LiveId" clId="{072B16E5-32CE-463E-92CD-DB0ADB89F721}" dt="2018-05-08T10:39:14.082" v="70" actId="1076"/>
      <pc:docMkLst>
        <pc:docMk/>
      </pc:docMkLst>
      <pc:sldChg chg="addSp delSp modSp mod setBg">
        <pc:chgData name="Sofie Blom Jensen" userId="57dd88df5c73f059" providerId="LiveId" clId="{072B16E5-32CE-463E-92CD-DB0ADB89F721}" dt="2018-05-08T10:36:16.938" v="49" actId="14100"/>
        <pc:sldMkLst>
          <pc:docMk/>
          <pc:sldMk cId="4005199512" sldId="257"/>
        </pc:sldMkLst>
        <pc:spChg chg="mod or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" creationId="{E2D1DB8B-70C1-4FD7-9837-5C5D598F202A}"/>
          </ac:spMkLst>
        </pc:spChg>
        <pc:spChg chg="del">
          <ac:chgData name="Sofie Blom Jensen" userId="57dd88df5c73f059" providerId="LiveId" clId="{072B16E5-32CE-463E-92CD-DB0ADB89F721}" dt="2018-05-08T10:32:20.359" v="0" actId="14100"/>
          <ac:spMkLst>
            <pc:docMk/>
            <pc:sldMk cId="4005199512" sldId="257"/>
            <ac:spMk id="3" creationId="{D4FD3E42-4061-4FE6-B6CC-758DF8C81333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71" creationId="{84C75E2B-CACA-478C-B26B-182AF87A18E3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79" creationId="{E5204C30-4ABA-4B2E-9D2B-9BEB77E44430}"/>
          </ac:spMkLst>
        </pc:spChg>
        <pc:spChg chg="add del">
          <ac:chgData name="Sofie Blom Jensen" userId="57dd88df5c73f059" providerId="LiveId" clId="{072B16E5-32CE-463E-92CD-DB0ADB89F721}" dt="2018-05-08T10:32:43.001" v="7" actId="26606"/>
          <ac:spMkLst>
            <pc:docMk/>
            <pc:sldMk cId="4005199512" sldId="257"/>
            <ac:spMk id="81" creationId="{60D2F65F-F91E-49D5-A1AD-D5B532905015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91" creationId="{622F7FD7-8884-4FD5-95AB-0B5C6033ADF7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2" creationId="{0CABCAE3-64FC-4149-819F-2C1812824154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6" creationId="{2FA7AD0A-1871-4DF8-9235-F49D0513B9C1}"/>
          </ac:spMkLst>
        </pc:spChg>
        <pc:spChg chg="add">
          <ac:chgData name="Sofie Blom Jensen" userId="57dd88df5c73f059" providerId="LiveId" clId="{072B16E5-32CE-463E-92CD-DB0ADB89F721}" dt="2018-05-08T10:32:43.034" v="8" actId="26606"/>
          <ac:spMkLst>
            <pc:docMk/>
            <pc:sldMk cId="4005199512" sldId="257"/>
            <ac:spMk id="2057" creationId="{36B04CFB-FAE5-47DD-9B3E-4E9BA7A89CC1}"/>
          </ac:spMkLst>
        </pc:spChg>
        <pc:grpChg chg="add del">
          <ac:chgData name="Sofie Blom Jensen" userId="57dd88df5c73f059" providerId="LiveId" clId="{072B16E5-32CE-463E-92CD-DB0ADB89F721}" dt="2018-05-08T10:32:43.001" v="7" actId="26606"/>
          <ac:grpSpMkLst>
            <pc:docMk/>
            <pc:sldMk cId="4005199512" sldId="257"/>
            <ac:grpSpMk id="87" creationId="{D0BDFEB6-D2AA-410C-A693-EA7E9BBA3BFF}"/>
          </ac:grpSpMkLst>
        </pc:grpChg>
        <pc:grpChg chg="add">
          <ac:chgData name="Sofie Blom Jensen" userId="57dd88df5c73f059" providerId="LiveId" clId="{072B16E5-32CE-463E-92CD-DB0ADB89F721}" dt="2018-05-08T10:32:43.034" v="8" actId="26606"/>
          <ac:grpSpMkLst>
            <pc:docMk/>
            <pc:sldMk cId="4005199512" sldId="257"/>
            <ac:grpSpMk id="2060" creationId="{E8ACF89C-CFC3-4D68-B3C4-2BEFB7BBE5F7}"/>
          </ac:grpSpMkLst>
        </pc:grpChg>
        <pc:picChg chg="add del">
          <ac:chgData name="Sofie Blom Jensen" userId="57dd88df5c73f059" providerId="LiveId" clId="{072B16E5-32CE-463E-92CD-DB0ADB89F721}" dt="2018-05-08T10:32:43.001" v="7" actId="26606"/>
          <ac:picMkLst>
            <pc:docMk/>
            <pc:sldMk cId="4005199512" sldId="257"/>
            <ac:picMk id="73" creationId="{50FF2874-547C-4D14-9E18-28B19002FB8C}"/>
          </ac:picMkLst>
        </pc:picChg>
        <pc:picChg chg="add del">
          <ac:chgData name="Sofie Blom Jensen" userId="57dd88df5c73f059" providerId="LiveId" clId="{072B16E5-32CE-463E-92CD-DB0ADB89F721}" dt="2018-05-08T10:32:43.001" v="7" actId="26606"/>
          <ac:picMkLst>
            <pc:docMk/>
            <pc:sldMk cId="4005199512" sldId="257"/>
            <ac:picMk id="83" creationId="{7CBA4719-C30A-462C-A3A7-5D93A2B30C0C}"/>
          </ac:picMkLst>
        </pc:picChg>
        <pc:picChg chg="add mod">
          <ac:chgData name="Sofie Blom Jensen" userId="57dd88df5c73f059" providerId="LiveId" clId="{072B16E5-32CE-463E-92CD-DB0ADB89F721}" dt="2018-05-08T10:36:16.938" v="49" actId="14100"/>
          <ac:picMkLst>
            <pc:docMk/>
            <pc:sldMk cId="4005199512" sldId="257"/>
            <ac:picMk id="2050" creationId="{3F715A9E-D0EB-422C-A532-5E0F224326FF}"/>
          </ac:picMkLst>
        </pc:picChg>
        <pc:picChg chg="add">
          <ac:chgData name="Sofie Blom Jensen" userId="57dd88df5c73f059" providerId="LiveId" clId="{072B16E5-32CE-463E-92CD-DB0ADB89F721}" dt="2018-05-08T10:32:43.034" v="8" actId="26606"/>
          <ac:picMkLst>
            <pc:docMk/>
            <pc:sldMk cId="4005199512" sldId="257"/>
            <ac:picMk id="2053" creationId="{012FDCFE-9AD2-4D8A-8CBF-B3AA37EBF6DD}"/>
          </ac:picMkLst>
        </pc:picChg>
        <pc:picChg chg="add">
          <ac:chgData name="Sofie Blom Jensen" userId="57dd88df5c73f059" providerId="LiveId" clId="{072B16E5-32CE-463E-92CD-DB0ADB89F721}" dt="2018-05-08T10:32:43.034" v="8" actId="26606"/>
          <ac:picMkLst>
            <pc:docMk/>
            <pc:sldMk cId="4005199512" sldId="257"/>
            <ac:picMk id="2058" creationId="{16EFE474-4FE0-4E8F-8F09-5ED2C9E76A84}"/>
          </ac:picMkLst>
        </pc:pic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75" creationId="{36CF827D-A163-47F7-BD87-34EB4FA7D696}"/>
          </ac:cxnSpMkLst>
        </pc:cxn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77" creationId="{D299D9A9-1DA8-433D-A9BC-FB48D93D4217}"/>
          </ac:cxnSpMkLst>
        </pc:cxnChg>
        <pc:cxnChg chg="add del">
          <ac:chgData name="Sofie Blom Jensen" userId="57dd88df5c73f059" providerId="LiveId" clId="{072B16E5-32CE-463E-92CD-DB0ADB89F721}" dt="2018-05-08T10:32:43.001" v="7" actId="26606"/>
          <ac:cxnSpMkLst>
            <pc:docMk/>
            <pc:sldMk cId="4005199512" sldId="257"/>
            <ac:cxnSpMk id="85" creationId="{F30857DA-DEF8-4780-BECA-1C220534422F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93" creationId="{EE68D41B-9286-479F-9AB7-678C8E348D71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4" creationId="{FBD463FC-4CA8-4FF4-85A3-AF9F4B98D210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5" creationId="{BECF35C3-8B44-4F4B-BD25-4C01823DB22A}"/>
          </ac:cxnSpMkLst>
        </pc:cxnChg>
        <pc:cxnChg chg="add">
          <ac:chgData name="Sofie Blom Jensen" userId="57dd88df5c73f059" providerId="LiveId" clId="{072B16E5-32CE-463E-92CD-DB0ADB89F721}" dt="2018-05-08T10:32:43.034" v="8" actId="26606"/>
          <ac:cxnSpMkLst>
            <pc:docMk/>
            <pc:sldMk cId="4005199512" sldId="257"/>
            <ac:cxnSpMk id="2059" creationId="{CF8B8C81-54DC-4AF5-B682-3A2C70A6B55C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5:49.759" v="47" actId="207"/>
        <pc:sldMkLst>
          <pc:docMk/>
          <pc:sldMk cId="3862271608" sldId="259"/>
        </pc:sldMkLst>
        <pc:spChg chg="mod">
          <ac:chgData name="Sofie Blom Jensen" userId="57dd88df5c73f059" providerId="LiveId" clId="{072B16E5-32CE-463E-92CD-DB0ADB89F721}" dt="2018-05-08T10:35:49.759" v="47" actId="207"/>
          <ac:spMkLst>
            <pc:docMk/>
            <pc:sldMk cId="3862271608" sldId="259"/>
            <ac:spMk id="2" creationId="{23A70216-5B9A-4B34-ABB2-E2462547A587}"/>
          </ac:spMkLst>
        </pc:spChg>
        <pc:spChg chg="add del">
          <ac:chgData name="Sofie Blom Jensen" userId="57dd88df5c73f059" providerId="LiveId" clId="{072B16E5-32CE-463E-92CD-DB0ADB89F721}" dt="2018-05-08T10:32:53.768" v="11" actId="26606"/>
          <ac:spMkLst>
            <pc:docMk/>
            <pc:sldMk cId="3862271608" sldId="259"/>
            <ac:spMk id="9" creationId="{482E7304-2AC2-4A5C-924D-A6AC3FFC5EAC}"/>
          </ac:spMkLst>
        </pc:spChg>
        <pc:spChg chg="add del">
          <ac:chgData name="Sofie Blom Jensen" userId="57dd88df5c73f059" providerId="LiveId" clId="{072B16E5-32CE-463E-92CD-DB0ADB89F721}" dt="2018-05-08T10:32:53.768" v="11" actId="26606"/>
          <ac:spMkLst>
            <pc:docMk/>
            <pc:sldMk cId="3862271608" sldId="259"/>
            <ac:spMk id="11" creationId="{A3C183B1-1D4B-4E3D-A02E-A426E3BFA016}"/>
          </ac:spMkLst>
        </pc:spChg>
        <pc:spChg chg="add del">
          <ac:chgData name="Sofie Blom Jensen" userId="57dd88df5c73f059" providerId="LiveId" clId="{072B16E5-32CE-463E-92CD-DB0ADB89F721}" dt="2018-05-08T10:33:04.907" v="15" actId="26606"/>
          <ac:spMkLst>
            <pc:docMk/>
            <pc:sldMk cId="3862271608" sldId="259"/>
            <ac:spMk id="15" creationId="{482E7304-2AC2-4A5C-924D-A6AC3FFC5EAC}"/>
          </ac:spMkLst>
        </pc:spChg>
        <pc:spChg chg="add del">
          <ac:chgData name="Sofie Blom Jensen" userId="57dd88df5c73f059" providerId="LiveId" clId="{072B16E5-32CE-463E-92CD-DB0ADB89F721}" dt="2018-05-08T10:33:04.907" v="15" actId="26606"/>
          <ac:spMkLst>
            <pc:docMk/>
            <pc:sldMk cId="3862271608" sldId="259"/>
            <ac:spMk id="16" creationId="{A3C183B1-1D4B-4E3D-A02E-A426E3BFA016}"/>
          </ac:spMkLst>
        </pc:spChg>
        <pc:spChg chg="add del">
          <ac:chgData name="Sofie Blom Jensen" userId="57dd88df5c73f059" providerId="LiveId" clId="{072B16E5-32CE-463E-92CD-DB0ADB89F721}" dt="2018-05-08T10:33:10.291" v="19" actId="26606"/>
          <ac:spMkLst>
            <pc:docMk/>
            <pc:sldMk cId="3862271608" sldId="259"/>
            <ac:spMk id="19" creationId="{1B6FE1E6-1155-46CD-9113-BC03DDD53DEB}"/>
          </ac:spMkLst>
        </pc:spChg>
        <pc:spChg chg="add del">
          <ac:chgData name="Sofie Blom Jensen" userId="57dd88df5c73f059" providerId="LiveId" clId="{072B16E5-32CE-463E-92CD-DB0ADB89F721}" dt="2018-05-08T10:33:10.291" v="19" actId="26606"/>
          <ac:spMkLst>
            <pc:docMk/>
            <pc:sldMk cId="3862271608" sldId="259"/>
            <ac:spMk id="20" creationId="{F80DFCE9-814C-46CF-8B54-3DF7C405D591}"/>
          </ac:spMkLst>
        </pc:spChg>
        <pc:spChg chg="add">
          <ac:chgData name="Sofie Blom Jensen" userId="57dd88df5c73f059" providerId="LiveId" clId="{072B16E5-32CE-463E-92CD-DB0ADB89F721}" dt="2018-05-08T10:33:10.316" v="22" actId="26606"/>
          <ac:spMkLst>
            <pc:docMk/>
            <pc:sldMk cId="3862271608" sldId="259"/>
            <ac:spMk id="25" creationId="{1B6FE1E6-1155-46CD-9113-BC03DDD53DEB}"/>
          </ac:spMkLst>
        </pc:spChg>
        <pc:spChg chg="add">
          <ac:chgData name="Sofie Blom Jensen" userId="57dd88df5c73f059" providerId="LiveId" clId="{072B16E5-32CE-463E-92CD-DB0ADB89F721}" dt="2018-05-08T10:33:10.316" v="22" actId="26606"/>
          <ac:spMkLst>
            <pc:docMk/>
            <pc:sldMk cId="3862271608" sldId="259"/>
            <ac:spMk id="26" creationId="{F80DFCE9-814C-46CF-8B54-3DF7C405D591}"/>
          </ac:spMkLst>
        </pc:spChg>
        <pc:graphicFrameChg chg="add del">
          <ac:chgData name="Sofie Blom Jensen" userId="57dd88df5c73f059" providerId="LiveId" clId="{072B16E5-32CE-463E-92CD-DB0ADB89F721}" dt="2018-05-08T10:33:10.291" v="19" actId="26606"/>
          <ac:graphicFrameMkLst>
            <pc:docMk/>
            <pc:sldMk cId="3862271608" sldId="259"/>
            <ac:graphicFrameMk id="4" creationId="{80791098-8A7B-4A4A-9A51-FF8BA9520F14}"/>
          </ac:graphicFrameMkLst>
        </pc:graphicFrameChg>
        <pc:graphicFrameChg chg="add del mod">
          <ac:chgData name="Sofie Blom Jensen" userId="57dd88df5c73f059" providerId="LiveId" clId="{072B16E5-32CE-463E-92CD-DB0ADB89F721}" dt="2018-05-08T10:33:10.316" v="22" actId="26606"/>
          <ac:graphicFrameMkLst>
            <pc:docMk/>
            <pc:sldMk cId="3862271608" sldId="259"/>
            <ac:graphicFrameMk id="30" creationId="{80791098-8A7B-4A4A-9A51-FF8BA9520F14}"/>
          </ac:graphicFrameMkLst>
        </pc:graphicFrameChg>
        <pc:picChg chg="add del">
          <ac:chgData name="Sofie Blom Jensen" userId="57dd88df5c73f059" providerId="LiveId" clId="{072B16E5-32CE-463E-92CD-DB0ADB89F721}" dt="2018-05-08T10:33:10.291" v="19" actId="26606"/>
          <ac:picMkLst>
            <pc:docMk/>
            <pc:sldMk cId="3862271608" sldId="259"/>
            <ac:picMk id="21" creationId="{4CB4C886-8576-4974-AB93-DE953D24393F}"/>
          </ac:picMkLst>
        </pc:picChg>
        <pc:picChg chg="add">
          <ac:chgData name="Sofie Blom Jensen" userId="57dd88df5c73f059" providerId="LiveId" clId="{072B16E5-32CE-463E-92CD-DB0ADB89F721}" dt="2018-05-08T10:33:10.316" v="22" actId="26606"/>
          <ac:picMkLst>
            <pc:docMk/>
            <pc:sldMk cId="3862271608" sldId="259"/>
            <ac:picMk id="27" creationId="{4CB4C886-8576-4974-AB93-DE953D24393F}"/>
          </ac:picMkLst>
        </pc:picChg>
        <pc:cxnChg chg="add del">
          <ac:chgData name="Sofie Blom Jensen" userId="57dd88df5c73f059" providerId="LiveId" clId="{072B16E5-32CE-463E-92CD-DB0ADB89F721}" dt="2018-05-08T10:32:53.768" v="11" actId="26606"/>
          <ac:cxnSpMkLst>
            <pc:docMk/>
            <pc:sldMk cId="3862271608" sldId="259"/>
            <ac:cxnSpMk id="13" creationId="{D259FEF2-F6A5-442F-BA10-4E39EECD0ABE}"/>
          </ac:cxnSpMkLst>
        </pc:cxnChg>
        <pc:cxnChg chg="add del">
          <ac:chgData name="Sofie Blom Jensen" userId="57dd88df5c73f059" providerId="LiveId" clId="{072B16E5-32CE-463E-92CD-DB0ADB89F721}" dt="2018-05-08T10:33:04.907" v="15" actId="26606"/>
          <ac:cxnSpMkLst>
            <pc:docMk/>
            <pc:sldMk cId="3862271608" sldId="259"/>
            <ac:cxnSpMk id="17" creationId="{D259FEF2-F6A5-442F-BA10-4E39EECD0ABE}"/>
          </ac:cxnSpMkLst>
        </pc:cxnChg>
        <pc:cxnChg chg="add del">
          <ac:chgData name="Sofie Blom Jensen" userId="57dd88df5c73f059" providerId="LiveId" clId="{072B16E5-32CE-463E-92CD-DB0ADB89F721}" dt="2018-05-08T10:33:10.291" v="19" actId="26606"/>
          <ac:cxnSpMkLst>
            <pc:docMk/>
            <pc:sldMk cId="3862271608" sldId="259"/>
            <ac:cxnSpMk id="22" creationId="{9F386762-7F04-4308-9C63-5F9B6DD51527}"/>
          </ac:cxnSpMkLst>
        </pc:cxnChg>
        <pc:cxnChg chg="add del">
          <ac:chgData name="Sofie Blom Jensen" userId="57dd88df5c73f059" providerId="LiveId" clId="{072B16E5-32CE-463E-92CD-DB0ADB89F721}" dt="2018-05-08T10:33:10.291" v="19" actId="26606"/>
          <ac:cxnSpMkLst>
            <pc:docMk/>
            <pc:sldMk cId="3862271608" sldId="259"/>
            <ac:cxnSpMk id="23" creationId="{34EA8DE4-CCC2-431B-8C80-EA90145DB847}"/>
          </ac:cxnSpMkLst>
        </pc:cxnChg>
        <pc:cxnChg chg="add">
          <ac:chgData name="Sofie Blom Jensen" userId="57dd88df5c73f059" providerId="LiveId" clId="{072B16E5-32CE-463E-92CD-DB0ADB89F721}" dt="2018-05-08T10:33:10.316" v="22" actId="26606"/>
          <ac:cxnSpMkLst>
            <pc:docMk/>
            <pc:sldMk cId="3862271608" sldId="259"/>
            <ac:cxnSpMk id="28" creationId="{9F386762-7F04-4308-9C63-5F9B6DD51527}"/>
          </ac:cxnSpMkLst>
        </pc:cxnChg>
        <pc:cxnChg chg="add">
          <ac:chgData name="Sofie Blom Jensen" userId="57dd88df5c73f059" providerId="LiveId" clId="{072B16E5-32CE-463E-92CD-DB0ADB89F721}" dt="2018-05-08T10:33:10.316" v="22" actId="26606"/>
          <ac:cxnSpMkLst>
            <pc:docMk/>
            <pc:sldMk cId="3862271608" sldId="259"/>
            <ac:cxnSpMk id="29" creationId="{34EA8DE4-CCC2-431B-8C80-EA90145DB847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7:02.282" v="56" actId="14100"/>
        <pc:sldMkLst>
          <pc:docMk/>
          <pc:sldMk cId="3814670835" sldId="260"/>
        </pc:sldMkLst>
        <pc:spChg chg="mo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" creationId="{6A2067B7-8985-4E29-92AD-0AB8E53ED806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0" creationId="{42CC30E6-4057-4D69-8B79-60DEAF0A411E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3" creationId="{C630F413-44CE-4746-9821-9E0107978E7A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5" creationId="{22D671B1-B099-4F9C-B9CC-9D22B4DAF8A8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18" creationId="{56412368-7E6B-4064-B6FA-72DF6DA0C2DB}"/>
          </ac:spMkLst>
        </pc:spChg>
        <pc:spChg chg="add del">
          <ac:chgData name="Sofie Blom Jensen" userId="57dd88df5c73f059" providerId="LiveId" clId="{072B16E5-32CE-463E-92CD-DB0ADB89F721}" dt="2018-05-08T10:36:44.927" v="51" actId="26606"/>
          <ac:spMkLst>
            <pc:docMk/>
            <pc:sldMk cId="3814670835" sldId="260"/>
            <ac:spMk id="19" creationId="{898488B7-DBD3-40E7-B54B-4DA6C5693EF3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0" creationId="{8014FE20-9BCC-4219-A8AD-B1C110BD558D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21" creationId="{0CABCAE3-64FC-4149-819F-2C1812824154}"/>
          </ac:spMkLst>
        </pc:spChg>
        <pc:spChg chg="add">
          <ac:chgData name="Sofie Blom Jensen" userId="57dd88df5c73f059" providerId="LiveId" clId="{072B16E5-32CE-463E-92CD-DB0ADB89F721}" dt="2018-05-08T10:36:44.969" v="52" actId="26606"/>
          <ac:spMkLst>
            <pc:docMk/>
            <pc:sldMk cId="3814670835" sldId="260"/>
            <ac:spMk id="30" creationId="{82388B0B-738B-4313-8674-79D97E74A005}"/>
          </ac:spMkLst>
        </pc:spChg>
        <pc:grpChg chg="add">
          <ac:chgData name="Sofie Blom Jensen" userId="57dd88df5c73f059" providerId="LiveId" clId="{072B16E5-32CE-463E-92CD-DB0ADB89F721}" dt="2018-05-08T10:36:44.969" v="52" actId="26606"/>
          <ac:grpSpMkLst>
            <pc:docMk/>
            <pc:sldMk cId="3814670835" sldId="260"/>
            <ac:grpSpMk id="26" creationId="{36439133-030D-427C-AADE-2B48B1991785}"/>
          </ac:grpSpMkLst>
        </pc:grpChg>
        <pc:picChg chg="add del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5" creationId="{86D85A99-7508-4ACF-8173-FC5A57430DAA}"/>
          </ac:picMkLst>
        </pc:picChg>
        <pc:picChg chg="add del">
          <ac:chgData name="Sofie Blom Jensen" userId="57dd88df5c73f059" providerId="LiveId" clId="{072B16E5-32CE-463E-92CD-DB0ADB89F721}" dt="2018-05-08T10:36:44.927" v="51" actId="26606"/>
          <ac:picMkLst>
            <pc:docMk/>
            <pc:sldMk cId="3814670835" sldId="260"/>
            <ac:picMk id="8" creationId="{86D85A99-7508-4ACF-8173-FC5A57430DAA}"/>
          </ac:picMkLst>
        </pc:picChg>
        <pc:picChg chg="add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12" creationId="{012FDCFE-9AD2-4D8A-8CBF-B3AA37EBF6DD}"/>
          </ac:picMkLst>
        </pc:picChg>
        <pc:picChg chg="add">
          <ac:chgData name="Sofie Blom Jensen" userId="57dd88df5c73f059" providerId="LiveId" clId="{072B16E5-32CE-463E-92CD-DB0ADB89F721}" dt="2018-05-08T10:36:44.969" v="52" actId="26606"/>
          <ac:picMkLst>
            <pc:docMk/>
            <pc:sldMk cId="3814670835" sldId="260"/>
            <ac:picMk id="22" creationId="{6DF84359-5DD6-461B-9519-90AA2F46C1BE}"/>
          </ac:picMkLst>
        </pc:picChg>
        <pc:picChg chg="add mod">
          <ac:chgData name="Sofie Blom Jensen" userId="57dd88df5c73f059" providerId="LiveId" clId="{072B16E5-32CE-463E-92CD-DB0ADB89F721}" dt="2018-05-08T10:37:02.282" v="56" actId="14100"/>
          <ac:picMkLst>
            <pc:docMk/>
            <pc:sldMk cId="3814670835" sldId="260"/>
            <ac:picMk id="23" creationId="{86D85A99-7508-4ACF-8173-FC5A57430DAA}"/>
          </ac:picMkLst>
        </pc:pic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14" creationId="{FBD463FC-4CA8-4FF4-85A3-AF9F4B98D210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16" creationId="{BECF35C3-8B44-4F4B-BD25-4C01823DB22A}"/>
          </ac:cxnSpMkLst>
        </pc:cxnChg>
        <pc:cxnChg chg="add del">
          <ac:chgData name="Sofie Blom Jensen" userId="57dd88df5c73f059" providerId="LiveId" clId="{072B16E5-32CE-463E-92CD-DB0ADB89F721}" dt="2018-05-08T10:36:44.927" v="51" actId="26606"/>
          <ac:cxnSpMkLst>
            <pc:docMk/>
            <pc:sldMk cId="3814670835" sldId="260"/>
            <ac:cxnSpMk id="17" creationId="{7552FBEF-FA69-427B-8245-0A518E0513D5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24" creationId="{E90BC892-CE86-41EE-8A3B-2178D5170C7C}"/>
          </ac:cxnSpMkLst>
        </pc:cxnChg>
        <pc:cxnChg chg="add">
          <ac:chgData name="Sofie Blom Jensen" userId="57dd88df5c73f059" providerId="LiveId" clId="{072B16E5-32CE-463E-92CD-DB0ADB89F721}" dt="2018-05-08T10:36:44.969" v="52" actId="26606"/>
          <ac:cxnSpMkLst>
            <pc:docMk/>
            <pc:sldMk cId="3814670835" sldId="260"/>
            <ac:cxnSpMk id="32" creationId="{A661C966-C6C8-4667-903D-E68521C357FC}"/>
          </ac:cxnSpMkLst>
        </pc:cxnChg>
      </pc:sldChg>
      <pc:sldChg chg="addSp delSp modSp mod setBg">
        <pc:chgData name="Sofie Blom Jensen" userId="57dd88df5c73f059" providerId="LiveId" clId="{072B16E5-32CE-463E-92CD-DB0ADB89F721}" dt="2018-05-08T10:39:14.082" v="70" actId="1076"/>
        <pc:sldMkLst>
          <pc:docMk/>
          <pc:sldMk cId="909990843" sldId="261"/>
        </pc:sldMkLst>
        <pc:spChg chg="mod ord">
          <ac:chgData name="Sofie Blom Jensen" userId="57dd88df5c73f059" providerId="LiveId" clId="{072B16E5-32CE-463E-92CD-DB0ADB89F721}" dt="2018-05-08T10:39:14.082" v="70" actId="1076"/>
          <ac:spMkLst>
            <pc:docMk/>
            <pc:sldMk cId="909990843" sldId="261"/>
            <ac:spMk id="2" creationId="{A2D81643-76DF-46FB-AFA0-AA3D9A083BFC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0" creationId="{D44E8649-DE13-48F7-BD01-E75D9ADB4F76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3" creationId="{4B5C6D65-D4EB-4E56-9270-B5637605A64E}"/>
          </ac:spMkLst>
        </pc:spChg>
        <pc:spChg chg="add del">
          <ac:chgData name="Sofie Blom Jensen" userId="57dd88df5c73f059" providerId="LiveId" clId="{072B16E5-32CE-463E-92CD-DB0ADB89F721}" dt="2018-05-08T10:37:21.493" v="58" actId="26606"/>
          <ac:spMkLst>
            <pc:docMk/>
            <pc:sldMk cId="909990843" sldId="261"/>
            <ac:spMk id="35" creationId="{9F0D236E-6887-49E1-A044-D80BA888845D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38" creationId="{AED23036-C671-4F4A-BB67-A93D2015EDA8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40" creationId="{27B1E9D9-A8B1-47E5-A7A1-314261FE3616}"/>
          </ac:spMkLst>
        </pc:spChg>
        <pc:spChg chg="add del">
          <ac:chgData name="Sofie Blom Jensen" userId="57dd88df5c73f059" providerId="LiveId" clId="{072B16E5-32CE-463E-92CD-DB0ADB89F721}" dt="2018-05-08T10:38:31.510" v="69" actId="26606"/>
          <ac:spMkLst>
            <pc:docMk/>
            <pc:sldMk cId="909990843" sldId="261"/>
            <ac:spMk id="47" creationId="{8085F293-4588-43D9-8C44-70258A4BF21E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49" creationId="{905CFAD9-EABE-4F83-B098-604752164E6A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2" creationId="{3813D636-E9F9-4ABF-8211-A3BE9ED983B9}"/>
          </ac:spMkLst>
        </pc:spChg>
        <pc:spChg chg="add del">
          <ac:chgData name="Sofie Blom Jensen" userId="57dd88df5c73f059" providerId="LiveId" clId="{072B16E5-32CE-463E-92CD-DB0ADB89F721}" dt="2018-05-08T10:38:31.510" v="69" actId="26606"/>
          <ac:spMkLst>
            <pc:docMk/>
            <pc:sldMk cId="909990843" sldId="261"/>
            <ac:spMk id="53" creationId="{063DCF6F-A3DF-4F3A-90E5-FBC71D040640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4" creationId="{179302AA-D074-4190-B9C3-2AE64744A822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6" creationId="{BBFC723A-8AF5-4EDF-9E1B-AF22CAEFFB2C}"/>
          </ac:spMkLst>
        </pc:spChg>
        <pc:spChg chg="add del">
          <ac:chgData name="Sofie Blom Jensen" userId="57dd88df5c73f059" providerId="LiveId" clId="{072B16E5-32CE-463E-92CD-DB0ADB89F721}" dt="2018-05-08T10:37:22.467" v="60" actId="26606"/>
          <ac:spMkLst>
            <pc:docMk/>
            <pc:sldMk cId="909990843" sldId="261"/>
            <ac:spMk id="58" creationId="{1F870D44-2DCA-4474-87A0-2B5BBE2EC51A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0" creationId="{905CFAD9-EABE-4F83-B098-604752164E6A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4" creationId="{3005EAC2-C68C-4CCC-A0BF-0F3DDB937332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65" creationId="{B0A9932D-CE95-4CF6-8309-2F3C85D62CEF}"/>
          </ac:spMkLst>
        </pc:spChg>
        <pc:spChg chg="add del">
          <ac:chgData name="Sofie Blom Jensen" userId="57dd88df5c73f059" providerId="LiveId" clId="{072B16E5-32CE-463E-92CD-DB0ADB89F721}" dt="2018-05-08T10:37:33.739" v="66" actId="26606"/>
          <ac:spMkLst>
            <pc:docMk/>
            <pc:sldMk cId="909990843" sldId="261"/>
            <ac:spMk id="70" creationId="{0679C5C8-B10C-4D7E-BFD1-BD711F963C25}"/>
          </ac:spMkLst>
        </pc:spChg>
        <pc:grpChg chg="add del">
          <ac:chgData name="Sofie Blom Jensen" userId="57dd88df5c73f059" providerId="LiveId" clId="{072B16E5-32CE-463E-92CD-DB0ADB89F721}" dt="2018-05-08T10:37:21.493" v="58" actId="26606"/>
          <ac:grpSpMkLst>
            <pc:docMk/>
            <pc:sldMk cId="909990843" sldId="261"/>
            <ac:grpSpMk id="43" creationId="{1310799D-237C-4131-87CA-440AB3079365}"/>
          </ac:grpSpMkLst>
        </pc:grpChg>
        <pc:grpChg chg="add del">
          <ac:chgData name="Sofie Blom Jensen" userId="57dd88df5c73f059" providerId="LiveId" clId="{072B16E5-32CE-463E-92CD-DB0ADB89F721}" dt="2018-05-08T10:37:22.467" v="60" actId="26606"/>
          <ac:grpSpMkLst>
            <pc:docMk/>
            <pc:sldMk cId="909990843" sldId="261"/>
            <ac:grpSpMk id="46" creationId="{AE82B16D-16B0-4D4C-A848-FF9292A2EFC0}"/>
          </ac:grpSpMkLst>
        </pc:grpChg>
        <pc:grpChg chg="add del">
          <ac:chgData name="Sofie Blom Jensen" userId="57dd88df5c73f059" providerId="LiveId" clId="{072B16E5-32CE-463E-92CD-DB0ADB89F721}" dt="2018-05-08T10:37:33.739" v="66" actId="26606"/>
          <ac:grpSpMkLst>
            <pc:docMk/>
            <pc:sldMk cId="909990843" sldId="261"/>
            <ac:grpSpMk id="68" creationId="{E15446DD-FA47-44FC-B956-B8833239070C}"/>
          </ac:grpSpMkLst>
        </pc:grpChg>
        <pc:picChg chg="add del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19" creationId="{112094D0-F260-4339-8C23-DF0C6AA03470}"/>
          </ac:picMkLst>
        </pc:picChg>
        <pc:picChg chg="mod or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1" creationId="{5724D158-CD67-44FE-8C5D-26A98D8CBD79}"/>
          </ac:picMkLst>
        </pc:picChg>
        <pc:picChg chg="mo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3" creationId="{221F52D9-6754-4BF4-8010-95725DF082E1}"/>
          </ac:picMkLst>
        </pc:picChg>
        <pc:picChg chg="mod ord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5" creationId="{8440075A-723F-4E0B-A5A9-A671EBB10714}"/>
          </ac:picMkLst>
        </pc:picChg>
        <pc:picChg chg="add del">
          <ac:chgData name="Sofie Blom Jensen" userId="57dd88df5c73f059" providerId="LiveId" clId="{072B16E5-32CE-463E-92CD-DB0ADB89F721}" dt="2018-05-08T10:38:31.510" v="69" actId="26606"/>
          <ac:picMkLst>
            <pc:docMk/>
            <pc:sldMk cId="909990843" sldId="261"/>
            <ac:picMk id="27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21.493" v="58" actId="26606"/>
          <ac:picMkLst>
            <pc:docMk/>
            <pc:sldMk cId="909990843" sldId="261"/>
            <ac:picMk id="28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32" creationId="{C99610E4-6194-4817-B152-498995E77181}"/>
          </ac:picMkLst>
        </pc:picChg>
        <pc:picChg chg="add del">
          <ac:chgData name="Sofie Blom Jensen" userId="57dd88df5c73f059" providerId="LiveId" clId="{072B16E5-32CE-463E-92CD-DB0ADB89F721}" dt="2018-05-08T10:37:21.493" v="58" actId="26606"/>
          <ac:picMkLst>
            <pc:docMk/>
            <pc:sldMk cId="909990843" sldId="261"/>
            <ac:picMk id="37" creationId="{FA1E2058-1214-4395-A585-3C0F2B30BE23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42" creationId="{41BF295E-C2D8-4CD4-A8A1-8C26F8EA8DEF}"/>
          </ac:picMkLst>
        </pc:picChg>
        <pc:picChg chg="add del">
          <ac:chgData name="Sofie Blom Jensen" userId="57dd88df5c73f059" providerId="LiveId" clId="{072B16E5-32CE-463E-92CD-DB0ADB89F721}" dt="2018-05-08T10:37:22.467" v="60" actId="26606"/>
          <ac:picMkLst>
            <pc:docMk/>
            <pc:sldMk cId="909990843" sldId="261"/>
            <ac:picMk id="51" creationId="{112094D0-F260-4339-8C23-DF0C6AA03470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61" creationId="{C99610E4-6194-4817-B152-498995E77181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66" creationId="{BAFD9ADD-C741-45F6-8403-0F4C7CCF42C2}"/>
          </ac:picMkLst>
        </pc:picChg>
        <pc:picChg chg="add del">
          <ac:chgData name="Sofie Blom Jensen" userId="57dd88df5c73f059" providerId="LiveId" clId="{072B16E5-32CE-463E-92CD-DB0ADB89F721}" dt="2018-05-08T10:37:33.739" v="66" actId="26606"/>
          <ac:picMkLst>
            <pc:docMk/>
            <pc:sldMk cId="909990843" sldId="261"/>
            <ac:picMk id="71" creationId="{112094D0-F260-4339-8C23-DF0C6AA03470}"/>
          </ac:picMkLst>
        </pc:pic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29" creationId="{D6A12E40-AB81-4D51-A179-8B6DF9ED7B24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31" creationId="{AE55241F-1946-4ADE-8BED-CC8EAB9BDB15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34" creationId="{D885E9F4-7DB6-4B77-B1FF-80BFCE81277B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36" creationId="{DB639A2B-C30C-4F6F-B847-6960F3CF8A64}"/>
          </ac:cxnSpMkLst>
        </pc:cxnChg>
        <pc:cxnChg chg="add del">
          <ac:chgData name="Sofie Blom Jensen" userId="57dd88df5c73f059" providerId="LiveId" clId="{072B16E5-32CE-463E-92CD-DB0ADB89F721}" dt="2018-05-08T10:37:21.493" v="58" actId="26606"/>
          <ac:cxnSpMkLst>
            <pc:docMk/>
            <pc:sldMk cId="909990843" sldId="261"/>
            <ac:cxnSpMk id="39" creationId="{C182BDCE-F0C6-4E3F-A3F5-1C8976FFE4F1}"/>
          </ac:cxnSpMkLst>
        </pc:cxnChg>
        <pc:cxnChg chg="add del">
          <ac:chgData name="Sofie Blom Jensen" userId="57dd88df5c73f059" providerId="LiveId" clId="{072B16E5-32CE-463E-92CD-DB0ADB89F721}" dt="2018-05-08T10:37:21.493" v="58" actId="26606"/>
          <ac:cxnSpMkLst>
            <pc:docMk/>
            <pc:sldMk cId="909990843" sldId="261"/>
            <ac:cxnSpMk id="41" creationId="{688E404D-6D74-48F8-8A6D-C8B277BF53CC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44" creationId="{54C3435D-20C8-4967-9188-70ED57EEEDD4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45" creationId="{80BD2DC4-9386-4F2A-A5ED-B5070557323A}"/>
          </ac:cxnSpMkLst>
        </pc:cxnChg>
        <pc:cxnChg chg="add del">
          <ac:chgData name="Sofie Blom Jensen" userId="57dd88df5c73f059" providerId="LiveId" clId="{072B16E5-32CE-463E-92CD-DB0ADB89F721}" dt="2018-05-08T10:38:31.510" v="69" actId="26606"/>
          <ac:cxnSpMkLst>
            <pc:docMk/>
            <pc:sldMk cId="909990843" sldId="261"/>
            <ac:cxnSpMk id="48" creationId="{616F658B-4EEA-4B10-9E79-D51CC02F0932}"/>
          </ac:cxnSpMkLst>
        </pc:cxnChg>
        <pc:cxnChg chg="add del">
          <ac:chgData name="Sofie Blom Jensen" userId="57dd88df5c73f059" providerId="LiveId" clId="{072B16E5-32CE-463E-92CD-DB0ADB89F721}" dt="2018-05-08T10:37:22.467" v="60" actId="26606"/>
          <ac:cxnSpMkLst>
            <pc:docMk/>
            <pc:sldMk cId="909990843" sldId="261"/>
            <ac:cxnSpMk id="50" creationId="{6CC0421F-5B04-4196-9DAB-AF98593C2F48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2" creationId="{D885E9F4-7DB6-4B77-B1FF-80BFCE81277B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3" creationId="{DB639A2B-C30C-4F6F-B847-6960F3CF8A64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7" creationId="{7E9514CA-585B-45AD-AC41-EEDF151746D2}"/>
          </ac:cxnSpMkLst>
        </pc:cxnChg>
        <pc:cxnChg chg="add del">
          <ac:chgData name="Sofie Blom Jensen" userId="57dd88df5c73f059" providerId="LiveId" clId="{072B16E5-32CE-463E-92CD-DB0ADB89F721}" dt="2018-05-08T10:37:33.739" v="66" actId="26606"/>
          <ac:cxnSpMkLst>
            <pc:docMk/>
            <pc:sldMk cId="909990843" sldId="261"/>
            <ac:cxnSpMk id="69" creationId="{76E6321E-982E-4A0B-956E-6576E39869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7269-4E65-4FDC-8D1A-C063BA3C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Milepæl 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10E6AE4-B79F-459C-99A3-EFE4049F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3</a:t>
            </a:r>
          </a:p>
        </p:txBody>
      </p:sp>
    </p:spTree>
    <p:extLst>
      <p:ext uri="{BB962C8B-B14F-4D97-AF65-F5344CB8AC3E}">
        <p14:creationId xmlns:p14="http://schemas.microsoft.com/office/powerpoint/2010/main" val="34102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4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56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8" name="Picture 8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8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0" name="Group 8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content-ams3-1.xx.fbcdn.net/v/t1.15752-9/31963915_1702094409871334_2214393332891648000_n.png?_nc_cat=0&amp;oh=77bb1e96226ba587cc6a0052e7f54cca&amp;oe=5B8A2AD1">
            <a:extLst>
              <a:ext uri="{FF2B5EF4-FFF2-40B4-BE49-F238E27FC236}">
                <a16:creationId xmlns:a16="http://schemas.microsoft.com/office/drawing/2014/main" id="{3F715A9E-D0EB-422C-A532-5E0F22432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41" y="729586"/>
            <a:ext cx="7162888" cy="46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D1DB8B-70C1-4FD7-9837-5C5D598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/>
              <a:t>Must – it forundersøgelse</a:t>
            </a:r>
          </a:p>
        </p:txBody>
      </p:sp>
    </p:spTree>
    <p:extLst>
      <p:ext uri="{BB962C8B-B14F-4D97-AF65-F5344CB8AC3E}">
        <p14:creationId xmlns:p14="http://schemas.microsoft.com/office/powerpoint/2010/main" val="400519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70216-5B9A-4B34-ABB2-E246254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39" y="6215567"/>
            <a:ext cx="5330220" cy="960755"/>
          </a:xfrm>
        </p:spPr>
        <p:txBody>
          <a:bodyPr anchor="t">
            <a:normAutofit/>
          </a:bodyPr>
          <a:lstStyle/>
          <a:p>
            <a:pPr algn="ctr"/>
            <a:r>
              <a:rPr lang="da-DK" dirty="0">
                <a:solidFill>
                  <a:schemeClr val="bg1"/>
                </a:solidFill>
              </a:rPr>
              <a:t>Iterations- og faseplan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80791098-8A7B-4A4A-9A51-FF8BA9520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691864"/>
              </p:ext>
            </p:extLst>
          </p:nvPr>
        </p:nvGraphicFramePr>
        <p:xfrm>
          <a:off x="375406" y="332996"/>
          <a:ext cx="11440886" cy="557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30">
                  <a:extLst>
                    <a:ext uri="{9D8B030D-6E8A-4147-A177-3AD203B41FA5}">
                      <a16:colId xmlns:a16="http://schemas.microsoft.com/office/drawing/2014/main" val="2661475419"/>
                    </a:ext>
                  </a:extLst>
                </a:gridCol>
                <a:gridCol w="2427416">
                  <a:extLst>
                    <a:ext uri="{9D8B030D-6E8A-4147-A177-3AD203B41FA5}">
                      <a16:colId xmlns:a16="http://schemas.microsoft.com/office/drawing/2014/main" val="3007982812"/>
                    </a:ext>
                  </a:extLst>
                </a:gridCol>
                <a:gridCol w="2044099">
                  <a:extLst>
                    <a:ext uri="{9D8B030D-6E8A-4147-A177-3AD203B41FA5}">
                      <a16:colId xmlns:a16="http://schemas.microsoft.com/office/drawing/2014/main" val="597742809"/>
                    </a:ext>
                  </a:extLst>
                </a:gridCol>
                <a:gridCol w="2334311">
                  <a:extLst>
                    <a:ext uri="{9D8B030D-6E8A-4147-A177-3AD203B41FA5}">
                      <a16:colId xmlns:a16="http://schemas.microsoft.com/office/drawing/2014/main" val="3626044347"/>
                    </a:ext>
                  </a:extLst>
                </a:gridCol>
                <a:gridCol w="2436161">
                  <a:extLst>
                    <a:ext uri="{9D8B030D-6E8A-4147-A177-3AD203B41FA5}">
                      <a16:colId xmlns:a16="http://schemas.microsoft.com/office/drawing/2014/main" val="3713024479"/>
                    </a:ext>
                  </a:extLst>
                </a:gridCol>
                <a:gridCol w="1585569">
                  <a:extLst>
                    <a:ext uri="{9D8B030D-6E8A-4147-A177-3AD203B41FA5}">
                      <a16:colId xmlns:a16="http://schemas.microsoft.com/office/drawing/2014/main" val="1746007566"/>
                    </a:ext>
                  </a:extLst>
                </a:gridCol>
              </a:tblGrid>
              <a:tr h="16298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Fase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err="1">
                          <a:effectLst/>
                        </a:rPr>
                        <a:t>Inception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err="1">
                          <a:effectLst/>
                        </a:rPr>
                        <a:t>Elaboration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Construction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Transition</a:t>
                      </a:r>
                      <a:endParaRPr lang="da-DK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75167463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 dirty="0">
                          <a:effectLst/>
                        </a:rPr>
                        <a:t>Iteration</a:t>
                      </a:r>
                      <a:endParaRPr lang="da-DK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I0 30/4 - 3/5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E1 3/5 - 14/5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E2 14/5 - 21/5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C3</a:t>
                      </a:r>
                      <a:endParaRPr lang="da-DK" sz="12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T4</a:t>
                      </a:r>
                      <a:endParaRPr lang="da-DK" sz="12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513002128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>
                          <a:effectLst/>
                        </a:rPr>
                        <a:t>Plan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Opsæt udviklingsmiljø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Lave ikke funktionelle krav (FURPS)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Operationskontrakt til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15393882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fase- og iterationsplan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Identificer alle use cases.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Aktivitetsdiagram for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27213057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Påbegynd visionsdokument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datamodel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Opdatere klassediagram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5810881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Identificer </a:t>
                      </a:r>
                      <a:r>
                        <a:rPr lang="da-DK" sz="1200" u="none" strike="noStrike" dirty="0" err="1">
                          <a:effectLst/>
                        </a:rPr>
                        <a:t>use</a:t>
                      </a:r>
                      <a:r>
                        <a:rPr lang="da-DK" sz="1200" u="none" strike="noStrike" dirty="0">
                          <a:effectLst/>
                        </a:rPr>
                        <a:t> cases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Formel beskriv UC3 – opret lånetilbud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Implementation af UC3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731416092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risikoanalyse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Systemsekvensdiagram for UC1-3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Uformel beskrivelse af yderligere use cases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765434310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Påbegynd domænemodel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Operationskontrakt for UC1 og UC2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92006267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Formel beskrivelse af UC1-2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Sekvens diagram for UC1 og UC2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43112422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Udarbejd mock-ups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Opdatere klassediagram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484994062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Review i samarbejde med gruppe 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Implementere UC1 og UC2.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622458569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Påbegynd dataordbog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Kørende GUI (proof of concept)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757864591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Unit test af UC1 og UC2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1031681355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Opdater dataorbog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934858525"/>
                  </a:ext>
                </a:extLst>
              </a:tr>
              <a:tr h="28231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20159588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u="none" strike="noStrike">
                          <a:effectLst/>
                        </a:rPr>
                        <a:t>Milepæl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De fleste UC's er identificeret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Alle </a:t>
                      </a:r>
                      <a:r>
                        <a:rPr lang="da-DK" sz="1200" u="none" strike="noStrike" dirty="0" err="1">
                          <a:effectLst/>
                        </a:rPr>
                        <a:t>UC's</a:t>
                      </a:r>
                      <a:r>
                        <a:rPr lang="da-DK" sz="1200" u="none" strike="noStrike" dirty="0">
                          <a:effectLst/>
                        </a:rPr>
                        <a:t> er identificeret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er fuldt implementeret (alle </a:t>
                      </a:r>
                      <a:r>
                        <a:rPr lang="da-DK" sz="120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UC's</a:t>
                      </a:r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er leveret og i drift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373562935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UC-1 er fuldt beskrevet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UC1-3 er fuldt beskrevet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består alle systemtests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Systemet består accepttest</a:t>
                      </a:r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578199263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Domæne model påbegyndt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Arkitekturen er stabil og beskrevet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Interessenter er parat til systemets udrulning</a:t>
                      </a:r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Brugerne er tilfredse</a:t>
                      </a:r>
                      <a:endParaRPr lang="da-DK" sz="12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397715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Visionsdokument godkendt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Eksekverbart produkt er udarbejdet (</a:t>
                      </a:r>
                      <a:r>
                        <a:rPr lang="da-DK" sz="1200" u="none" strike="noStrike" dirty="0" err="1">
                          <a:effectLst/>
                        </a:rPr>
                        <a:t>use</a:t>
                      </a:r>
                      <a:r>
                        <a:rPr lang="da-DK" sz="1200" u="none" strike="noStrike" dirty="0">
                          <a:effectLst/>
                        </a:rPr>
                        <a:t> cases implementeret)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78" marR="70578" marT="35289" marB="35289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2877891627"/>
                  </a:ext>
                </a:extLst>
              </a:tr>
              <a:tr h="151223">
                <a:tc>
                  <a:txBody>
                    <a:bodyPr/>
                    <a:lstStyle/>
                    <a:p>
                      <a:pPr algn="l" fontAlgn="b"/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Iterationsplan for E1 er klar</a:t>
                      </a:r>
                      <a:endParaRPr lang="da-DK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53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1" marR="5361" marT="5361" marB="0" anchor="b"/>
                </a:tc>
                <a:extLst>
                  <a:ext uri="{0D108BD9-81ED-4DB2-BD59-A6C34878D82A}">
                    <a16:rowId xmlns:a16="http://schemas.microsoft.com/office/drawing/2014/main" val="84465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A2067B7-8985-4E29-92AD-0AB8E53E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Use case-diagram</a:t>
            </a:r>
          </a:p>
        </p:txBody>
      </p:sp>
      <p:pic>
        <p:nvPicPr>
          <p:cNvPr id="6" name="Pladsholder til indhold 5" descr="Et billede, der indeholder tekst, kort&#10;&#10;Beskrivelse, der er oprettet med meget høj sikkerhed">
            <a:extLst>
              <a:ext uri="{FF2B5EF4-FFF2-40B4-BE49-F238E27FC236}">
                <a16:creationId xmlns:a16="http://schemas.microsoft.com/office/drawing/2014/main" id="{68170D9A-B9DB-4FDE-A3EB-6919DCC5E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895" y="209562"/>
            <a:ext cx="5536119" cy="5670458"/>
          </a:xfrm>
        </p:spPr>
      </p:pic>
    </p:spTree>
    <p:extLst>
      <p:ext uri="{BB962C8B-B14F-4D97-AF65-F5344CB8AC3E}">
        <p14:creationId xmlns:p14="http://schemas.microsoft.com/office/powerpoint/2010/main" val="381467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81643-76DF-46FB-AFA0-AA3D9A0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553" y="3203932"/>
            <a:ext cx="2272696" cy="586131"/>
          </a:xfrm>
        </p:spPr>
        <p:txBody>
          <a:bodyPr>
            <a:normAutofit/>
          </a:bodyPr>
          <a:lstStyle/>
          <a:p>
            <a:r>
              <a:rPr lang="da-DK" sz="2800" dirty="0" err="1"/>
              <a:t>Mock</a:t>
            </a:r>
            <a:r>
              <a:rPr lang="da-DK" sz="2800" dirty="0"/>
              <a:t>-ups</a:t>
            </a:r>
          </a:p>
        </p:txBody>
      </p:sp>
      <p:pic>
        <p:nvPicPr>
          <p:cNvPr id="19" name="Pladsholder til indhold 18">
            <a:extLst>
              <a:ext uri="{FF2B5EF4-FFF2-40B4-BE49-F238E27FC236}">
                <a16:creationId xmlns:a16="http://schemas.microsoft.com/office/drawing/2014/main" id="{112094D0-F260-4339-8C23-DF0C6AA0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26"/>
            <a:ext cx="5150819" cy="2895720"/>
          </a:xfr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724D158-CD67-44FE-8C5D-26A98D8C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90021" y="2306977"/>
            <a:ext cx="3060057" cy="5440101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221F52D9-6754-4BF4-8010-95725DF0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02" y="8258"/>
            <a:ext cx="4965601" cy="2792816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8440075A-723F-4E0B-A5A9-A671EBB10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463" y="3044140"/>
            <a:ext cx="3269477" cy="3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0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209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Galleri</vt:lpstr>
      <vt:lpstr>Milepæl a</vt:lpstr>
      <vt:lpstr>Must – it forundersøgelse</vt:lpstr>
      <vt:lpstr>Iterations- og faseplan</vt:lpstr>
      <vt:lpstr>Use case-diagram</vt:lpstr>
      <vt:lpstr>Mock-ups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Milepæl a</dc:title>
  <dc:creator>Sofie Blom Jensen</dc:creator>
  <cp:lastModifiedBy>Shahnaz yahyavi</cp:lastModifiedBy>
  <cp:revision>4</cp:revision>
  <dcterms:created xsi:type="dcterms:W3CDTF">2018-05-08T09:06:05Z</dcterms:created>
  <dcterms:modified xsi:type="dcterms:W3CDTF">2018-05-09T07:34:33Z</dcterms:modified>
</cp:coreProperties>
</file>