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098CD27A-C3EE-4B61-B5BA-450290B7150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6"/>
            <p14:sldId id="264"/>
          </p14:sldIdLst>
        </p14:section>
        <p14:section name="Ikke-navngivet sektion" id="{DAEE3083-9003-44C4-8F90-0FAA06DFB09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e Blom Jensen" userId="57dd88df5c73f059" providerId="LiveId" clId="{1FFA8421-6C34-4F90-8C55-20FEE3EA44FC}"/>
    <pc:docChg chg="custSel addSld delSld modSld modSection">
      <pc:chgData name="Sofie Blom Jensen" userId="57dd88df5c73f059" providerId="LiveId" clId="{1FFA8421-6C34-4F90-8C55-20FEE3EA44FC}" dt="2018-05-16T11:19:46.144" v="70" actId="1076"/>
      <pc:docMkLst>
        <pc:docMk/>
      </pc:docMkLst>
      <pc:sldChg chg="delSp modSp">
        <pc:chgData name="Sofie Blom Jensen" userId="57dd88df5c73f059" providerId="LiveId" clId="{1FFA8421-6C34-4F90-8C55-20FEE3EA44FC}" dt="2018-05-16T11:19:46.144" v="70" actId="1076"/>
        <pc:sldMkLst>
          <pc:docMk/>
          <pc:sldMk cId="851147619" sldId="258"/>
        </pc:sldMkLst>
        <pc:spChg chg="mod">
          <ac:chgData name="Sofie Blom Jensen" userId="57dd88df5c73f059" providerId="LiveId" clId="{1FFA8421-6C34-4F90-8C55-20FEE3EA44FC}" dt="2018-05-16T11:19:46.144" v="70" actId="1076"/>
          <ac:spMkLst>
            <pc:docMk/>
            <pc:sldMk cId="851147619" sldId="258"/>
            <ac:spMk id="2" creationId="{1F470198-D928-4A81-887F-4629C6CD432C}"/>
          </ac:spMkLst>
        </pc:spChg>
        <pc:spChg chg="del">
          <ac:chgData name="Sofie Blom Jensen" userId="57dd88df5c73f059" providerId="LiveId" clId="{1FFA8421-6C34-4F90-8C55-20FEE3EA44FC}" dt="2018-05-16T11:19:17.083" v="60" actId="478"/>
          <ac:spMkLst>
            <pc:docMk/>
            <pc:sldMk cId="851147619" sldId="258"/>
            <ac:spMk id="3" creationId="{D557E203-79F8-4145-B653-8FF850EDD5ED}"/>
          </ac:spMkLst>
        </pc:spChg>
        <pc:picChg chg="mod">
          <ac:chgData name="Sofie Blom Jensen" userId="57dd88df5c73f059" providerId="LiveId" clId="{1FFA8421-6C34-4F90-8C55-20FEE3EA44FC}" dt="2018-05-16T11:19:31.476" v="65" actId="14100"/>
          <ac:picMkLst>
            <pc:docMk/>
            <pc:sldMk cId="851147619" sldId="258"/>
            <ac:picMk id="5" creationId="{ECE6BD11-4767-41B9-9FBF-A78A2513A052}"/>
          </ac:picMkLst>
        </pc:picChg>
      </pc:sldChg>
      <pc:sldChg chg="addSp delSp modSp">
        <pc:chgData name="Sofie Blom Jensen" userId="57dd88df5c73f059" providerId="LiveId" clId="{1FFA8421-6C34-4F90-8C55-20FEE3EA44FC}" dt="2018-05-16T11:16:28.816" v="50" actId="1076"/>
        <pc:sldMkLst>
          <pc:docMk/>
          <pc:sldMk cId="3054669827" sldId="264"/>
        </pc:sldMkLst>
        <pc:spChg chg="mod">
          <ac:chgData name="Sofie Blom Jensen" userId="57dd88df5c73f059" providerId="LiveId" clId="{1FFA8421-6C34-4F90-8C55-20FEE3EA44FC}" dt="2018-05-16T11:16:28.816" v="50" actId="1076"/>
          <ac:spMkLst>
            <pc:docMk/>
            <pc:sldMk cId="3054669827" sldId="264"/>
            <ac:spMk id="2" creationId="{E870BB39-3894-404C-9070-6172E1BBFABA}"/>
          </ac:spMkLst>
        </pc:spChg>
        <pc:spChg chg="del mod">
          <ac:chgData name="Sofie Blom Jensen" userId="57dd88df5c73f059" providerId="LiveId" clId="{1FFA8421-6C34-4F90-8C55-20FEE3EA44FC}" dt="2018-05-16T11:15:40.463" v="23" actId="478"/>
          <ac:spMkLst>
            <pc:docMk/>
            <pc:sldMk cId="3054669827" sldId="264"/>
            <ac:spMk id="3" creationId="{A94538EA-8428-40C4-895F-174FF806A46B}"/>
          </ac:spMkLst>
        </pc:spChg>
        <pc:spChg chg="add del mod">
          <ac:chgData name="Sofie Blom Jensen" userId="57dd88df5c73f059" providerId="LiveId" clId="{1FFA8421-6C34-4F90-8C55-20FEE3EA44FC}" dt="2018-05-16T11:15:43.193" v="24" actId="478"/>
          <ac:spMkLst>
            <pc:docMk/>
            <pc:sldMk cId="3054669827" sldId="264"/>
            <ac:spMk id="5" creationId="{34E77C0A-C53C-4F1A-A43A-EAC671D27611}"/>
          </ac:spMkLst>
        </pc:spChg>
      </pc:sldChg>
      <pc:sldChg chg="add del">
        <pc:chgData name="Sofie Blom Jensen" userId="57dd88df5c73f059" providerId="LiveId" clId="{1FFA8421-6C34-4F90-8C55-20FEE3EA44FC}" dt="2018-05-16T11:18:23.738" v="53" actId="2696"/>
        <pc:sldMkLst>
          <pc:docMk/>
          <pc:sldMk cId="794802110" sldId="265"/>
        </pc:sldMkLst>
      </pc:sldChg>
      <pc:sldChg chg="modSp add">
        <pc:chgData name="Sofie Blom Jensen" userId="57dd88df5c73f059" providerId="LiveId" clId="{1FFA8421-6C34-4F90-8C55-20FEE3EA44FC}" dt="2018-05-16T11:18:43.974" v="59" actId="1076"/>
        <pc:sldMkLst>
          <pc:docMk/>
          <pc:sldMk cId="2833078342" sldId="266"/>
        </pc:sldMkLst>
        <pc:spChg chg="mod">
          <ac:chgData name="Sofie Blom Jensen" userId="57dd88df5c73f059" providerId="LiveId" clId="{1FFA8421-6C34-4F90-8C55-20FEE3EA44FC}" dt="2018-05-16T11:18:43.974" v="59" actId="1076"/>
          <ac:spMkLst>
            <pc:docMk/>
            <pc:sldMk cId="2833078342" sldId="266"/>
            <ac:spMk id="2" creationId="{E870BB39-3894-404C-9070-6172E1BBFABA}"/>
          </ac:spMkLst>
        </pc:spChg>
      </pc:sldChg>
    </pc:docChg>
  </pc:docChgLst>
  <pc:docChgLst>
    <pc:chgData name="Sofie Blom Jensen" userId="57dd88df5c73f059" providerId="LiveId" clId="{3BD1AEE2-106A-49B7-9DAA-D3DFD31DD576}"/>
    <pc:docChg chg="undo custSel addSld delSld modSld modSection">
      <pc:chgData name="Sofie Blom Jensen" userId="57dd88df5c73f059" providerId="LiveId" clId="{3BD1AEE2-106A-49B7-9DAA-D3DFD31DD576}" dt="2018-05-16T10:54:29.591" v="285"/>
      <pc:docMkLst>
        <pc:docMk/>
      </pc:docMkLst>
      <pc:sldChg chg="addSp delSp modSp add">
        <pc:chgData name="Sofie Blom Jensen" userId="57dd88df5c73f059" providerId="LiveId" clId="{3BD1AEE2-106A-49B7-9DAA-D3DFD31DD576}" dt="2018-05-16T10:36:59.282" v="17" actId="1076"/>
        <pc:sldMkLst>
          <pc:docMk/>
          <pc:sldMk cId="3666152308" sldId="257"/>
        </pc:sldMkLst>
        <pc:spChg chg="mod">
          <ac:chgData name="Sofie Blom Jensen" userId="57dd88df5c73f059" providerId="LiveId" clId="{3BD1AEE2-106A-49B7-9DAA-D3DFD31DD576}" dt="2018-05-16T10:36:44.551" v="13" actId="20577"/>
          <ac:spMkLst>
            <pc:docMk/>
            <pc:sldMk cId="3666152308" sldId="257"/>
            <ac:spMk id="2" creationId="{D4DD1BEC-C3CB-456E-B6AC-4FDF4A2D2603}"/>
          </ac:spMkLst>
        </pc:spChg>
        <pc:spChg chg="del">
          <ac:chgData name="Sofie Blom Jensen" userId="57dd88df5c73f059" providerId="LiveId" clId="{3BD1AEE2-106A-49B7-9DAA-D3DFD31DD576}" dt="2018-05-16T10:36:35.263" v="3" actId="478"/>
          <ac:spMkLst>
            <pc:docMk/>
            <pc:sldMk cId="3666152308" sldId="257"/>
            <ac:spMk id="3" creationId="{2F0D742F-EABE-4729-AD89-2EEFCA10544C}"/>
          </ac:spMkLst>
        </pc:spChg>
        <pc:picChg chg="add mod">
          <ac:chgData name="Sofie Blom Jensen" userId="57dd88df5c73f059" providerId="LiveId" clId="{3BD1AEE2-106A-49B7-9DAA-D3DFD31DD576}" dt="2018-05-16T10:36:59.282" v="17" actId="1076"/>
          <ac:picMkLst>
            <pc:docMk/>
            <pc:sldMk cId="3666152308" sldId="257"/>
            <ac:picMk id="4" creationId="{3AA417A2-23F2-4A94-AAF7-92E95493F35D}"/>
          </ac:picMkLst>
        </pc:picChg>
      </pc:sldChg>
      <pc:sldChg chg="addSp modSp add">
        <pc:chgData name="Sofie Blom Jensen" userId="57dd88df5c73f059" providerId="LiveId" clId="{3BD1AEE2-106A-49B7-9DAA-D3DFD31DD576}" dt="2018-05-16T10:40:24.586" v="49" actId="1076"/>
        <pc:sldMkLst>
          <pc:docMk/>
          <pc:sldMk cId="851147619" sldId="258"/>
        </pc:sldMkLst>
        <pc:spChg chg="mod">
          <ac:chgData name="Sofie Blom Jensen" userId="57dd88df5c73f059" providerId="LiveId" clId="{3BD1AEE2-106A-49B7-9DAA-D3DFD31DD576}" dt="2018-05-16T10:37:54.212" v="45" actId="20577"/>
          <ac:spMkLst>
            <pc:docMk/>
            <pc:sldMk cId="851147619" sldId="258"/>
            <ac:spMk id="2" creationId="{1F470198-D928-4A81-887F-4629C6CD432C}"/>
          </ac:spMkLst>
        </pc:spChg>
        <pc:picChg chg="add mod">
          <ac:chgData name="Sofie Blom Jensen" userId="57dd88df5c73f059" providerId="LiveId" clId="{3BD1AEE2-106A-49B7-9DAA-D3DFD31DD576}" dt="2018-05-16T10:40:24.586" v="49" actId="1076"/>
          <ac:picMkLst>
            <pc:docMk/>
            <pc:sldMk cId="851147619" sldId="258"/>
            <ac:picMk id="5" creationId="{ECE6BD11-4767-41B9-9FBF-A78A2513A052}"/>
          </ac:picMkLst>
        </pc:picChg>
      </pc:sldChg>
      <pc:sldChg chg="add del">
        <pc:chgData name="Sofie Blom Jensen" userId="57dd88df5c73f059" providerId="LiveId" clId="{3BD1AEE2-106A-49B7-9DAA-D3DFD31DD576}" dt="2018-05-16T10:37:39.348" v="19" actId="2696"/>
        <pc:sldMkLst>
          <pc:docMk/>
          <pc:sldMk cId="2051236749" sldId="258"/>
        </pc:sldMkLst>
      </pc:sldChg>
      <pc:sldChg chg="addSp delSp modSp add mod setBg">
        <pc:chgData name="Sofie Blom Jensen" userId="57dd88df5c73f059" providerId="LiveId" clId="{3BD1AEE2-106A-49B7-9DAA-D3DFD31DD576}" dt="2018-05-16T10:47:02.697" v="162" actId="20577"/>
        <pc:sldMkLst>
          <pc:docMk/>
          <pc:sldMk cId="2761783795" sldId="259"/>
        </pc:sldMkLst>
        <pc:spChg chg="mod">
          <ac:chgData name="Sofie Blom Jensen" userId="57dd88df5c73f059" providerId="LiveId" clId="{3BD1AEE2-106A-49B7-9DAA-D3DFD31DD576}" dt="2018-05-16T10:46:16.114" v="144" actId="1076"/>
          <ac:spMkLst>
            <pc:docMk/>
            <pc:sldMk cId="2761783795" sldId="259"/>
            <ac:spMk id="2" creationId="{5F268AAA-6CD2-465E-B82E-24008E37229C}"/>
          </ac:spMkLst>
        </pc:spChg>
        <pc:spChg chg="mod">
          <ac:chgData name="Sofie Blom Jensen" userId="57dd88df5c73f059" providerId="LiveId" clId="{3BD1AEE2-106A-49B7-9DAA-D3DFD31DD576}" dt="2018-05-16T10:47:02.697" v="162" actId="20577"/>
          <ac:spMkLst>
            <pc:docMk/>
            <pc:sldMk cId="2761783795" sldId="259"/>
            <ac:spMk id="3" creationId="{A8871412-902F-42EC-9060-9A674E0A2325}"/>
          </ac:spMkLst>
        </pc:spChg>
        <pc:spChg chg="add del">
          <ac:chgData name="Sofie Blom Jensen" userId="57dd88df5c73f059" providerId="LiveId" clId="{3BD1AEE2-106A-49B7-9DAA-D3DFD31DD576}" dt="2018-05-16T10:44:52.419" v="120" actId="26606"/>
          <ac:spMkLst>
            <pc:docMk/>
            <pc:sldMk cId="2761783795" sldId="259"/>
            <ac:spMk id="115" creationId="{14436AD2-BD0F-4545-B2E9-06007B35B8A7}"/>
          </ac:spMkLst>
        </pc:spChg>
        <pc:grpChg chg="add del">
          <ac:chgData name="Sofie Blom Jensen" userId="57dd88df5c73f059" providerId="LiveId" clId="{3BD1AEE2-106A-49B7-9DAA-D3DFD31DD576}" dt="2018-05-16T10:44:38.066" v="114" actId="26606"/>
          <ac:grpSpMkLst>
            <pc:docMk/>
            <pc:sldMk cId="2761783795" sldId="259"/>
            <ac:grpSpMk id="12" creationId="{A24E966C-35F3-4DB1-8C23-4BC252E4E4A2}"/>
          </ac:grpSpMkLst>
        </pc:grpChg>
        <pc:grpChg chg="add del">
          <ac:chgData name="Sofie Blom Jensen" userId="57dd88df5c73f059" providerId="LiveId" clId="{3BD1AEE2-106A-49B7-9DAA-D3DFD31DD576}" dt="2018-05-16T10:44:38.066" v="114" actId="26606"/>
          <ac:grpSpMkLst>
            <pc:docMk/>
            <pc:sldMk cId="2761783795" sldId="259"/>
            <ac:grpSpMk id="53" creationId="{5FE07634-A83A-4681-9C1D-BC0775F9D296}"/>
          </ac:grpSpMkLst>
        </pc:grpChg>
        <pc:grpChg chg="add del">
          <ac:chgData name="Sofie Blom Jensen" userId="57dd88df5c73f059" providerId="LiveId" clId="{3BD1AEE2-106A-49B7-9DAA-D3DFD31DD576}" dt="2018-05-16T10:44:38.066" v="114" actId="26606"/>
          <ac:grpSpMkLst>
            <pc:docMk/>
            <pc:sldMk cId="2761783795" sldId="259"/>
            <ac:grpSpMk id="57" creationId="{A2E1FE48-FA7B-4262-B922-041542931DDF}"/>
          </ac:grpSpMkLst>
        </pc:grpChg>
        <pc:grpChg chg="add del">
          <ac:chgData name="Sofie Blom Jensen" userId="57dd88df5c73f059" providerId="LiveId" clId="{3BD1AEE2-106A-49B7-9DAA-D3DFD31DD576}" dt="2018-05-16T10:44:52.419" v="120" actId="26606"/>
          <ac:grpSpMkLst>
            <pc:docMk/>
            <pc:sldMk cId="2761783795" sldId="259"/>
            <ac:grpSpMk id="114" creationId="{EC711491-7BB6-4BE6-A470-44BF61D562E0}"/>
          </ac:grpSpMkLst>
        </pc:grpChg>
        <pc:grpChg chg="add del">
          <ac:chgData name="Sofie Blom Jensen" userId="57dd88df5c73f059" providerId="LiveId" clId="{3BD1AEE2-106A-49B7-9DAA-D3DFD31DD576}" dt="2018-05-16T10:44:51.244" v="118" actId="26606"/>
          <ac:grpSpMkLst>
            <pc:docMk/>
            <pc:sldMk cId="2761783795" sldId="259"/>
            <ac:grpSpMk id="122" creationId="{A24E966C-35F3-4DB1-8C23-4BC252E4E4A2}"/>
          </ac:grpSpMkLst>
        </pc:grpChg>
        <pc:grpChg chg="add del">
          <ac:chgData name="Sofie Blom Jensen" userId="57dd88df5c73f059" providerId="LiveId" clId="{3BD1AEE2-106A-49B7-9DAA-D3DFD31DD576}" dt="2018-05-16T10:44:51.244" v="118" actId="26606"/>
          <ac:grpSpMkLst>
            <pc:docMk/>
            <pc:sldMk cId="2761783795" sldId="259"/>
            <ac:grpSpMk id="163" creationId="{5FE07634-A83A-4681-9C1D-BC0775F9D296}"/>
          </ac:grpSpMkLst>
        </pc:grpChg>
        <pc:grpChg chg="add del">
          <ac:chgData name="Sofie Blom Jensen" userId="57dd88df5c73f059" providerId="LiveId" clId="{3BD1AEE2-106A-49B7-9DAA-D3DFD31DD576}" dt="2018-05-16T10:44:51.244" v="118" actId="26606"/>
          <ac:grpSpMkLst>
            <pc:docMk/>
            <pc:sldMk cId="2761783795" sldId="259"/>
            <ac:grpSpMk id="167" creationId="{A2E1FE48-FA7B-4262-B922-041542931DDF}"/>
          </ac:grpSpMkLst>
        </pc:grpChg>
        <pc:picChg chg="add mod ord">
          <ac:chgData name="Sofie Blom Jensen" userId="57dd88df5c73f059" providerId="LiveId" clId="{3BD1AEE2-106A-49B7-9DAA-D3DFD31DD576}" dt="2018-05-16T10:46:50.310" v="158" actId="1076"/>
          <ac:picMkLst>
            <pc:docMk/>
            <pc:sldMk cId="2761783795" sldId="259"/>
            <ac:picMk id="5" creationId="{97D4BFFD-9AD3-439F-A0B7-C857FE8CAE8E}"/>
          </ac:picMkLst>
        </pc:picChg>
        <pc:picChg chg="add del">
          <ac:chgData name="Sofie Blom Jensen" userId="57dd88df5c73f059" providerId="LiveId" clId="{3BD1AEE2-106A-49B7-9DAA-D3DFD31DD576}" dt="2018-05-16T10:44:38.066" v="114" actId="26606"/>
          <ac:picMkLst>
            <pc:docMk/>
            <pc:sldMk cId="2761783795" sldId="259"/>
            <ac:picMk id="10" creationId="{519FA62B-A2C9-49F5-8C45-9D5CDCD72B49}"/>
          </ac:picMkLst>
        </pc:picChg>
        <pc:picChg chg="add del">
          <ac:chgData name="Sofie Blom Jensen" userId="57dd88df5c73f059" providerId="LiveId" clId="{3BD1AEE2-106A-49B7-9DAA-D3DFD31DD576}" dt="2018-05-16T10:44:52.419" v="120" actId="26606"/>
          <ac:picMkLst>
            <pc:docMk/>
            <pc:sldMk cId="2761783795" sldId="259"/>
            <ac:picMk id="113" creationId="{5B367C29-5200-4FF1-83B7-18B105A0BDDE}"/>
          </ac:picMkLst>
        </pc:picChg>
        <pc:picChg chg="add del">
          <ac:chgData name="Sofie Blom Jensen" userId="57dd88df5c73f059" providerId="LiveId" clId="{3BD1AEE2-106A-49B7-9DAA-D3DFD31DD576}" dt="2018-05-16T10:44:51.244" v="118" actId="26606"/>
          <ac:picMkLst>
            <pc:docMk/>
            <pc:sldMk cId="2761783795" sldId="259"/>
            <ac:picMk id="120" creationId="{519FA62B-A2C9-49F5-8C45-9D5CDCD72B49}"/>
          </ac:picMkLst>
        </pc:picChg>
      </pc:sldChg>
      <pc:sldChg chg="addSp delSp modSp add mod setBg">
        <pc:chgData name="Sofie Blom Jensen" userId="57dd88df5c73f059" providerId="LiveId" clId="{3BD1AEE2-106A-49B7-9DAA-D3DFD31DD576}" dt="2018-05-16T10:48:00.614" v="173" actId="14100"/>
        <pc:sldMkLst>
          <pc:docMk/>
          <pc:sldMk cId="3919997344" sldId="260"/>
        </pc:sldMkLst>
        <pc:spChg chg="mod">
          <ac:chgData name="Sofie Blom Jensen" userId="57dd88df5c73f059" providerId="LiveId" clId="{3BD1AEE2-106A-49B7-9DAA-D3DFD31DD576}" dt="2018-05-16T10:43:55.272" v="103" actId="26606"/>
          <ac:spMkLst>
            <pc:docMk/>
            <pc:sldMk cId="3919997344" sldId="260"/>
            <ac:spMk id="2" creationId="{ED6456AE-DF10-4721-ABF9-5538A680127C}"/>
          </ac:spMkLst>
        </pc:spChg>
        <pc:spChg chg="mod">
          <ac:chgData name="Sofie Blom Jensen" userId="57dd88df5c73f059" providerId="LiveId" clId="{3BD1AEE2-106A-49B7-9DAA-D3DFD31DD576}" dt="2018-05-16T10:47:17.047" v="166" actId="404"/>
          <ac:spMkLst>
            <pc:docMk/>
            <pc:sldMk cId="3919997344" sldId="260"/>
            <ac:spMk id="3" creationId="{E716A120-9D41-468F-A7B1-0936B7392493}"/>
          </ac:spMkLst>
        </pc:spChg>
        <pc:spChg chg="add del">
          <ac:chgData name="Sofie Blom Jensen" userId="57dd88df5c73f059" providerId="LiveId" clId="{3BD1AEE2-106A-49B7-9DAA-D3DFD31DD576}" dt="2018-05-16T10:43:49.472" v="98" actId="26606"/>
          <ac:spMkLst>
            <pc:docMk/>
            <pc:sldMk cId="3919997344" sldId="260"/>
            <ac:spMk id="115" creationId="{E4B7B3E3-827A-48BE-AD67-A57C45AA6949}"/>
          </ac:spMkLst>
        </pc:spChg>
        <pc:spChg chg="add del">
          <ac:chgData name="Sofie Blom Jensen" userId="57dd88df5c73f059" providerId="LiveId" clId="{3BD1AEE2-106A-49B7-9DAA-D3DFD31DD576}" dt="2018-05-16T10:43:52.644" v="100" actId="26606"/>
          <ac:spMkLst>
            <pc:docMk/>
            <pc:sldMk cId="3919997344" sldId="260"/>
            <ac:spMk id="119" creationId="{14436AD2-BD0F-4545-B2E9-06007B35B8A7}"/>
          </ac:spMkLst>
        </pc:spChg>
        <pc:grpChg chg="add del">
          <ac:chgData name="Sofie Blom Jensen" userId="57dd88df5c73f059" providerId="LiveId" clId="{3BD1AEE2-106A-49B7-9DAA-D3DFD31DD576}" dt="2018-05-16T10:43:48.362" v="96" actId="26606"/>
          <ac:grpSpMkLst>
            <pc:docMk/>
            <pc:sldMk cId="3919997344" sldId="260"/>
            <ac:grpSpMk id="12" creationId="{A24E966C-35F3-4DB1-8C23-4BC252E4E4A2}"/>
          </ac:grpSpMkLst>
        </pc:grpChg>
        <pc:grpChg chg="add del">
          <ac:chgData name="Sofie Blom Jensen" userId="57dd88df5c73f059" providerId="LiveId" clId="{3BD1AEE2-106A-49B7-9DAA-D3DFD31DD576}" dt="2018-05-16T10:43:48.362" v="96" actId="26606"/>
          <ac:grpSpMkLst>
            <pc:docMk/>
            <pc:sldMk cId="3919997344" sldId="260"/>
            <ac:grpSpMk id="53" creationId="{5FE07634-A83A-4681-9C1D-BC0775F9D296}"/>
          </ac:grpSpMkLst>
        </pc:grpChg>
        <pc:grpChg chg="add del">
          <ac:chgData name="Sofie Blom Jensen" userId="57dd88df5c73f059" providerId="LiveId" clId="{3BD1AEE2-106A-49B7-9DAA-D3DFD31DD576}" dt="2018-05-16T10:43:48.362" v="96" actId="26606"/>
          <ac:grpSpMkLst>
            <pc:docMk/>
            <pc:sldMk cId="3919997344" sldId="260"/>
            <ac:grpSpMk id="57" creationId="{A2E1FE48-FA7B-4262-B922-041542931DDF}"/>
          </ac:grpSpMkLst>
        </pc:grpChg>
        <pc:grpChg chg="add del">
          <ac:chgData name="Sofie Blom Jensen" userId="57dd88df5c73f059" providerId="LiveId" clId="{3BD1AEE2-106A-49B7-9DAA-D3DFD31DD576}" dt="2018-05-16T10:43:49.472" v="98" actId="26606"/>
          <ac:grpSpMkLst>
            <pc:docMk/>
            <pc:sldMk cId="3919997344" sldId="260"/>
            <ac:grpSpMk id="114" creationId="{EC711491-7BB6-4BE6-A470-44BF61D562E0}"/>
          </ac:grpSpMkLst>
        </pc:grpChg>
        <pc:grpChg chg="add del">
          <ac:chgData name="Sofie Blom Jensen" userId="57dd88df5c73f059" providerId="LiveId" clId="{3BD1AEE2-106A-49B7-9DAA-D3DFD31DD576}" dt="2018-05-16T10:43:52.644" v="100" actId="26606"/>
          <ac:grpSpMkLst>
            <pc:docMk/>
            <pc:sldMk cId="3919997344" sldId="260"/>
            <ac:grpSpMk id="118" creationId="{EC711491-7BB6-4BE6-A470-44BF61D562E0}"/>
          </ac:grpSpMkLst>
        </pc:grpChg>
        <pc:grpChg chg="add del">
          <ac:chgData name="Sofie Blom Jensen" userId="57dd88df5c73f059" providerId="LiveId" clId="{3BD1AEE2-106A-49B7-9DAA-D3DFD31DD576}" dt="2018-05-16T10:43:55.192" v="102" actId="26606"/>
          <ac:grpSpMkLst>
            <pc:docMk/>
            <pc:sldMk cId="3919997344" sldId="260"/>
            <ac:grpSpMk id="122" creationId="{A24E966C-35F3-4DB1-8C23-4BC252E4E4A2}"/>
          </ac:grpSpMkLst>
        </pc:grpChg>
        <pc:grpChg chg="add del">
          <ac:chgData name="Sofie Blom Jensen" userId="57dd88df5c73f059" providerId="LiveId" clId="{3BD1AEE2-106A-49B7-9DAA-D3DFD31DD576}" dt="2018-05-16T10:43:55.192" v="102" actId="26606"/>
          <ac:grpSpMkLst>
            <pc:docMk/>
            <pc:sldMk cId="3919997344" sldId="260"/>
            <ac:grpSpMk id="123" creationId="{851F9572-54D5-457A-BA34-C395A478A4FA}"/>
          </ac:grpSpMkLst>
        </pc:grpChg>
        <pc:grpChg chg="add del">
          <ac:chgData name="Sofie Blom Jensen" userId="57dd88df5c73f059" providerId="LiveId" clId="{3BD1AEE2-106A-49B7-9DAA-D3DFD31DD576}" dt="2018-05-16T10:43:55.192" v="102" actId="26606"/>
          <ac:grpSpMkLst>
            <pc:docMk/>
            <pc:sldMk cId="3919997344" sldId="260"/>
            <ac:grpSpMk id="124" creationId="{06A80B50-DCB4-4775-9C8E-7AF0F56803E9}"/>
          </ac:grpSpMkLst>
        </pc:grpChg>
        <pc:grpChg chg="add">
          <ac:chgData name="Sofie Blom Jensen" userId="57dd88df5c73f059" providerId="LiveId" clId="{3BD1AEE2-106A-49B7-9DAA-D3DFD31DD576}" dt="2018-05-16T10:43:55.272" v="103" actId="26606"/>
          <ac:grpSpMkLst>
            <pc:docMk/>
            <pc:sldMk cId="3919997344" sldId="260"/>
            <ac:grpSpMk id="127" creationId="{A24E966C-35F3-4DB1-8C23-4BC252E4E4A2}"/>
          </ac:grpSpMkLst>
        </pc:grpChg>
        <pc:grpChg chg="add">
          <ac:chgData name="Sofie Blom Jensen" userId="57dd88df5c73f059" providerId="LiveId" clId="{3BD1AEE2-106A-49B7-9DAA-D3DFD31DD576}" dt="2018-05-16T10:43:55.272" v="103" actId="26606"/>
          <ac:grpSpMkLst>
            <pc:docMk/>
            <pc:sldMk cId="3919997344" sldId="260"/>
            <ac:grpSpMk id="128" creationId="{5FE07634-A83A-4681-9C1D-BC0775F9D296}"/>
          </ac:grpSpMkLst>
        </pc:grpChg>
        <pc:grpChg chg="add">
          <ac:chgData name="Sofie Blom Jensen" userId="57dd88df5c73f059" providerId="LiveId" clId="{3BD1AEE2-106A-49B7-9DAA-D3DFD31DD576}" dt="2018-05-16T10:43:55.272" v="103" actId="26606"/>
          <ac:grpSpMkLst>
            <pc:docMk/>
            <pc:sldMk cId="3919997344" sldId="260"/>
            <ac:grpSpMk id="129" creationId="{A2E1FE48-FA7B-4262-B922-041542931DDF}"/>
          </ac:grpSpMkLst>
        </pc:grpChg>
        <pc:picChg chg="add del mod ord">
          <ac:chgData name="Sofie Blom Jensen" userId="57dd88df5c73f059" providerId="LiveId" clId="{3BD1AEE2-106A-49B7-9DAA-D3DFD31DD576}" dt="2018-05-16T10:47:48.273" v="168" actId="478"/>
          <ac:picMkLst>
            <pc:docMk/>
            <pc:sldMk cId="3919997344" sldId="260"/>
            <ac:picMk id="5" creationId="{D4B330F3-1DAF-46B2-8AB7-58EB029D8E3D}"/>
          </ac:picMkLst>
        </pc:picChg>
        <pc:picChg chg="add mod">
          <ac:chgData name="Sofie Blom Jensen" userId="57dd88df5c73f059" providerId="LiveId" clId="{3BD1AEE2-106A-49B7-9DAA-D3DFD31DD576}" dt="2018-05-16T10:48:00.614" v="173" actId="14100"/>
          <ac:picMkLst>
            <pc:docMk/>
            <pc:sldMk cId="3919997344" sldId="260"/>
            <ac:picMk id="7" creationId="{9906A882-4E98-4447-AE32-0F7EFF636321}"/>
          </ac:picMkLst>
        </pc:picChg>
        <pc:picChg chg="add del">
          <ac:chgData name="Sofie Blom Jensen" userId="57dd88df5c73f059" providerId="LiveId" clId="{3BD1AEE2-106A-49B7-9DAA-D3DFD31DD576}" dt="2018-05-16T10:43:48.362" v="96" actId="26606"/>
          <ac:picMkLst>
            <pc:docMk/>
            <pc:sldMk cId="3919997344" sldId="260"/>
            <ac:picMk id="10" creationId="{519FA62B-A2C9-49F5-8C45-9D5CDCD72B49}"/>
          </ac:picMkLst>
        </pc:picChg>
        <pc:picChg chg="add del">
          <ac:chgData name="Sofie Blom Jensen" userId="57dd88df5c73f059" providerId="LiveId" clId="{3BD1AEE2-106A-49B7-9DAA-D3DFD31DD576}" dt="2018-05-16T10:43:49.472" v="98" actId="26606"/>
          <ac:picMkLst>
            <pc:docMk/>
            <pc:sldMk cId="3919997344" sldId="260"/>
            <ac:picMk id="113" creationId="{5B367C29-5200-4FF1-83B7-18B105A0BDDE}"/>
          </ac:picMkLst>
        </pc:picChg>
        <pc:picChg chg="add del">
          <ac:chgData name="Sofie Blom Jensen" userId="57dd88df5c73f059" providerId="LiveId" clId="{3BD1AEE2-106A-49B7-9DAA-D3DFD31DD576}" dt="2018-05-16T10:43:52.644" v="100" actId="26606"/>
          <ac:picMkLst>
            <pc:docMk/>
            <pc:sldMk cId="3919997344" sldId="260"/>
            <ac:picMk id="117" creationId="{5B367C29-5200-4FF1-83B7-18B105A0BDDE}"/>
          </ac:picMkLst>
        </pc:picChg>
        <pc:picChg chg="add del">
          <ac:chgData name="Sofie Blom Jensen" userId="57dd88df5c73f059" providerId="LiveId" clId="{3BD1AEE2-106A-49B7-9DAA-D3DFD31DD576}" dt="2018-05-16T10:43:55.192" v="102" actId="26606"/>
          <ac:picMkLst>
            <pc:docMk/>
            <pc:sldMk cId="3919997344" sldId="260"/>
            <ac:picMk id="121" creationId="{519FA62B-A2C9-49F5-8C45-9D5CDCD72B49}"/>
          </ac:picMkLst>
        </pc:picChg>
        <pc:picChg chg="add">
          <ac:chgData name="Sofie Blom Jensen" userId="57dd88df5c73f059" providerId="LiveId" clId="{3BD1AEE2-106A-49B7-9DAA-D3DFD31DD576}" dt="2018-05-16T10:43:55.272" v="103" actId="26606"/>
          <ac:picMkLst>
            <pc:docMk/>
            <pc:sldMk cId="3919997344" sldId="260"/>
            <ac:picMk id="126" creationId="{519FA62B-A2C9-49F5-8C45-9D5CDCD72B49}"/>
          </ac:picMkLst>
        </pc:picChg>
      </pc:sldChg>
      <pc:sldChg chg="modSp add">
        <pc:chgData name="Sofie Blom Jensen" userId="57dd88df5c73f059" providerId="LiveId" clId="{3BD1AEE2-106A-49B7-9DAA-D3DFD31DD576}" dt="2018-05-16T10:48:12.953" v="187" actId="20577"/>
        <pc:sldMkLst>
          <pc:docMk/>
          <pc:sldMk cId="957257409" sldId="261"/>
        </pc:sldMkLst>
        <pc:spChg chg="mod">
          <ac:chgData name="Sofie Blom Jensen" userId="57dd88df5c73f059" providerId="LiveId" clId="{3BD1AEE2-106A-49B7-9DAA-D3DFD31DD576}" dt="2018-05-16T10:48:12.953" v="187" actId="20577"/>
          <ac:spMkLst>
            <pc:docMk/>
            <pc:sldMk cId="957257409" sldId="261"/>
            <ac:spMk id="2" creationId="{A56F33CA-3FC7-4E14-946C-7BB68638F818}"/>
          </ac:spMkLst>
        </pc:spChg>
      </pc:sldChg>
      <pc:sldChg chg="addSp delSp modSp add">
        <pc:chgData name="Sofie Blom Jensen" userId="57dd88df5c73f059" providerId="LiveId" clId="{3BD1AEE2-106A-49B7-9DAA-D3DFD31DD576}" dt="2018-05-16T10:51:45.468" v="240" actId="20577"/>
        <pc:sldMkLst>
          <pc:docMk/>
          <pc:sldMk cId="685607979" sldId="262"/>
        </pc:sldMkLst>
        <pc:spChg chg="mod">
          <ac:chgData name="Sofie Blom Jensen" userId="57dd88df5c73f059" providerId="LiveId" clId="{3BD1AEE2-106A-49B7-9DAA-D3DFD31DD576}" dt="2018-05-16T10:51:45.468" v="240" actId="20577"/>
          <ac:spMkLst>
            <pc:docMk/>
            <pc:sldMk cId="685607979" sldId="262"/>
            <ac:spMk id="2" creationId="{D64A8AED-D56D-4DC6-BCBF-65FFF8A2707B}"/>
          </ac:spMkLst>
        </pc:spChg>
        <pc:spChg chg="del">
          <ac:chgData name="Sofie Blom Jensen" userId="57dd88df5c73f059" providerId="LiveId" clId="{3BD1AEE2-106A-49B7-9DAA-D3DFD31DD576}" dt="2018-05-16T10:51:10.109" v="214" actId="478"/>
          <ac:spMkLst>
            <pc:docMk/>
            <pc:sldMk cId="685607979" sldId="262"/>
            <ac:spMk id="3" creationId="{BE61E429-524E-4FAF-BA95-155DAD3CF694}"/>
          </ac:spMkLst>
        </pc:spChg>
        <pc:picChg chg="add mod">
          <ac:chgData name="Sofie Blom Jensen" userId="57dd88df5c73f059" providerId="LiveId" clId="{3BD1AEE2-106A-49B7-9DAA-D3DFD31DD576}" dt="2018-05-16T10:51:01.693" v="213" actId="14100"/>
          <ac:picMkLst>
            <pc:docMk/>
            <pc:sldMk cId="685607979" sldId="262"/>
            <ac:picMk id="5" creationId="{6E210EB6-76D3-4E21-B0DF-F9D5C4945AA4}"/>
          </ac:picMkLst>
        </pc:picChg>
      </pc:sldChg>
      <pc:sldChg chg="addSp delSp modSp add">
        <pc:chgData name="Sofie Blom Jensen" userId="57dd88df5c73f059" providerId="LiveId" clId="{3BD1AEE2-106A-49B7-9DAA-D3DFD31DD576}" dt="2018-05-16T10:54:24.241" v="284" actId="1076"/>
        <pc:sldMkLst>
          <pc:docMk/>
          <pc:sldMk cId="149313041" sldId="263"/>
        </pc:sldMkLst>
        <pc:spChg chg="mod">
          <ac:chgData name="Sofie Blom Jensen" userId="57dd88df5c73f059" providerId="LiveId" clId="{3BD1AEE2-106A-49B7-9DAA-D3DFD31DD576}" dt="2018-05-16T10:54:24.241" v="284" actId="1076"/>
          <ac:spMkLst>
            <pc:docMk/>
            <pc:sldMk cId="149313041" sldId="263"/>
            <ac:spMk id="2" creationId="{A9AF1305-B379-4C78-AB1E-C569983CD83B}"/>
          </ac:spMkLst>
        </pc:spChg>
        <pc:spChg chg="mod">
          <ac:chgData name="Sofie Blom Jensen" userId="57dd88df5c73f059" providerId="LiveId" clId="{3BD1AEE2-106A-49B7-9DAA-D3DFD31DD576}" dt="2018-05-16T10:54:20.741" v="283" actId="1076"/>
          <ac:spMkLst>
            <pc:docMk/>
            <pc:sldMk cId="149313041" sldId="263"/>
            <ac:spMk id="3" creationId="{D2BEC12C-A511-4683-AE5A-BA0336A37A01}"/>
          </ac:spMkLst>
        </pc:spChg>
        <pc:picChg chg="add del">
          <ac:chgData name="Sofie Blom Jensen" userId="57dd88df5c73f059" providerId="LiveId" clId="{3BD1AEE2-106A-49B7-9DAA-D3DFD31DD576}" dt="2018-05-16T10:53:19.293" v="256" actId="478"/>
          <ac:picMkLst>
            <pc:docMk/>
            <pc:sldMk cId="149313041" sldId="263"/>
            <ac:picMk id="4" creationId="{9996DC31-4267-435E-82C8-9D6E874E7EF2}"/>
          </ac:picMkLst>
        </pc:picChg>
        <pc:picChg chg="add mod">
          <ac:chgData name="Sofie Blom Jensen" userId="57dd88df5c73f059" providerId="LiveId" clId="{3BD1AEE2-106A-49B7-9DAA-D3DFD31DD576}" dt="2018-05-16T10:53:58.753" v="275" actId="1076"/>
          <ac:picMkLst>
            <pc:docMk/>
            <pc:sldMk cId="149313041" sldId="263"/>
            <ac:picMk id="5" creationId="{FFFA06C1-620A-41E4-95D4-13714D872C47}"/>
          </ac:picMkLst>
        </pc:picChg>
      </pc:sldChg>
      <pc:sldChg chg="delSp modSp add del">
        <pc:chgData name="Sofie Blom Jensen" userId="57dd88df5c73f059" providerId="LiveId" clId="{3BD1AEE2-106A-49B7-9DAA-D3DFD31DD576}" dt="2018-05-16T10:51:28.394" v="217" actId="2696"/>
        <pc:sldMkLst>
          <pc:docMk/>
          <pc:sldMk cId="3245265169" sldId="263"/>
        </pc:sldMkLst>
        <pc:spChg chg="mod">
          <ac:chgData name="Sofie Blom Jensen" userId="57dd88df5c73f059" providerId="LiveId" clId="{3BD1AEE2-106A-49B7-9DAA-D3DFD31DD576}" dt="2018-05-16T10:48:37.528" v="210" actId="20577"/>
          <ac:spMkLst>
            <pc:docMk/>
            <pc:sldMk cId="3245265169" sldId="263"/>
            <ac:spMk id="2" creationId="{A1F49501-1BF0-47D6-8531-EAF67DAC0A34}"/>
          </ac:spMkLst>
        </pc:spChg>
        <pc:spChg chg="del">
          <ac:chgData name="Sofie Blom Jensen" userId="57dd88df5c73f059" providerId="LiveId" clId="{3BD1AEE2-106A-49B7-9DAA-D3DFD31DD576}" dt="2018-05-16T10:51:21.267" v="216" actId="478"/>
          <ac:spMkLst>
            <pc:docMk/>
            <pc:sldMk cId="3245265169" sldId="263"/>
            <ac:spMk id="3" creationId="{7E788AB2-3C92-4603-9FFC-C1ABE0D016D0}"/>
          </ac:spMkLst>
        </pc:spChg>
      </pc:sldChg>
      <pc:sldChg chg="add">
        <pc:chgData name="Sofie Blom Jensen" userId="57dd88df5c73f059" providerId="LiveId" clId="{3BD1AEE2-106A-49B7-9DAA-D3DFD31DD576}" dt="2018-05-16T10:54:29.591" v="285"/>
        <pc:sldMkLst>
          <pc:docMk/>
          <pc:sldMk cId="3054669827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9D6B3-DD68-4908-BB04-537878DE6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26D7E66-7817-4152-86EB-2818A1F679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174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70BB39-3894-404C-9070-6172E1BB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592" y="2689715"/>
            <a:ext cx="5468815" cy="1478570"/>
          </a:xfrm>
        </p:spPr>
        <p:txBody>
          <a:bodyPr>
            <a:normAutofit/>
          </a:bodyPr>
          <a:lstStyle/>
          <a:p>
            <a:pPr algn="ctr"/>
            <a:r>
              <a:rPr lang="da-DK" dirty="0"/>
              <a:t>Tests og kørende kode</a:t>
            </a:r>
          </a:p>
        </p:txBody>
      </p:sp>
    </p:spTree>
    <p:extLst>
      <p:ext uri="{BB962C8B-B14F-4D97-AF65-F5344CB8AC3E}">
        <p14:creationId xmlns:p14="http://schemas.microsoft.com/office/powerpoint/2010/main" val="305466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D1BEC-C3CB-456E-B6AC-4FDF4A2D2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3557"/>
          </a:xfrm>
        </p:spPr>
        <p:txBody>
          <a:bodyPr/>
          <a:lstStyle/>
          <a:p>
            <a:r>
              <a:rPr lang="da-DK" dirty="0"/>
              <a:t>Faseplan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AA417A2-23F2-4A94-AAF7-92E95493F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1" y="1871585"/>
            <a:ext cx="11877678" cy="339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5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70198-D928-4A81-887F-4629C6CD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0" y="1950430"/>
            <a:ext cx="2762250" cy="1478570"/>
          </a:xfrm>
        </p:spPr>
        <p:txBody>
          <a:bodyPr/>
          <a:lstStyle/>
          <a:p>
            <a:r>
              <a:rPr lang="da-DK" dirty="0"/>
              <a:t>Aktivitets-</a:t>
            </a:r>
            <a:br>
              <a:rPr lang="da-DK" dirty="0"/>
            </a:br>
            <a:r>
              <a:rPr lang="da-DK" dirty="0"/>
              <a:t>diagram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CE6BD11-4767-41B9-9FBF-A78A2513A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28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4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68AAA-6CD2-465E-B82E-24008E372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9828" y="727805"/>
            <a:ext cx="2927522" cy="867382"/>
          </a:xfrm>
        </p:spPr>
        <p:txBody>
          <a:bodyPr>
            <a:noAutofit/>
          </a:bodyPr>
          <a:lstStyle/>
          <a:p>
            <a:pPr algn="ctr"/>
            <a:r>
              <a:rPr lang="da-DK" sz="2400" dirty="0"/>
              <a:t>Sekvens</a:t>
            </a:r>
            <a:br>
              <a:rPr lang="da-DK" sz="2400" dirty="0"/>
            </a:br>
            <a:r>
              <a:rPr lang="da-DK" sz="2400" dirty="0"/>
              <a:t>diagrammer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8871412-902F-42EC-9060-9A674E0A2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8326777" y="3155023"/>
            <a:ext cx="4412233" cy="2164332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UC1 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7D4BFFD-9AD3-439F-A0B7-C857FE8CA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69829" cy="68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8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>
            <a:extLst>
              <a:ext uri="{FF2B5EF4-FFF2-40B4-BE49-F238E27FC236}">
                <a16:creationId xmlns:a16="http://schemas.microsoft.com/office/drawing/2014/main" id="{519FA62B-A2C9-49F5-8C45-9D5CDCD72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7" name="Group 11">
            <a:extLst>
              <a:ext uri="{FF2B5EF4-FFF2-40B4-BE49-F238E27FC236}">
                <a16:creationId xmlns:a16="http://schemas.microsoft.com/office/drawing/2014/main" id="{A24E966C-35F3-4DB1-8C23-4BC252E4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24ADCBC-2A94-4F6E-BC8D-278612B7A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38F45A3E-0BAF-4E7A-AD24-51B345041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5340FE26-BABB-409C-A32A-B3D10BD235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A9468B59-1984-42C3-88A4-942CF6EF7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6B5E914-0078-49CC-AD42-C97DC361CD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D18B3F5A-0978-48AE-9360-8ABC8CEABB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27E73F9B-CBFF-473A-9B41-8964B831E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558218B5-0904-4C19-8935-1A64432BC2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DBCBCB59-A700-4032-AB43-CB0668799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861A9C11-1685-4F09-B995-D5ECAD15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57CCC420-3BF0-4A3E-A4FB-41537B0642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DEFC6D1-15DA-4DDC-8FD1-B7630B8D6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0C6F2EE9-81FE-4B46-9513-6EC7D9301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26DF77E9-F68C-4FE0-864E-A4A4DE3616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9D3495ED-B588-4755-B8BB-18D33E4AC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E76105FE-305A-42A7-B2DD-388B99FAB8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F1883F6E-6FAE-49E2-AE28-02B88BEBF6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8C8A198F-A0AA-455F-ACD5-8587457BDD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E57E155C-0F05-498E-B0E3-33AE15B7E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3D7FB1D7-F9DB-443D-A2D4-40C46F69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9EF7FB08-B52A-4C0D-BF32-AC6D91AE9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2A27D708-7911-4EAB-8A9D-E608726B5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40A3E3AC-335B-4EAB-A5D4-E72C8434A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FC4E923E-7CEC-4950-8C12-F40EAE7A36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23A92FB5-3211-4195-8FFA-A8F49F677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BB88442A-84E1-4264-BD24-B14020F21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B47AD665-0844-40BF-AE62-BA493929C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01D8E540-292C-4867-BD21-43910262E9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00C8F50-D632-4BE8-B5BF-8AEAE2D13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870CC07-8D37-4F4D-A73B-9762FFAB1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06B84BAB-C27B-4804-9496-FDDA7FF6F2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45E90447-AF32-4C90-8940-D5EBE9F64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DFD35AB5-2871-471E-87D3-C3C024C31E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0EED77B-C4CD-44DE-B7AA-472CBEE6E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68122908-2E24-4971-A70E-29CFE953E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43930918-848F-4F70-8C42-426DCCB4D4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7C2C1A0B-06A1-4F89-9A58-66CAB57F1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26FAEF0-6EA1-41B4-AC1D-0BC56E43EF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563F085C-A9C1-47AB-9656-468B79DE5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28" name="Group 52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4" name="Rectangle 53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9" name="Group 56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D6456AE-DF10-4721-ABF9-5538A680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sekvensdiagrammer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716A120-9D41-468F-A7B1-0936B7392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962519" y="2249487"/>
            <a:ext cx="3084892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UC2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9906A882-4E98-4447-AE32-0F7EFF636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051" y="0"/>
            <a:ext cx="7538656" cy="690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9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F33CA-3FC7-4E14-946C-7BB68638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klassediagram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A3859E2-22FA-430B-A554-3E2781C6C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725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A8AED-D56D-4DC6-BCBF-65FFF8A2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715" y="2316689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da-DK" dirty="0"/>
              <a:t>Datamodel</a:t>
            </a:r>
            <a:br>
              <a:rPr lang="da-DK" dirty="0"/>
            </a:br>
            <a:br>
              <a:rPr lang="da-DK" dirty="0"/>
            </a:br>
            <a:r>
              <a:rPr lang="da-DK" dirty="0"/>
              <a:t>normalformer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E210EB6-76D3-4E21-B0DF-F9D5C4945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4" y="0"/>
            <a:ext cx="5878286" cy="687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0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AF1305-B379-4C78-AB1E-C569983C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066318"/>
            <a:ext cx="2013857" cy="1478570"/>
          </a:xfrm>
        </p:spPr>
        <p:txBody>
          <a:bodyPr/>
          <a:lstStyle/>
          <a:p>
            <a:r>
              <a:rPr lang="da-DK" sz="3200" dirty="0"/>
              <a:t>mønstre</a:t>
            </a:r>
            <a:endParaRPr lang="da-DK" dirty="0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2BEC12C-A511-4683-AE5A-BA0336A37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-2253343" y="661114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Singleton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FFA06C1-620A-41E4-95D4-13714D872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57" y="0"/>
            <a:ext cx="9492343" cy="686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70BB39-3894-404C-9070-6172E1BB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323" y="363277"/>
            <a:ext cx="5282100" cy="560243"/>
          </a:xfrm>
        </p:spPr>
        <p:txBody>
          <a:bodyPr>
            <a:normAutofit/>
          </a:bodyPr>
          <a:lstStyle/>
          <a:p>
            <a:r>
              <a:rPr lang="da-DK" sz="2400" dirty="0"/>
              <a:t>facadecontroller</a:t>
            </a:r>
            <a:endParaRPr lang="da-DK" dirty="0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94538EA-8428-40C4-895F-174FF806A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D983BD81-6E15-4CE5-A2EB-EE6E9795C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78761"/>
            <a:ext cx="12192000" cy="56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78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dsløb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TM04033919[[fn=Kredsløb]]</Template>
  <TotalTime>57</TotalTime>
  <Words>15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Kredsløb</vt:lpstr>
      <vt:lpstr>PowerPoint-præsentation</vt:lpstr>
      <vt:lpstr>Faseplan</vt:lpstr>
      <vt:lpstr>Aktivitets- diagram</vt:lpstr>
      <vt:lpstr>Sekvens diagrammer</vt:lpstr>
      <vt:lpstr>sekvensdiagrammer</vt:lpstr>
      <vt:lpstr>klassediagram</vt:lpstr>
      <vt:lpstr>Datamodel  normalformer</vt:lpstr>
      <vt:lpstr>mønstre</vt:lpstr>
      <vt:lpstr>facadecontroller</vt:lpstr>
      <vt:lpstr>Tests og kørende kode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Sofie Blom Jensen</dc:creator>
  <cp:lastModifiedBy>Sofie Blom Jensen</cp:lastModifiedBy>
  <cp:revision>1</cp:revision>
  <dcterms:created xsi:type="dcterms:W3CDTF">2018-05-16T10:02:09Z</dcterms:created>
  <dcterms:modified xsi:type="dcterms:W3CDTF">2018-05-16T11:19:47Z</dcterms:modified>
</cp:coreProperties>
</file>