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098CD27A-C3EE-4B61-B5BA-450290B7150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</p14:sldIdLst>
        </p14:section>
        <p14:section name="Ikke-navngivet sektion" id="{DAEE3083-9003-44C4-8F90-0FAA06DFB09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e Blom Jensen" userId="57dd88df5c73f059" providerId="LiveId" clId="{EB3DFF04-AEE8-4008-BBF6-B72CD5503F25}"/>
    <pc:docChg chg="custSel modSld">
      <pc:chgData name="Sofie Blom Jensen" userId="57dd88df5c73f059" providerId="LiveId" clId="{EB3DFF04-AEE8-4008-BBF6-B72CD5503F25}" dt="2018-05-17T07:03:12.175" v="3" actId="14100"/>
      <pc:docMkLst>
        <pc:docMk/>
      </pc:docMkLst>
      <pc:sldChg chg="addSp delSp modSp">
        <pc:chgData name="Sofie Blom Jensen" userId="57dd88df5c73f059" providerId="LiveId" clId="{EB3DFF04-AEE8-4008-BBF6-B72CD5503F25}" dt="2018-05-17T07:03:12.175" v="3" actId="14100"/>
        <pc:sldMkLst>
          <pc:docMk/>
          <pc:sldMk cId="2761783795" sldId="259"/>
        </pc:sldMkLst>
        <pc:picChg chg="del">
          <ac:chgData name="Sofie Blom Jensen" userId="57dd88df5c73f059" providerId="LiveId" clId="{EB3DFF04-AEE8-4008-BBF6-B72CD5503F25}" dt="2018-05-17T07:02:55.288" v="0" actId="478"/>
          <ac:picMkLst>
            <pc:docMk/>
            <pc:sldMk cId="2761783795" sldId="259"/>
            <ac:picMk id="5" creationId="{97D4BFFD-9AD3-439F-A0B7-C857FE8CAE8E}"/>
          </ac:picMkLst>
        </pc:picChg>
        <pc:picChg chg="add mod">
          <ac:chgData name="Sofie Blom Jensen" userId="57dd88df5c73f059" providerId="LiveId" clId="{EB3DFF04-AEE8-4008-BBF6-B72CD5503F25}" dt="2018-05-17T07:03:12.175" v="3" actId="14100"/>
          <ac:picMkLst>
            <pc:docMk/>
            <pc:sldMk cId="2761783795" sldId="259"/>
            <ac:picMk id="6" creationId="{E0C06ABE-6E07-47E8-B19F-72FB41F350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D1BEC-C3CB-456E-B6AC-4FDF4A2D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3557"/>
          </a:xfrm>
        </p:spPr>
        <p:txBody>
          <a:bodyPr/>
          <a:lstStyle/>
          <a:p>
            <a:r>
              <a:rPr lang="da-DK" dirty="0"/>
              <a:t>Faseplan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AA417A2-23F2-4A94-AAF7-92E95493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1" y="1871585"/>
            <a:ext cx="11877678" cy="33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5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70198-D928-4A81-887F-4629C6CD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0" y="1950430"/>
            <a:ext cx="2762250" cy="1478570"/>
          </a:xfrm>
        </p:spPr>
        <p:txBody>
          <a:bodyPr/>
          <a:lstStyle/>
          <a:p>
            <a:r>
              <a:rPr lang="da-DK" dirty="0"/>
              <a:t>Aktivitets-</a:t>
            </a:r>
            <a:br>
              <a:rPr lang="da-DK" dirty="0"/>
            </a:br>
            <a:r>
              <a:rPr lang="da-DK" dirty="0"/>
              <a:t>diagram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CE6BD11-4767-41B9-9FBF-A78A2513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28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68AAA-6CD2-465E-B82E-24008E37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828" y="727805"/>
            <a:ext cx="2927522" cy="867382"/>
          </a:xfrm>
        </p:spPr>
        <p:txBody>
          <a:bodyPr>
            <a:noAutofit/>
          </a:bodyPr>
          <a:lstStyle/>
          <a:p>
            <a:pPr algn="ctr"/>
            <a:r>
              <a:rPr lang="da-DK" sz="2400" dirty="0"/>
              <a:t>Sekvens</a:t>
            </a:r>
            <a:br>
              <a:rPr lang="da-DK" sz="2400" dirty="0"/>
            </a:br>
            <a:r>
              <a:rPr lang="da-DK" sz="2400" dirty="0"/>
              <a:t>diagrammer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8871412-902F-42EC-9060-9A674E0A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8326777" y="3155023"/>
            <a:ext cx="4412233" cy="2164332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UC1 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0C06ABE-6E07-47E8-B19F-72FB41F3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536"/>
            <a:ext cx="8965062" cy="68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8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1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28" name="Group 52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4" name="Rectangle 53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9" name="Group 56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D6456AE-DF10-4721-ABF9-5538A68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sekvensdiagrammer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716A120-9D41-468F-A7B1-0936B7392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UC2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9906A882-4E98-4447-AE32-0F7EFF636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51" y="0"/>
            <a:ext cx="7538656" cy="69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9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F33CA-3FC7-4E14-946C-7BB68638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556" y="1950430"/>
            <a:ext cx="3544887" cy="1478570"/>
          </a:xfrm>
        </p:spPr>
        <p:txBody>
          <a:bodyPr/>
          <a:lstStyle/>
          <a:p>
            <a:r>
              <a:rPr lang="da-DK" dirty="0"/>
              <a:t>klassediagram</a:t>
            </a:r>
          </a:p>
        </p:txBody>
      </p:sp>
    </p:spTree>
    <p:extLst>
      <p:ext uri="{BB962C8B-B14F-4D97-AF65-F5344CB8AC3E}">
        <p14:creationId xmlns:p14="http://schemas.microsoft.com/office/powerpoint/2010/main" val="95725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A8AED-D56D-4DC6-BCBF-65FFF8A2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15" y="2316689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a-DK" dirty="0"/>
              <a:t>Datamodel</a:t>
            </a:r>
            <a:br>
              <a:rPr lang="da-DK" dirty="0"/>
            </a:br>
            <a:br>
              <a:rPr lang="da-DK" dirty="0"/>
            </a:br>
            <a:r>
              <a:rPr lang="da-DK" dirty="0"/>
              <a:t>normalformer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ADD7A5D-41ED-4690-AFFD-3C9F9DF8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0"/>
            <a:ext cx="5857875" cy="68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0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F1305-B379-4C78-AB1E-C569983C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066318"/>
            <a:ext cx="2013857" cy="1478570"/>
          </a:xfrm>
        </p:spPr>
        <p:txBody>
          <a:bodyPr/>
          <a:lstStyle/>
          <a:p>
            <a:r>
              <a:rPr lang="da-DK" sz="3200" dirty="0"/>
              <a:t>mønstre</a:t>
            </a:r>
            <a:endParaRPr lang="da-DK" dirty="0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2BEC12C-A511-4683-AE5A-BA0336A37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-2253343" y="6611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Singleton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FFA06C1-620A-41E4-95D4-13714D87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7" y="0"/>
            <a:ext cx="9492343" cy="68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0BB39-3894-404C-9070-6172E1BB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323" y="363277"/>
            <a:ext cx="5282100" cy="560243"/>
          </a:xfrm>
        </p:spPr>
        <p:txBody>
          <a:bodyPr>
            <a:normAutofit/>
          </a:bodyPr>
          <a:lstStyle/>
          <a:p>
            <a:r>
              <a:rPr lang="da-DK" sz="2400" dirty="0"/>
              <a:t>facadecontroller</a:t>
            </a:r>
            <a:endParaRPr lang="da-DK" dirty="0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94538EA-8428-40C4-895F-174FF806A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983BD81-6E15-4CE5-A2EB-EE6E9795C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78761"/>
            <a:ext cx="12192000" cy="56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7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0BB39-3894-404C-9070-6172E1BB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592" y="1950430"/>
            <a:ext cx="5468815" cy="1478570"/>
          </a:xfrm>
        </p:spPr>
        <p:txBody>
          <a:bodyPr>
            <a:normAutofit/>
          </a:bodyPr>
          <a:lstStyle/>
          <a:p>
            <a:pPr algn="ctr"/>
            <a:r>
              <a:rPr lang="da-DK" dirty="0"/>
              <a:t>Tests og kørende kode</a:t>
            </a:r>
          </a:p>
        </p:txBody>
      </p:sp>
    </p:spTree>
    <p:extLst>
      <p:ext uri="{BB962C8B-B14F-4D97-AF65-F5344CB8AC3E}">
        <p14:creationId xmlns:p14="http://schemas.microsoft.com/office/powerpoint/2010/main" val="3054669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174</TotalTime>
  <Words>15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Kredsløb</vt:lpstr>
      <vt:lpstr>Faseplan</vt:lpstr>
      <vt:lpstr>Aktivitets- diagram</vt:lpstr>
      <vt:lpstr>Sekvens diagrammer</vt:lpstr>
      <vt:lpstr>sekvensdiagrammer</vt:lpstr>
      <vt:lpstr>klassediagram</vt:lpstr>
      <vt:lpstr>Datamodel  normalformer</vt:lpstr>
      <vt:lpstr>mønstre</vt:lpstr>
      <vt:lpstr>facadecontroller</vt:lpstr>
      <vt:lpstr>Tests og kørende kode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Sofie Blom Jensen</dc:creator>
  <cp:lastModifiedBy>Sofie Blom Jensen</cp:lastModifiedBy>
  <cp:revision>5</cp:revision>
  <dcterms:created xsi:type="dcterms:W3CDTF">2018-05-16T10:02:09Z</dcterms:created>
  <dcterms:modified xsi:type="dcterms:W3CDTF">2018-05-17T07:03:18Z</dcterms:modified>
</cp:coreProperties>
</file>