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B6287-0F73-4179-BBA3-C35F68305BD4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F8F9C3A-8640-48B7-A959-4ACF36B0FA11}">
      <dgm:prSet phldrT="[텍스트]"/>
      <dgm:spPr/>
      <dgm:t>
        <a:bodyPr/>
        <a:lstStyle/>
        <a:p>
          <a:pPr latinLnBrk="1"/>
          <a:r>
            <a:rPr lang="ko-KR" altLang="en-US" dirty="0">
              <a:ln>
                <a:noFill/>
              </a:ln>
            </a:rPr>
            <a:t>프로젝트 개요</a:t>
          </a:r>
        </a:p>
      </dgm:t>
    </dgm:pt>
    <dgm:pt modelId="{C0D7F067-474B-401E-9CDB-9CEF2DE00B86}" type="parTrans" cxnId="{90D1309F-EA43-4BD9-A6DA-9FE0BE99609D}">
      <dgm:prSet/>
      <dgm:spPr/>
      <dgm:t>
        <a:bodyPr/>
        <a:lstStyle/>
        <a:p>
          <a:pPr latinLnBrk="1"/>
          <a:endParaRPr lang="ko-KR" altLang="en-US"/>
        </a:p>
      </dgm:t>
    </dgm:pt>
    <dgm:pt modelId="{E245A4A0-05F3-4548-910E-3DEF7CDBC7AD}" type="sibTrans" cxnId="{90D1309F-EA43-4BD9-A6DA-9FE0BE99609D}">
      <dgm:prSet/>
      <dgm:spPr/>
      <dgm:t>
        <a:bodyPr/>
        <a:lstStyle/>
        <a:p>
          <a:pPr latinLnBrk="1"/>
          <a:endParaRPr lang="ko-KR" altLang="en-US"/>
        </a:p>
      </dgm:t>
    </dgm:pt>
    <dgm:pt modelId="{740D2ECE-63FB-4B6D-BC9E-48CB0A2EE22D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개발 목적</a:t>
          </a:r>
        </a:p>
      </dgm:t>
    </dgm:pt>
    <dgm:pt modelId="{5B0CBB8A-150C-4910-89C3-CC0B248ECBBA}" type="parTrans" cxnId="{94668C04-87EA-42E1-8BD9-9CCC5B7762E6}">
      <dgm:prSet/>
      <dgm:spPr/>
      <dgm:t>
        <a:bodyPr/>
        <a:lstStyle/>
        <a:p>
          <a:pPr latinLnBrk="1"/>
          <a:endParaRPr lang="ko-KR" altLang="en-US"/>
        </a:p>
      </dgm:t>
    </dgm:pt>
    <dgm:pt modelId="{94BB4A5B-89AD-4972-8A66-391BF8A07B64}" type="sibTrans" cxnId="{94668C04-87EA-42E1-8BD9-9CCC5B7762E6}">
      <dgm:prSet/>
      <dgm:spPr/>
      <dgm:t>
        <a:bodyPr/>
        <a:lstStyle/>
        <a:p>
          <a:pPr latinLnBrk="1"/>
          <a:endParaRPr lang="ko-KR" altLang="en-US"/>
        </a:p>
      </dgm:t>
    </dgm:pt>
    <dgm:pt modelId="{64E609DF-D7A8-44B8-94C4-DDD5960EB829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개발 목표</a:t>
          </a:r>
        </a:p>
      </dgm:t>
    </dgm:pt>
    <dgm:pt modelId="{54663620-F472-4790-A455-2A444E807186}" type="parTrans" cxnId="{77C21229-32A9-4623-BE64-C9B0155C3A41}">
      <dgm:prSet/>
      <dgm:spPr/>
      <dgm:t>
        <a:bodyPr/>
        <a:lstStyle/>
        <a:p>
          <a:pPr latinLnBrk="1"/>
          <a:endParaRPr lang="ko-KR" altLang="en-US"/>
        </a:p>
      </dgm:t>
    </dgm:pt>
    <dgm:pt modelId="{15656105-2602-4DA9-950D-33DAF81C6227}" type="sibTrans" cxnId="{77C21229-32A9-4623-BE64-C9B0155C3A41}">
      <dgm:prSet/>
      <dgm:spPr/>
      <dgm:t>
        <a:bodyPr/>
        <a:lstStyle/>
        <a:p>
          <a:pPr latinLnBrk="1"/>
          <a:endParaRPr lang="ko-KR" altLang="en-US"/>
        </a:p>
      </dgm:t>
    </dgm:pt>
    <dgm:pt modelId="{8A64D968-FC4F-48BE-BFC4-5C98B861B0D9}">
      <dgm:prSet phldrT="[텍스트]"/>
      <dgm:spPr/>
      <dgm:t>
        <a:bodyPr/>
        <a:lstStyle/>
        <a:p>
          <a:pPr latinLnBrk="1"/>
          <a:r>
            <a:rPr lang="ko-KR" altLang="en-US" dirty="0">
              <a:ln>
                <a:noFill/>
              </a:ln>
            </a:rPr>
            <a:t>프로젝트 설계</a:t>
          </a:r>
        </a:p>
      </dgm:t>
    </dgm:pt>
    <dgm:pt modelId="{15BBCD90-E4B1-4135-B70C-71A88FA35F45}" type="parTrans" cxnId="{F2285DC1-22AF-4AD0-A62A-1CB79B1277AF}">
      <dgm:prSet/>
      <dgm:spPr/>
      <dgm:t>
        <a:bodyPr/>
        <a:lstStyle/>
        <a:p>
          <a:pPr latinLnBrk="1"/>
          <a:endParaRPr lang="ko-KR" altLang="en-US"/>
        </a:p>
      </dgm:t>
    </dgm:pt>
    <dgm:pt modelId="{3F4C3C5C-C95B-4CF1-90C1-3135253050CC}" type="sibTrans" cxnId="{F2285DC1-22AF-4AD0-A62A-1CB79B1277AF}">
      <dgm:prSet/>
      <dgm:spPr/>
      <dgm:t>
        <a:bodyPr/>
        <a:lstStyle/>
        <a:p>
          <a:pPr latinLnBrk="1"/>
          <a:endParaRPr lang="ko-KR" altLang="en-US"/>
        </a:p>
      </dgm:t>
    </dgm:pt>
    <dgm:pt modelId="{1BC740CA-8BDC-4E10-8A76-2A08EB116B78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순서도</a:t>
          </a:r>
        </a:p>
      </dgm:t>
    </dgm:pt>
    <dgm:pt modelId="{79AA5ECC-6A45-4F33-9257-18A8AC3A290E}" type="parTrans" cxnId="{EB7FC21A-F050-49D6-81CA-4C6FF5EBCB40}">
      <dgm:prSet/>
      <dgm:spPr/>
      <dgm:t>
        <a:bodyPr/>
        <a:lstStyle/>
        <a:p>
          <a:pPr latinLnBrk="1"/>
          <a:endParaRPr lang="ko-KR" altLang="en-US"/>
        </a:p>
      </dgm:t>
    </dgm:pt>
    <dgm:pt modelId="{C0C2D641-20D6-4EA9-91AA-9708508E3255}" type="sibTrans" cxnId="{EB7FC21A-F050-49D6-81CA-4C6FF5EBCB40}">
      <dgm:prSet/>
      <dgm:spPr/>
      <dgm:t>
        <a:bodyPr/>
        <a:lstStyle/>
        <a:p>
          <a:pPr latinLnBrk="1"/>
          <a:endParaRPr lang="ko-KR" altLang="en-US"/>
        </a:p>
      </dgm:t>
    </dgm:pt>
    <dgm:pt modelId="{49AEFA09-40DA-4974-AE42-1E0B9F1FFE9B}">
      <dgm:prSet phldrT="[텍스트]"/>
      <dgm:spPr/>
      <dgm:t>
        <a:bodyPr/>
        <a:lstStyle/>
        <a:p>
          <a:pPr latinLnBrk="1"/>
          <a:r>
            <a:rPr lang="ko-KR" altLang="en-US" dirty="0">
              <a:ln>
                <a:noFill/>
              </a:ln>
            </a:rPr>
            <a:t>프로그램 개발</a:t>
          </a:r>
        </a:p>
      </dgm:t>
    </dgm:pt>
    <dgm:pt modelId="{E1F3C532-B30B-4602-8A94-B21474A1FEE0}" type="parTrans" cxnId="{FE68A356-DCE7-4251-84CC-B3F6D8AD0419}">
      <dgm:prSet/>
      <dgm:spPr/>
      <dgm:t>
        <a:bodyPr/>
        <a:lstStyle/>
        <a:p>
          <a:pPr latinLnBrk="1"/>
          <a:endParaRPr lang="ko-KR" altLang="en-US"/>
        </a:p>
      </dgm:t>
    </dgm:pt>
    <dgm:pt modelId="{8CA8AD1E-2F37-4042-A188-A12EE9BF312D}" type="sibTrans" cxnId="{FE68A356-DCE7-4251-84CC-B3F6D8AD0419}">
      <dgm:prSet/>
      <dgm:spPr/>
      <dgm:t>
        <a:bodyPr/>
        <a:lstStyle/>
        <a:p>
          <a:pPr latinLnBrk="1"/>
          <a:endParaRPr lang="ko-KR" altLang="en-US"/>
        </a:p>
      </dgm:t>
    </dgm:pt>
    <dgm:pt modelId="{D438DDA4-0FE7-4371-9184-4289A6961FFD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스토리보드</a:t>
          </a:r>
        </a:p>
      </dgm:t>
    </dgm:pt>
    <dgm:pt modelId="{418C836C-0B35-43C6-A1D6-CD3383A2147C}" type="parTrans" cxnId="{E21CB147-BED4-4BAF-A96E-E3C7C76D315B}">
      <dgm:prSet/>
      <dgm:spPr/>
      <dgm:t>
        <a:bodyPr/>
        <a:lstStyle/>
        <a:p>
          <a:pPr latinLnBrk="1"/>
          <a:endParaRPr lang="ko-KR" altLang="en-US"/>
        </a:p>
      </dgm:t>
    </dgm:pt>
    <dgm:pt modelId="{A5A37AFB-8D95-4CD7-A8E3-3748185A0599}" type="sibTrans" cxnId="{E21CB147-BED4-4BAF-A96E-E3C7C76D315B}">
      <dgm:prSet/>
      <dgm:spPr/>
      <dgm:t>
        <a:bodyPr/>
        <a:lstStyle/>
        <a:p>
          <a:pPr latinLnBrk="1"/>
          <a:endParaRPr lang="ko-KR" altLang="en-US"/>
        </a:p>
      </dgm:t>
    </dgm:pt>
    <dgm:pt modelId="{353B0B7A-D4D9-4894-9434-943141EA083D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메뉴구조도</a:t>
          </a:r>
        </a:p>
      </dgm:t>
    </dgm:pt>
    <dgm:pt modelId="{CA1DC0D6-99BE-467F-9138-5FBB1A485AE7}" type="parTrans" cxnId="{E4051BA2-5B99-4412-B9E7-5A78A8919F56}">
      <dgm:prSet/>
      <dgm:spPr/>
      <dgm:t>
        <a:bodyPr/>
        <a:lstStyle/>
        <a:p>
          <a:pPr latinLnBrk="1"/>
          <a:endParaRPr lang="ko-KR" altLang="en-US"/>
        </a:p>
      </dgm:t>
    </dgm:pt>
    <dgm:pt modelId="{17538761-1E7B-4443-BB7F-CE6EDBD6DA14}" type="sibTrans" cxnId="{E4051BA2-5B99-4412-B9E7-5A78A8919F56}">
      <dgm:prSet/>
      <dgm:spPr/>
      <dgm:t>
        <a:bodyPr/>
        <a:lstStyle/>
        <a:p>
          <a:pPr latinLnBrk="1"/>
          <a:endParaRPr lang="ko-KR" altLang="en-US"/>
        </a:p>
      </dgm:t>
    </dgm:pt>
    <dgm:pt modelId="{6D407975-B37C-48D6-A713-06DCA62E5D18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데이터베이스</a:t>
          </a:r>
        </a:p>
      </dgm:t>
    </dgm:pt>
    <dgm:pt modelId="{60FE2DF5-36F0-4E22-984A-BE8CF38184A7}" type="parTrans" cxnId="{F840CE3D-33B6-40E4-9348-5DB6C5F3D538}">
      <dgm:prSet/>
      <dgm:spPr/>
      <dgm:t>
        <a:bodyPr/>
        <a:lstStyle/>
        <a:p>
          <a:pPr latinLnBrk="1"/>
          <a:endParaRPr lang="ko-KR" altLang="en-US"/>
        </a:p>
      </dgm:t>
    </dgm:pt>
    <dgm:pt modelId="{76AD79F7-BA18-46CF-9537-A492F413440A}" type="sibTrans" cxnId="{F840CE3D-33B6-40E4-9348-5DB6C5F3D538}">
      <dgm:prSet/>
      <dgm:spPr/>
      <dgm:t>
        <a:bodyPr/>
        <a:lstStyle/>
        <a:p>
          <a:pPr latinLnBrk="1"/>
          <a:endParaRPr lang="ko-KR" altLang="en-US"/>
        </a:p>
      </dgm:t>
    </dgm:pt>
    <dgm:pt modelId="{30BB3ECC-6397-467A-88CA-05A990244A02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개발환경</a:t>
          </a:r>
        </a:p>
      </dgm:t>
    </dgm:pt>
    <dgm:pt modelId="{746943D1-14E5-408E-AC06-C5ED18184712}" type="parTrans" cxnId="{7C750A9A-6A08-4D52-915F-41428C279A45}">
      <dgm:prSet/>
      <dgm:spPr/>
      <dgm:t>
        <a:bodyPr/>
        <a:lstStyle/>
        <a:p>
          <a:pPr latinLnBrk="1"/>
          <a:endParaRPr lang="ko-KR" altLang="en-US"/>
        </a:p>
      </dgm:t>
    </dgm:pt>
    <dgm:pt modelId="{A6460DDE-4391-4302-8987-590644042DB2}" type="sibTrans" cxnId="{7C750A9A-6A08-4D52-915F-41428C279A45}">
      <dgm:prSet/>
      <dgm:spPr/>
      <dgm:t>
        <a:bodyPr/>
        <a:lstStyle/>
        <a:p>
          <a:pPr latinLnBrk="1"/>
          <a:endParaRPr lang="ko-KR" altLang="en-US"/>
        </a:p>
      </dgm:t>
    </dgm:pt>
    <dgm:pt modelId="{B8511E0D-CFFA-4ABD-B356-9000C33C5C23}" type="pres">
      <dgm:prSet presAssocID="{95DB6287-0F73-4179-BBA3-C35F68305BD4}" presName="Name0" presStyleCnt="0">
        <dgm:presLayoutVars>
          <dgm:dir/>
          <dgm:animLvl val="lvl"/>
          <dgm:resizeHandles val="exact"/>
        </dgm:presLayoutVars>
      </dgm:prSet>
      <dgm:spPr/>
    </dgm:pt>
    <dgm:pt modelId="{24D5AB16-0D3F-4889-84D2-BFE89FF09C01}" type="pres">
      <dgm:prSet presAssocID="{9F8F9C3A-8640-48B7-A959-4ACF36B0FA11}" presName="composite" presStyleCnt="0"/>
      <dgm:spPr/>
    </dgm:pt>
    <dgm:pt modelId="{F56749D4-DEB9-4EB1-928C-E63A915D0817}" type="pres">
      <dgm:prSet presAssocID="{9F8F9C3A-8640-48B7-A959-4ACF36B0FA11}" presName="parTx" presStyleLbl="alignNode1" presStyleIdx="0" presStyleCnt="3" custScaleY="232803" custLinFactY="-154" custLinFactNeighborY="-100000">
        <dgm:presLayoutVars>
          <dgm:chMax val="0"/>
          <dgm:chPref val="0"/>
          <dgm:bulletEnabled val="1"/>
        </dgm:presLayoutVars>
      </dgm:prSet>
      <dgm:spPr/>
    </dgm:pt>
    <dgm:pt modelId="{E38707BA-43A8-4D21-8643-56EBE5656FF7}" type="pres">
      <dgm:prSet presAssocID="{9F8F9C3A-8640-48B7-A959-4ACF36B0FA11}" presName="desTx" presStyleLbl="alignAccFollowNode1" presStyleIdx="0" presStyleCnt="3" custScaleY="116536">
        <dgm:presLayoutVars>
          <dgm:bulletEnabled val="1"/>
        </dgm:presLayoutVars>
      </dgm:prSet>
      <dgm:spPr/>
    </dgm:pt>
    <dgm:pt modelId="{AB15B2A6-5896-4C6F-A2A1-A10C5E3D6352}" type="pres">
      <dgm:prSet presAssocID="{E245A4A0-05F3-4548-910E-3DEF7CDBC7AD}" presName="space" presStyleCnt="0"/>
      <dgm:spPr/>
    </dgm:pt>
    <dgm:pt modelId="{8ED6765E-971F-4AEC-B573-D5621580E710}" type="pres">
      <dgm:prSet presAssocID="{8A64D968-FC4F-48BE-BFC4-5C98B861B0D9}" presName="composite" presStyleCnt="0"/>
      <dgm:spPr/>
    </dgm:pt>
    <dgm:pt modelId="{EE46E026-7EC6-4307-8817-62C4DD5E7F57}" type="pres">
      <dgm:prSet presAssocID="{8A64D968-FC4F-48BE-BFC4-5C98B861B0D9}" presName="parTx" presStyleLbl="alignNode1" presStyleIdx="1" presStyleCnt="3" custScaleY="232803" custLinFactY="-154" custLinFactNeighborY="-100000">
        <dgm:presLayoutVars>
          <dgm:chMax val="0"/>
          <dgm:chPref val="0"/>
          <dgm:bulletEnabled val="1"/>
        </dgm:presLayoutVars>
      </dgm:prSet>
      <dgm:spPr/>
    </dgm:pt>
    <dgm:pt modelId="{1FF19F1C-7F0A-400C-B7EF-07FFDB0F0460}" type="pres">
      <dgm:prSet presAssocID="{8A64D968-FC4F-48BE-BFC4-5C98B861B0D9}" presName="desTx" presStyleLbl="alignAccFollowNode1" presStyleIdx="1" presStyleCnt="3" custScaleY="116536">
        <dgm:presLayoutVars>
          <dgm:bulletEnabled val="1"/>
        </dgm:presLayoutVars>
      </dgm:prSet>
      <dgm:spPr/>
    </dgm:pt>
    <dgm:pt modelId="{309EB4A3-F74D-4A4D-8F84-098B37EA56E1}" type="pres">
      <dgm:prSet presAssocID="{3F4C3C5C-C95B-4CF1-90C1-3135253050CC}" presName="space" presStyleCnt="0"/>
      <dgm:spPr/>
    </dgm:pt>
    <dgm:pt modelId="{39589C8A-5B06-4175-9FC5-91D904209200}" type="pres">
      <dgm:prSet presAssocID="{49AEFA09-40DA-4974-AE42-1E0B9F1FFE9B}" presName="composite" presStyleCnt="0"/>
      <dgm:spPr/>
    </dgm:pt>
    <dgm:pt modelId="{829898EA-C6CF-4E5E-85E0-B9FDF1E06850}" type="pres">
      <dgm:prSet presAssocID="{49AEFA09-40DA-4974-AE42-1E0B9F1FFE9B}" presName="parTx" presStyleLbl="alignNode1" presStyleIdx="2" presStyleCnt="3" custScaleY="232803" custLinFactY="-154" custLinFactNeighborY="-100000">
        <dgm:presLayoutVars>
          <dgm:chMax val="0"/>
          <dgm:chPref val="0"/>
          <dgm:bulletEnabled val="1"/>
        </dgm:presLayoutVars>
      </dgm:prSet>
      <dgm:spPr/>
    </dgm:pt>
    <dgm:pt modelId="{1FC58FDF-7224-472F-B413-78D55C0888DC}" type="pres">
      <dgm:prSet presAssocID="{49AEFA09-40DA-4974-AE42-1E0B9F1FFE9B}" presName="desTx" presStyleLbl="alignAccFollowNode1" presStyleIdx="2" presStyleCnt="3" custScaleY="116536">
        <dgm:presLayoutVars>
          <dgm:bulletEnabled val="1"/>
        </dgm:presLayoutVars>
      </dgm:prSet>
      <dgm:spPr/>
    </dgm:pt>
  </dgm:ptLst>
  <dgm:cxnLst>
    <dgm:cxn modelId="{94668C04-87EA-42E1-8BD9-9CCC5B7762E6}" srcId="{9F8F9C3A-8640-48B7-A959-4ACF36B0FA11}" destId="{740D2ECE-63FB-4B6D-BC9E-48CB0A2EE22D}" srcOrd="0" destOrd="0" parTransId="{5B0CBB8A-150C-4910-89C3-CC0B248ECBBA}" sibTransId="{94BB4A5B-89AD-4972-8A66-391BF8A07B64}"/>
    <dgm:cxn modelId="{EB7FC21A-F050-49D6-81CA-4C6FF5EBCB40}" srcId="{8A64D968-FC4F-48BE-BFC4-5C98B861B0D9}" destId="{1BC740CA-8BDC-4E10-8A76-2A08EB116B78}" srcOrd="1" destOrd="0" parTransId="{79AA5ECC-6A45-4F33-9257-18A8AC3A290E}" sibTransId="{C0C2D641-20D6-4EA9-91AA-9708508E3255}"/>
    <dgm:cxn modelId="{77C21229-32A9-4623-BE64-C9B0155C3A41}" srcId="{9F8F9C3A-8640-48B7-A959-4ACF36B0FA11}" destId="{64E609DF-D7A8-44B8-94C4-DDD5960EB829}" srcOrd="1" destOrd="0" parTransId="{54663620-F472-4790-A455-2A444E807186}" sibTransId="{15656105-2602-4DA9-950D-33DAF81C6227}"/>
    <dgm:cxn modelId="{CBB68E33-5182-4318-B4A3-52B458605F88}" type="presOf" srcId="{1BC740CA-8BDC-4E10-8A76-2A08EB116B78}" destId="{1FF19F1C-7F0A-400C-B7EF-07FFDB0F0460}" srcOrd="0" destOrd="1" presId="urn:microsoft.com/office/officeart/2005/8/layout/hList1"/>
    <dgm:cxn modelId="{C53F3036-8160-42C5-8653-33F83BF6D6BE}" type="presOf" srcId="{6D407975-B37C-48D6-A713-06DCA62E5D18}" destId="{1FF19F1C-7F0A-400C-B7EF-07FFDB0F0460}" srcOrd="0" destOrd="3" presId="urn:microsoft.com/office/officeart/2005/8/layout/hList1"/>
    <dgm:cxn modelId="{F840CE3D-33B6-40E4-9348-5DB6C5F3D538}" srcId="{8A64D968-FC4F-48BE-BFC4-5C98B861B0D9}" destId="{6D407975-B37C-48D6-A713-06DCA62E5D18}" srcOrd="3" destOrd="0" parTransId="{60FE2DF5-36F0-4E22-984A-BE8CF38184A7}" sibTransId="{76AD79F7-BA18-46CF-9537-A492F413440A}"/>
    <dgm:cxn modelId="{C534A03E-28A6-48BE-AD09-5CC03C665000}" type="presOf" srcId="{353B0B7A-D4D9-4894-9434-943141EA083D}" destId="{1FF19F1C-7F0A-400C-B7EF-07FFDB0F0460}" srcOrd="0" destOrd="2" presId="urn:microsoft.com/office/officeart/2005/8/layout/hList1"/>
    <dgm:cxn modelId="{6DE3E961-4ECC-434C-951A-4F9DDFA27288}" type="presOf" srcId="{64E609DF-D7A8-44B8-94C4-DDD5960EB829}" destId="{E38707BA-43A8-4D21-8643-56EBE5656FF7}" srcOrd="0" destOrd="1" presId="urn:microsoft.com/office/officeart/2005/8/layout/hList1"/>
    <dgm:cxn modelId="{E21CB147-BED4-4BAF-A96E-E3C7C76D315B}" srcId="{49AEFA09-40DA-4974-AE42-1E0B9F1FFE9B}" destId="{D438DDA4-0FE7-4371-9184-4289A6961FFD}" srcOrd="0" destOrd="0" parTransId="{418C836C-0B35-43C6-A1D6-CD3383A2147C}" sibTransId="{A5A37AFB-8D95-4CD7-A8E3-3748185A0599}"/>
    <dgm:cxn modelId="{0398D967-4B30-4A3B-AB3F-261FE1DB4E2B}" type="presOf" srcId="{30BB3ECC-6397-467A-88CA-05A990244A02}" destId="{1FF19F1C-7F0A-400C-B7EF-07FFDB0F0460}" srcOrd="0" destOrd="0" presId="urn:microsoft.com/office/officeart/2005/8/layout/hList1"/>
    <dgm:cxn modelId="{119C6554-68C7-45CC-AF78-2EFB6ED335BE}" type="presOf" srcId="{8A64D968-FC4F-48BE-BFC4-5C98B861B0D9}" destId="{EE46E026-7EC6-4307-8817-62C4DD5E7F57}" srcOrd="0" destOrd="0" presId="urn:microsoft.com/office/officeart/2005/8/layout/hList1"/>
    <dgm:cxn modelId="{FE68A356-DCE7-4251-84CC-B3F6D8AD0419}" srcId="{95DB6287-0F73-4179-BBA3-C35F68305BD4}" destId="{49AEFA09-40DA-4974-AE42-1E0B9F1FFE9B}" srcOrd="2" destOrd="0" parTransId="{E1F3C532-B30B-4602-8A94-B21474A1FEE0}" sibTransId="{8CA8AD1E-2F37-4042-A188-A12EE9BF312D}"/>
    <dgm:cxn modelId="{F03CD38D-FAE3-42D9-BC19-12212167A26D}" type="presOf" srcId="{D438DDA4-0FE7-4371-9184-4289A6961FFD}" destId="{1FC58FDF-7224-472F-B413-78D55C0888DC}" srcOrd="0" destOrd="0" presId="urn:microsoft.com/office/officeart/2005/8/layout/hList1"/>
    <dgm:cxn modelId="{A3A46392-B803-4A61-B636-BB0752CDC4B3}" type="presOf" srcId="{9F8F9C3A-8640-48B7-A959-4ACF36B0FA11}" destId="{F56749D4-DEB9-4EB1-928C-E63A915D0817}" srcOrd="0" destOrd="0" presId="urn:microsoft.com/office/officeart/2005/8/layout/hList1"/>
    <dgm:cxn modelId="{7C750A9A-6A08-4D52-915F-41428C279A45}" srcId="{8A64D968-FC4F-48BE-BFC4-5C98B861B0D9}" destId="{30BB3ECC-6397-467A-88CA-05A990244A02}" srcOrd="0" destOrd="0" parTransId="{746943D1-14E5-408E-AC06-C5ED18184712}" sibTransId="{A6460DDE-4391-4302-8987-590644042DB2}"/>
    <dgm:cxn modelId="{90D1309F-EA43-4BD9-A6DA-9FE0BE99609D}" srcId="{95DB6287-0F73-4179-BBA3-C35F68305BD4}" destId="{9F8F9C3A-8640-48B7-A959-4ACF36B0FA11}" srcOrd="0" destOrd="0" parTransId="{C0D7F067-474B-401E-9CDB-9CEF2DE00B86}" sibTransId="{E245A4A0-05F3-4548-910E-3DEF7CDBC7AD}"/>
    <dgm:cxn modelId="{E4051BA2-5B99-4412-B9E7-5A78A8919F56}" srcId="{8A64D968-FC4F-48BE-BFC4-5C98B861B0D9}" destId="{353B0B7A-D4D9-4894-9434-943141EA083D}" srcOrd="2" destOrd="0" parTransId="{CA1DC0D6-99BE-467F-9138-5FBB1A485AE7}" sibTransId="{17538761-1E7B-4443-BB7F-CE6EDBD6DA14}"/>
    <dgm:cxn modelId="{8DDDECB1-512B-4A9F-A258-9B4C5BA505AB}" type="presOf" srcId="{95DB6287-0F73-4179-BBA3-C35F68305BD4}" destId="{B8511E0D-CFFA-4ABD-B356-9000C33C5C23}" srcOrd="0" destOrd="0" presId="urn:microsoft.com/office/officeart/2005/8/layout/hList1"/>
    <dgm:cxn modelId="{F2285DC1-22AF-4AD0-A62A-1CB79B1277AF}" srcId="{95DB6287-0F73-4179-BBA3-C35F68305BD4}" destId="{8A64D968-FC4F-48BE-BFC4-5C98B861B0D9}" srcOrd="1" destOrd="0" parTransId="{15BBCD90-E4B1-4135-B70C-71A88FA35F45}" sibTransId="{3F4C3C5C-C95B-4CF1-90C1-3135253050CC}"/>
    <dgm:cxn modelId="{58752FE8-7039-4E8F-B90E-AEE0F2101A21}" type="presOf" srcId="{740D2ECE-63FB-4B6D-BC9E-48CB0A2EE22D}" destId="{E38707BA-43A8-4D21-8643-56EBE5656FF7}" srcOrd="0" destOrd="0" presId="urn:microsoft.com/office/officeart/2005/8/layout/hList1"/>
    <dgm:cxn modelId="{D1572FEC-E9FB-4DA8-B7C8-994095D3DF00}" type="presOf" srcId="{49AEFA09-40DA-4974-AE42-1E0B9F1FFE9B}" destId="{829898EA-C6CF-4E5E-85E0-B9FDF1E06850}" srcOrd="0" destOrd="0" presId="urn:microsoft.com/office/officeart/2005/8/layout/hList1"/>
    <dgm:cxn modelId="{B18777A6-5A17-4F92-B652-7C80046283CC}" type="presParOf" srcId="{B8511E0D-CFFA-4ABD-B356-9000C33C5C23}" destId="{24D5AB16-0D3F-4889-84D2-BFE89FF09C01}" srcOrd="0" destOrd="0" presId="urn:microsoft.com/office/officeart/2005/8/layout/hList1"/>
    <dgm:cxn modelId="{7D77BB69-A42F-4E97-8DAD-0D26654F1A73}" type="presParOf" srcId="{24D5AB16-0D3F-4889-84D2-BFE89FF09C01}" destId="{F56749D4-DEB9-4EB1-928C-E63A915D0817}" srcOrd="0" destOrd="0" presId="urn:microsoft.com/office/officeart/2005/8/layout/hList1"/>
    <dgm:cxn modelId="{913ADD8D-A05F-445A-9028-EA855AFDE81A}" type="presParOf" srcId="{24D5AB16-0D3F-4889-84D2-BFE89FF09C01}" destId="{E38707BA-43A8-4D21-8643-56EBE5656FF7}" srcOrd="1" destOrd="0" presId="urn:microsoft.com/office/officeart/2005/8/layout/hList1"/>
    <dgm:cxn modelId="{6D272C57-00C4-4ABA-88F8-055CAC9A92C3}" type="presParOf" srcId="{B8511E0D-CFFA-4ABD-B356-9000C33C5C23}" destId="{AB15B2A6-5896-4C6F-A2A1-A10C5E3D6352}" srcOrd="1" destOrd="0" presId="urn:microsoft.com/office/officeart/2005/8/layout/hList1"/>
    <dgm:cxn modelId="{89477F06-9D82-4B99-BE89-72CE262596CA}" type="presParOf" srcId="{B8511E0D-CFFA-4ABD-B356-9000C33C5C23}" destId="{8ED6765E-971F-4AEC-B573-D5621580E710}" srcOrd="2" destOrd="0" presId="urn:microsoft.com/office/officeart/2005/8/layout/hList1"/>
    <dgm:cxn modelId="{929D383B-4A44-4E5E-A73E-4FB319F280AF}" type="presParOf" srcId="{8ED6765E-971F-4AEC-B573-D5621580E710}" destId="{EE46E026-7EC6-4307-8817-62C4DD5E7F57}" srcOrd="0" destOrd="0" presId="urn:microsoft.com/office/officeart/2005/8/layout/hList1"/>
    <dgm:cxn modelId="{7A9326D0-2DBD-43DC-92A3-7CF61EA13FB8}" type="presParOf" srcId="{8ED6765E-971F-4AEC-B573-D5621580E710}" destId="{1FF19F1C-7F0A-400C-B7EF-07FFDB0F0460}" srcOrd="1" destOrd="0" presId="urn:microsoft.com/office/officeart/2005/8/layout/hList1"/>
    <dgm:cxn modelId="{23F37892-5722-4CC0-84C3-2529EACA74CC}" type="presParOf" srcId="{B8511E0D-CFFA-4ABD-B356-9000C33C5C23}" destId="{309EB4A3-F74D-4A4D-8F84-098B37EA56E1}" srcOrd="3" destOrd="0" presId="urn:microsoft.com/office/officeart/2005/8/layout/hList1"/>
    <dgm:cxn modelId="{B3536BD7-5744-45DC-AFB7-8FB7F36DC30C}" type="presParOf" srcId="{B8511E0D-CFFA-4ABD-B356-9000C33C5C23}" destId="{39589C8A-5B06-4175-9FC5-91D904209200}" srcOrd="4" destOrd="0" presId="urn:microsoft.com/office/officeart/2005/8/layout/hList1"/>
    <dgm:cxn modelId="{06D0A999-00E3-4CE8-944B-85A07070263B}" type="presParOf" srcId="{39589C8A-5B06-4175-9FC5-91D904209200}" destId="{829898EA-C6CF-4E5E-85E0-B9FDF1E06850}" srcOrd="0" destOrd="0" presId="urn:microsoft.com/office/officeart/2005/8/layout/hList1"/>
    <dgm:cxn modelId="{CD252A26-8CF9-4A65-BDA4-4570B0165602}" type="presParOf" srcId="{39589C8A-5B06-4175-9FC5-91D904209200}" destId="{1FC58FDF-7224-472F-B413-78D55C0888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749D4-DEB9-4EB1-928C-E63A915D0817}">
      <dsp:nvSpPr>
        <dsp:cNvPr id="0" name=""/>
        <dsp:cNvSpPr/>
      </dsp:nvSpPr>
      <dsp:spPr>
        <a:xfrm>
          <a:off x="2289" y="324675"/>
          <a:ext cx="2231945" cy="12586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n>
                <a:noFill/>
              </a:ln>
            </a:rPr>
            <a:t>프로젝트 개요</a:t>
          </a:r>
        </a:p>
      </dsp:txBody>
      <dsp:txXfrm>
        <a:off x="2289" y="324675"/>
        <a:ext cx="2231945" cy="1258636"/>
      </dsp:txXfrm>
    </dsp:sp>
    <dsp:sp modelId="{E38707BA-43A8-4D21-8643-56EBE5656FF7}">
      <dsp:nvSpPr>
        <dsp:cNvPr id="0" name=""/>
        <dsp:cNvSpPr/>
      </dsp:nvSpPr>
      <dsp:spPr>
        <a:xfrm>
          <a:off x="2289" y="1593845"/>
          <a:ext cx="2231945" cy="2423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개발 목적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개발 목표</a:t>
          </a:r>
        </a:p>
      </dsp:txBody>
      <dsp:txXfrm>
        <a:off x="2289" y="1593845"/>
        <a:ext cx="2231945" cy="2423576"/>
      </dsp:txXfrm>
    </dsp:sp>
    <dsp:sp modelId="{EE46E026-7EC6-4307-8817-62C4DD5E7F57}">
      <dsp:nvSpPr>
        <dsp:cNvPr id="0" name=""/>
        <dsp:cNvSpPr/>
      </dsp:nvSpPr>
      <dsp:spPr>
        <a:xfrm>
          <a:off x="2546707" y="324675"/>
          <a:ext cx="2231945" cy="12586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n>
                <a:noFill/>
              </a:ln>
            </a:rPr>
            <a:t>프로젝트 설계</a:t>
          </a:r>
        </a:p>
      </dsp:txBody>
      <dsp:txXfrm>
        <a:off x="2546707" y="324675"/>
        <a:ext cx="2231945" cy="1258636"/>
      </dsp:txXfrm>
    </dsp:sp>
    <dsp:sp modelId="{1FF19F1C-7F0A-400C-B7EF-07FFDB0F0460}">
      <dsp:nvSpPr>
        <dsp:cNvPr id="0" name=""/>
        <dsp:cNvSpPr/>
      </dsp:nvSpPr>
      <dsp:spPr>
        <a:xfrm>
          <a:off x="2546707" y="1593845"/>
          <a:ext cx="2231945" cy="2423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개발환경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순서도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메뉴구조도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데이터베이스</a:t>
          </a:r>
        </a:p>
      </dsp:txBody>
      <dsp:txXfrm>
        <a:off x="2546707" y="1593845"/>
        <a:ext cx="2231945" cy="2423576"/>
      </dsp:txXfrm>
    </dsp:sp>
    <dsp:sp modelId="{829898EA-C6CF-4E5E-85E0-B9FDF1E06850}">
      <dsp:nvSpPr>
        <dsp:cNvPr id="0" name=""/>
        <dsp:cNvSpPr/>
      </dsp:nvSpPr>
      <dsp:spPr>
        <a:xfrm>
          <a:off x="5091125" y="324675"/>
          <a:ext cx="2231945" cy="12586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n>
                <a:noFill/>
              </a:ln>
            </a:rPr>
            <a:t>프로그램 개발</a:t>
          </a:r>
        </a:p>
      </dsp:txBody>
      <dsp:txXfrm>
        <a:off x="5091125" y="324675"/>
        <a:ext cx="2231945" cy="1258636"/>
      </dsp:txXfrm>
    </dsp:sp>
    <dsp:sp modelId="{1FC58FDF-7224-472F-B413-78D55C0888DC}">
      <dsp:nvSpPr>
        <dsp:cNvPr id="0" name=""/>
        <dsp:cNvSpPr/>
      </dsp:nvSpPr>
      <dsp:spPr>
        <a:xfrm>
          <a:off x="5091125" y="1593845"/>
          <a:ext cx="2231945" cy="2423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스토리보드</a:t>
          </a:r>
        </a:p>
      </dsp:txBody>
      <dsp:txXfrm>
        <a:off x="5091125" y="1593845"/>
        <a:ext cx="2231945" cy="2423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803D273-95BC-D70B-6D02-4BA97C4FDF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207BD5-35C4-ED06-19FD-1014F46DC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1DF8B-9F03-4752-8634-E9AB108ED8B6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263796-38E1-7001-E6D0-7910E672CE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AA1476-9C11-F2C1-C332-4965AB1EC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7A146-09B9-4D16-ABA9-2D644580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4382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E8B5-3484-4324-9C81-97F10145A77A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1A3B4-CC83-4290-992E-71DCC2455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31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877390C-EDA1-7C10-E313-8A67D7C1F392}"/>
              </a:ext>
            </a:extLst>
          </p:cNvPr>
          <p:cNvSpPr/>
          <p:nvPr userDrawn="1"/>
        </p:nvSpPr>
        <p:spPr>
          <a:xfrm>
            <a:off x="1097279" y="4453144"/>
            <a:ext cx="10058399" cy="1142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A90-A6AE-457B-A83D-088FE9CFE4E4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5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C977-739F-4365-B20D-602EED5C0D9D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4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E910-0C8F-423C-8129-4C06C3A6565A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1BF-98A8-4A73-A7B6-5C06FCBEE25F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8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761E-03AD-481A-B932-45AAE80A0E88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08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30284"/>
            <a:ext cx="4937760" cy="46388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30284"/>
            <a:ext cx="4937760" cy="463881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84A5-657E-49A3-A372-37AD97C8EF6B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62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2828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94807"/>
            <a:ext cx="4937760" cy="386572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2828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94807"/>
            <a:ext cx="4937760" cy="386572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8AC-4E09-4E74-BF08-92D8389CE455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06D1-0E5E-48D4-BFFC-2039D95C86C0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2A1C-497C-4278-9EE8-73A7ABF15E97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91A04-A3CF-45A2-A882-B1A179BE54D0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3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5FD-1177-4143-9A55-51EF1AA17154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4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0DF376-E495-9D40-6A48-21F17CCBA9A8}"/>
              </a:ext>
            </a:extLst>
          </p:cNvPr>
          <p:cNvSpPr/>
          <p:nvPr userDrawn="1"/>
        </p:nvSpPr>
        <p:spPr>
          <a:xfrm>
            <a:off x="0" y="0"/>
            <a:ext cx="12192000" cy="11305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41458C-2195-2ECA-9433-25E8DF8CC0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5097" y1="72201" x2="25097" y2="78764"/>
                        <a14:foregroundMark x1="35907" y1="70656" x2="36680" y2="76834"/>
                        <a14:foregroundMark x1="51737" y1="69498" x2="53282" y2="70656"/>
                        <a14:foregroundMark x1="60618" y1="70656" x2="62548" y2="72587"/>
                        <a14:foregroundMark x1="76834" y1="74517" x2="78378" y2="78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74812"/>
            <a:ext cx="980902" cy="9809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8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6619"/>
            <a:ext cx="10058400" cy="4622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AAF5A7-7F2B-4865-B769-39F5E78547DC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CBB70A-7BD0-4DD6-8717-2829094CC4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3101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3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27575-661D-58CE-1D9D-218278C62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67F16-2CE4-B345-7AE0-11C9EF77E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배향연</a:t>
            </a:r>
            <a:r>
              <a:rPr lang="en-US" altLang="ko-KR" dirty="0"/>
              <a:t>, </a:t>
            </a:r>
            <a:r>
              <a:rPr lang="ko-KR" altLang="en-US" dirty="0"/>
              <a:t>항공 자바 </a:t>
            </a:r>
            <a:r>
              <a:rPr lang="ko-KR" altLang="en-US" dirty="0" err="1"/>
              <a:t>풀스택</a:t>
            </a:r>
            <a:r>
              <a:rPr lang="ko-KR" altLang="en-US" dirty="0"/>
              <a:t> 개발자 양성과정 </a:t>
            </a:r>
            <a:r>
              <a:rPr lang="en-US" altLang="ko-KR" dirty="0"/>
              <a:t>5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17195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B66D8-8C11-D65D-79F5-BFCDA2DD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0FBDDE-4DD5-CA1C-2DBC-4FC6ECA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A5C6D1-4D8B-B402-85F5-B575EA23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971844D8-8AF0-01E5-D44B-88960F864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663410"/>
              </p:ext>
            </p:extLst>
          </p:nvPr>
        </p:nvGraphicFramePr>
        <p:xfrm>
          <a:off x="2433320" y="1576211"/>
          <a:ext cx="7325360" cy="4883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36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3059-C9B6-94E0-9AA8-CEB6E8FE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D9B18-3E83-3AA8-8E12-BD973F63B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7F6BC-6FE6-1E70-C3BF-072B6948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배향연</a:t>
            </a:r>
            <a:r>
              <a:rPr lang="en-US" altLang="ko-KR"/>
              <a:t>,01087711274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B75B09-F559-A35A-30A2-C94BBB24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B70A-7BD0-4DD6-8717-2829094CC4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0736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34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맑은 고딕</vt:lpstr>
      <vt:lpstr>추억</vt:lpstr>
      <vt:lpstr>CROSS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</dc:title>
  <dc:creator>ANNA YU</dc:creator>
  <cp:lastModifiedBy>ANNA YU</cp:lastModifiedBy>
  <cp:revision>4</cp:revision>
  <dcterms:created xsi:type="dcterms:W3CDTF">2024-02-26T07:36:52Z</dcterms:created>
  <dcterms:modified xsi:type="dcterms:W3CDTF">2024-02-26T11:52:29Z</dcterms:modified>
</cp:coreProperties>
</file>