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71" r:id="rId3"/>
    <p:sldId id="27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61263"/>
  <p:notesSz cx="6858000" cy="9144000"/>
  <p:defaultTextStyle>
    <a:defPPr>
      <a:defRPr lang="ja-JP"/>
    </a:defPPr>
    <a:lvl1pPr marL="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00000"/>
    <a:srgbClr val="1F497D"/>
    <a:srgbClr val="FF99FF"/>
    <a:srgbClr val="FF00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721A6-5E96-4CB7-93B2-724750E0F5C8}" v="3" dt="2024-12-02T01:59:48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1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725" y="55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e, Toru (TYO-MOM)" userId="8d15d64a-ed2e-4f1d-90af-50a60fdf9b0b" providerId="ADAL" clId="{DE4721A6-5E96-4CB7-93B2-724750E0F5C8}"/>
    <pc:docChg chg="mod">
      <pc:chgData name="Abe, Toru (TYO-MOM)" userId="8d15d64a-ed2e-4f1d-90af-50a60fdf9b0b" providerId="ADAL" clId="{DE4721A6-5E96-4CB7-93B2-724750E0F5C8}" dt="2024-12-02T09:50:59.319" v="0" actId="1560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4EC42-962F-4D7C-A978-CB3D2A38183D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F6480-60C5-49A5-A84F-6973DB8578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15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418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83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71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46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517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43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459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459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323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83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74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145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F6480-60C5-49A5-A84F-6973DB8578D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 4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93621148"/>
              </p:ext>
            </p:extLst>
          </p:nvPr>
        </p:nvGraphicFramePr>
        <p:xfrm>
          <a:off x="432700" y="1417243"/>
          <a:ext cx="9828000" cy="5820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7007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07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07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07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0078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007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左中かっこ 43"/>
          <p:cNvSpPr/>
          <p:nvPr userDrawn="1"/>
        </p:nvSpPr>
        <p:spPr>
          <a:xfrm>
            <a:off x="-453571" y="0"/>
            <a:ext cx="268514" cy="4680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/>
          <p:cNvSpPr txBox="1"/>
          <p:nvPr userDrawn="1"/>
        </p:nvSpPr>
        <p:spPr>
          <a:xfrm>
            <a:off x="-2862943" y="0"/>
            <a:ext cx="2409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この範囲はリング穴があるため、印刷できません。</a:t>
            </a:r>
            <a:endParaRPr lang="en-US" altLang="ja-JP" sz="14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6" name="左中かっこ 45"/>
          <p:cNvSpPr/>
          <p:nvPr userDrawn="1"/>
        </p:nvSpPr>
        <p:spPr>
          <a:xfrm flipH="1">
            <a:off x="10868760" y="0"/>
            <a:ext cx="268514" cy="4680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図プレースホルダー 8"/>
          <p:cNvSpPr>
            <a:spLocks noGrp="1"/>
          </p:cNvSpPr>
          <p:nvPr>
            <p:ph type="pic" sz="quarter" idx="52" hasCustomPrompt="1"/>
          </p:nvPr>
        </p:nvSpPr>
        <p:spPr>
          <a:xfrm>
            <a:off x="435875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50" name="図プレースホルダー 8"/>
          <p:cNvSpPr>
            <a:spLocks noGrp="1"/>
          </p:cNvSpPr>
          <p:nvPr>
            <p:ph type="pic" sz="quarter" idx="53" hasCustomPrompt="1"/>
          </p:nvPr>
        </p:nvSpPr>
        <p:spPr>
          <a:xfrm>
            <a:off x="1839875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51" name="図プレースホルダー 8"/>
          <p:cNvSpPr>
            <a:spLocks noGrp="1"/>
          </p:cNvSpPr>
          <p:nvPr>
            <p:ph type="pic" sz="quarter" idx="54" hasCustomPrompt="1"/>
          </p:nvPr>
        </p:nvSpPr>
        <p:spPr>
          <a:xfrm>
            <a:off x="3243875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52" name="図プレースホルダー 8"/>
          <p:cNvSpPr>
            <a:spLocks noGrp="1"/>
          </p:cNvSpPr>
          <p:nvPr>
            <p:ph type="pic" sz="quarter" idx="55" hasCustomPrompt="1"/>
          </p:nvPr>
        </p:nvSpPr>
        <p:spPr>
          <a:xfrm>
            <a:off x="4647875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53" name="図プレースホルダー 8"/>
          <p:cNvSpPr>
            <a:spLocks noGrp="1"/>
          </p:cNvSpPr>
          <p:nvPr>
            <p:ph type="pic" sz="quarter" idx="56" hasCustomPrompt="1"/>
          </p:nvPr>
        </p:nvSpPr>
        <p:spPr>
          <a:xfrm>
            <a:off x="6051875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89" name="図プレースホルダー 8"/>
          <p:cNvSpPr>
            <a:spLocks noGrp="1"/>
          </p:cNvSpPr>
          <p:nvPr>
            <p:ph type="pic" sz="quarter" idx="57" hasCustomPrompt="1"/>
          </p:nvPr>
        </p:nvSpPr>
        <p:spPr>
          <a:xfrm>
            <a:off x="7455875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0" name="図プレースホルダー 8"/>
          <p:cNvSpPr>
            <a:spLocks noGrp="1"/>
          </p:cNvSpPr>
          <p:nvPr>
            <p:ph type="pic" sz="quarter" idx="58" hasCustomPrompt="1"/>
          </p:nvPr>
        </p:nvSpPr>
        <p:spPr>
          <a:xfrm>
            <a:off x="8856700" y="1420491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1" name="図プレースホルダー 8"/>
          <p:cNvSpPr>
            <a:spLocks noGrp="1"/>
          </p:cNvSpPr>
          <p:nvPr>
            <p:ph type="pic" sz="quarter" idx="59" hasCustomPrompt="1"/>
          </p:nvPr>
        </p:nvSpPr>
        <p:spPr>
          <a:xfrm>
            <a:off x="435875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2" name="図プレースホルダー 8"/>
          <p:cNvSpPr>
            <a:spLocks noGrp="1"/>
          </p:cNvSpPr>
          <p:nvPr>
            <p:ph type="pic" sz="quarter" idx="60" hasCustomPrompt="1"/>
          </p:nvPr>
        </p:nvSpPr>
        <p:spPr>
          <a:xfrm>
            <a:off x="1839875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3" name="図プレースホルダー 8"/>
          <p:cNvSpPr>
            <a:spLocks noGrp="1"/>
          </p:cNvSpPr>
          <p:nvPr>
            <p:ph type="pic" sz="quarter" idx="61" hasCustomPrompt="1"/>
          </p:nvPr>
        </p:nvSpPr>
        <p:spPr>
          <a:xfrm>
            <a:off x="3243875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4" name="図プレースホルダー 8"/>
          <p:cNvSpPr>
            <a:spLocks noGrp="1"/>
          </p:cNvSpPr>
          <p:nvPr>
            <p:ph type="pic" sz="quarter" idx="62" hasCustomPrompt="1"/>
          </p:nvPr>
        </p:nvSpPr>
        <p:spPr>
          <a:xfrm>
            <a:off x="4647875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5" name="図プレースホルダー 8"/>
          <p:cNvSpPr>
            <a:spLocks noGrp="1"/>
          </p:cNvSpPr>
          <p:nvPr>
            <p:ph type="pic" sz="quarter" idx="63" hasCustomPrompt="1"/>
          </p:nvPr>
        </p:nvSpPr>
        <p:spPr>
          <a:xfrm>
            <a:off x="6051875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6" name="図プレースホルダー 8"/>
          <p:cNvSpPr>
            <a:spLocks noGrp="1"/>
          </p:cNvSpPr>
          <p:nvPr>
            <p:ph type="pic" sz="quarter" idx="64" hasCustomPrompt="1"/>
          </p:nvPr>
        </p:nvSpPr>
        <p:spPr>
          <a:xfrm>
            <a:off x="7455875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7" name="図プレースホルダー 8"/>
          <p:cNvSpPr>
            <a:spLocks noGrp="1"/>
          </p:cNvSpPr>
          <p:nvPr>
            <p:ph type="pic" sz="quarter" idx="65" hasCustomPrompt="1"/>
          </p:nvPr>
        </p:nvSpPr>
        <p:spPr>
          <a:xfrm>
            <a:off x="8856700" y="2388457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8" name="図プレースホルダー 8"/>
          <p:cNvSpPr>
            <a:spLocks noGrp="1"/>
          </p:cNvSpPr>
          <p:nvPr>
            <p:ph type="pic" sz="quarter" idx="66" hasCustomPrompt="1"/>
          </p:nvPr>
        </p:nvSpPr>
        <p:spPr>
          <a:xfrm>
            <a:off x="435875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99" name="図プレースホルダー 8"/>
          <p:cNvSpPr>
            <a:spLocks noGrp="1"/>
          </p:cNvSpPr>
          <p:nvPr>
            <p:ph type="pic" sz="quarter" idx="67" hasCustomPrompt="1"/>
          </p:nvPr>
        </p:nvSpPr>
        <p:spPr>
          <a:xfrm>
            <a:off x="1839875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0" name="図プレースホルダー 8"/>
          <p:cNvSpPr>
            <a:spLocks noGrp="1"/>
          </p:cNvSpPr>
          <p:nvPr>
            <p:ph type="pic" sz="quarter" idx="68" hasCustomPrompt="1"/>
          </p:nvPr>
        </p:nvSpPr>
        <p:spPr>
          <a:xfrm>
            <a:off x="3243875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1" name="図プレースホルダー 8"/>
          <p:cNvSpPr>
            <a:spLocks noGrp="1"/>
          </p:cNvSpPr>
          <p:nvPr>
            <p:ph type="pic" sz="quarter" idx="69" hasCustomPrompt="1"/>
          </p:nvPr>
        </p:nvSpPr>
        <p:spPr>
          <a:xfrm>
            <a:off x="4647875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2" name="図プレースホルダー 8"/>
          <p:cNvSpPr>
            <a:spLocks noGrp="1"/>
          </p:cNvSpPr>
          <p:nvPr>
            <p:ph type="pic" sz="quarter" idx="70" hasCustomPrompt="1"/>
          </p:nvPr>
        </p:nvSpPr>
        <p:spPr>
          <a:xfrm>
            <a:off x="6051875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3" name="図プレースホルダー 8"/>
          <p:cNvSpPr>
            <a:spLocks noGrp="1"/>
          </p:cNvSpPr>
          <p:nvPr>
            <p:ph type="pic" sz="quarter" idx="71" hasCustomPrompt="1"/>
          </p:nvPr>
        </p:nvSpPr>
        <p:spPr>
          <a:xfrm>
            <a:off x="7455875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4" name="図プレースホルダー 8"/>
          <p:cNvSpPr>
            <a:spLocks noGrp="1"/>
          </p:cNvSpPr>
          <p:nvPr>
            <p:ph type="pic" sz="quarter" idx="72" hasCustomPrompt="1"/>
          </p:nvPr>
        </p:nvSpPr>
        <p:spPr>
          <a:xfrm>
            <a:off x="8856700" y="3359189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5" name="図プレースホルダー 8"/>
          <p:cNvSpPr>
            <a:spLocks noGrp="1"/>
          </p:cNvSpPr>
          <p:nvPr>
            <p:ph type="pic" sz="quarter" idx="73" hasCustomPrompt="1"/>
          </p:nvPr>
        </p:nvSpPr>
        <p:spPr>
          <a:xfrm>
            <a:off x="435875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6" name="図プレースホルダー 8"/>
          <p:cNvSpPr>
            <a:spLocks noGrp="1"/>
          </p:cNvSpPr>
          <p:nvPr>
            <p:ph type="pic" sz="quarter" idx="74" hasCustomPrompt="1"/>
          </p:nvPr>
        </p:nvSpPr>
        <p:spPr>
          <a:xfrm>
            <a:off x="1839875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7" name="図プレースホルダー 8"/>
          <p:cNvSpPr>
            <a:spLocks noGrp="1"/>
          </p:cNvSpPr>
          <p:nvPr>
            <p:ph type="pic" sz="quarter" idx="75" hasCustomPrompt="1"/>
          </p:nvPr>
        </p:nvSpPr>
        <p:spPr>
          <a:xfrm>
            <a:off x="3243875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8" name="図プレースホルダー 8"/>
          <p:cNvSpPr>
            <a:spLocks noGrp="1"/>
          </p:cNvSpPr>
          <p:nvPr>
            <p:ph type="pic" sz="quarter" idx="76" hasCustomPrompt="1"/>
          </p:nvPr>
        </p:nvSpPr>
        <p:spPr>
          <a:xfrm>
            <a:off x="4647875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09" name="図プレースホルダー 8"/>
          <p:cNvSpPr>
            <a:spLocks noGrp="1"/>
          </p:cNvSpPr>
          <p:nvPr>
            <p:ph type="pic" sz="quarter" idx="77" hasCustomPrompt="1"/>
          </p:nvPr>
        </p:nvSpPr>
        <p:spPr>
          <a:xfrm>
            <a:off x="6051875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0" name="図プレースホルダー 8"/>
          <p:cNvSpPr>
            <a:spLocks noGrp="1"/>
          </p:cNvSpPr>
          <p:nvPr>
            <p:ph type="pic" sz="quarter" idx="78" hasCustomPrompt="1"/>
          </p:nvPr>
        </p:nvSpPr>
        <p:spPr>
          <a:xfrm>
            <a:off x="7455875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1" name="図プレースホルダー 8"/>
          <p:cNvSpPr>
            <a:spLocks noGrp="1"/>
          </p:cNvSpPr>
          <p:nvPr>
            <p:ph type="pic" sz="quarter" idx="79" hasCustomPrompt="1"/>
          </p:nvPr>
        </p:nvSpPr>
        <p:spPr>
          <a:xfrm>
            <a:off x="8856700" y="4332278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2" name="図プレースホルダー 8"/>
          <p:cNvSpPr>
            <a:spLocks noGrp="1"/>
          </p:cNvSpPr>
          <p:nvPr>
            <p:ph type="pic" sz="quarter" idx="80" hasCustomPrompt="1"/>
          </p:nvPr>
        </p:nvSpPr>
        <p:spPr>
          <a:xfrm>
            <a:off x="435875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3" name="図プレースホルダー 8"/>
          <p:cNvSpPr>
            <a:spLocks noGrp="1"/>
          </p:cNvSpPr>
          <p:nvPr>
            <p:ph type="pic" sz="quarter" idx="81" hasCustomPrompt="1"/>
          </p:nvPr>
        </p:nvSpPr>
        <p:spPr>
          <a:xfrm>
            <a:off x="1839875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4" name="図プレースホルダー 8"/>
          <p:cNvSpPr>
            <a:spLocks noGrp="1"/>
          </p:cNvSpPr>
          <p:nvPr>
            <p:ph type="pic" sz="quarter" idx="82" hasCustomPrompt="1"/>
          </p:nvPr>
        </p:nvSpPr>
        <p:spPr>
          <a:xfrm>
            <a:off x="3243875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5" name="図プレースホルダー 8"/>
          <p:cNvSpPr>
            <a:spLocks noGrp="1"/>
          </p:cNvSpPr>
          <p:nvPr>
            <p:ph type="pic" sz="quarter" idx="83" hasCustomPrompt="1"/>
          </p:nvPr>
        </p:nvSpPr>
        <p:spPr>
          <a:xfrm>
            <a:off x="4647875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6" name="図プレースホルダー 8"/>
          <p:cNvSpPr>
            <a:spLocks noGrp="1"/>
          </p:cNvSpPr>
          <p:nvPr>
            <p:ph type="pic" sz="quarter" idx="84" hasCustomPrompt="1"/>
          </p:nvPr>
        </p:nvSpPr>
        <p:spPr>
          <a:xfrm>
            <a:off x="6051875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7" name="図プレースホルダー 8"/>
          <p:cNvSpPr>
            <a:spLocks noGrp="1"/>
          </p:cNvSpPr>
          <p:nvPr>
            <p:ph type="pic" sz="quarter" idx="85" hasCustomPrompt="1"/>
          </p:nvPr>
        </p:nvSpPr>
        <p:spPr>
          <a:xfrm>
            <a:off x="7455875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8" name="図プレースホルダー 8"/>
          <p:cNvSpPr>
            <a:spLocks noGrp="1"/>
          </p:cNvSpPr>
          <p:nvPr>
            <p:ph type="pic" sz="quarter" idx="86" hasCustomPrompt="1"/>
          </p:nvPr>
        </p:nvSpPr>
        <p:spPr>
          <a:xfrm>
            <a:off x="8856700" y="5300653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19" name="図プレースホルダー 8"/>
          <p:cNvSpPr>
            <a:spLocks noGrp="1"/>
          </p:cNvSpPr>
          <p:nvPr>
            <p:ph type="pic" sz="quarter" idx="87" hasCustomPrompt="1"/>
          </p:nvPr>
        </p:nvSpPr>
        <p:spPr>
          <a:xfrm>
            <a:off x="435875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20" name="図プレースホルダー 8"/>
          <p:cNvSpPr>
            <a:spLocks noGrp="1"/>
          </p:cNvSpPr>
          <p:nvPr>
            <p:ph type="pic" sz="quarter" idx="88" hasCustomPrompt="1"/>
          </p:nvPr>
        </p:nvSpPr>
        <p:spPr>
          <a:xfrm>
            <a:off x="1839875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21" name="図プレースホルダー 8"/>
          <p:cNvSpPr>
            <a:spLocks noGrp="1"/>
          </p:cNvSpPr>
          <p:nvPr>
            <p:ph type="pic" sz="quarter" idx="89" hasCustomPrompt="1"/>
          </p:nvPr>
        </p:nvSpPr>
        <p:spPr>
          <a:xfrm>
            <a:off x="3243875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22" name="図プレースホルダー 8"/>
          <p:cNvSpPr>
            <a:spLocks noGrp="1"/>
          </p:cNvSpPr>
          <p:nvPr>
            <p:ph type="pic" sz="quarter" idx="90" hasCustomPrompt="1"/>
          </p:nvPr>
        </p:nvSpPr>
        <p:spPr>
          <a:xfrm>
            <a:off x="4647875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23" name="図プレースホルダー 8"/>
          <p:cNvSpPr>
            <a:spLocks noGrp="1"/>
          </p:cNvSpPr>
          <p:nvPr>
            <p:ph type="pic" sz="quarter" idx="91" hasCustomPrompt="1"/>
          </p:nvPr>
        </p:nvSpPr>
        <p:spPr>
          <a:xfrm>
            <a:off x="6051875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24" name="図プレースホルダー 8"/>
          <p:cNvSpPr>
            <a:spLocks noGrp="1"/>
          </p:cNvSpPr>
          <p:nvPr>
            <p:ph type="pic" sz="quarter" idx="92" hasCustomPrompt="1"/>
          </p:nvPr>
        </p:nvSpPr>
        <p:spPr>
          <a:xfrm>
            <a:off x="7455875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125" name="図プレースホルダー 8"/>
          <p:cNvSpPr>
            <a:spLocks noGrp="1"/>
          </p:cNvSpPr>
          <p:nvPr>
            <p:ph type="pic" sz="quarter" idx="93" hasCustomPrompt="1"/>
          </p:nvPr>
        </p:nvSpPr>
        <p:spPr>
          <a:xfrm>
            <a:off x="8856700" y="6270216"/>
            <a:ext cx="1404000" cy="954000"/>
          </a:xfrm>
          <a:noFill/>
        </p:spPr>
        <p:txBody>
          <a:bodyPr anchor="b" anchorCtr="1"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</a:lstStyle>
          <a:p>
            <a:r>
              <a:rPr kumimoji="1" lang="ja-JP" altLang="en-US" dirty="0"/>
              <a:t>写真を追加する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94" hasCustomPrompt="1"/>
          </p:nvPr>
        </p:nvSpPr>
        <p:spPr>
          <a:xfrm>
            <a:off x="432701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テキスト プレースホルダー 2"/>
          <p:cNvSpPr>
            <a:spLocks noGrp="1"/>
          </p:cNvSpPr>
          <p:nvPr>
            <p:ph type="body" sz="quarter" idx="95" hasCustomPrompt="1"/>
          </p:nvPr>
        </p:nvSpPr>
        <p:spPr>
          <a:xfrm>
            <a:off x="1828366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0" name="テキスト プレースホルダー 2"/>
          <p:cNvSpPr>
            <a:spLocks noGrp="1"/>
          </p:cNvSpPr>
          <p:nvPr>
            <p:ph type="body" sz="quarter" idx="96" hasCustomPrompt="1"/>
          </p:nvPr>
        </p:nvSpPr>
        <p:spPr>
          <a:xfrm>
            <a:off x="3229191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3" name="テキスト プレースホルダー 2"/>
          <p:cNvSpPr>
            <a:spLocks noGrp="1"/>
          </p:cNvSpPr>
          <p:nvPr>
            <p:ph type="body" sz="quarter" idx="97" hasCustomPrompt="1"/>
          </p:nvPr>
        </p:nvSpPr>
        <p:spPr>
          <a:xfrm>
            <a:off x="4630016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4" name="テキスト プレースホルダー 2"/>
          <p:cNvSpPr>
            <a:spLocks noGrp="1"/>
          </p:cNvSpPr>
          <p:nvPr>
            <p:ph type="body" sz="quarter" idx="98" hasCustomPrompt="1"/>
          </p:nvPr>
        </p:nvSpPr>
        <p:spPr>
          <a:xfrm>
            <a:off x="6045133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5" name="テキスト プレースホルダー 2"/>
          <p:cNvSpPr>
            <a:spLocks noGrp="1"/>
          </p:cNvSpPr>
          <p:nvPr>
            <p:ph type="body" sz="quarter" idx="99" hasCustomPrompt="1"/>
          </p:nvPr>
        </p:nvSpPr>
        <p:spPr>
          <a:xfrm>
            <a:off x="7456068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6" name="テキスト プレースホルダー 2"/>
          <p:cNvSpPr>
            <a:spLocks noGrp="1"/>
          </p:cNvSpPr>
          <p:nvPr>
            <p:ph type="body" sz="quarter" idx="100" hasCustomPrompt="1"/>
          </p:nvPr>
        </p:nvSpPr>
        <p:spPr>
          <a:xfrm>
            <a:off x="8841788" y="1420491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7" name="テキスト プレースホルダー 2"/>
          <p:cNvSpPr>
            <a:spLocks noGrp="1"/>
          </p:cNvSpPr>
          <p:nvPr>
            <p:ph type="body" sz="quarter" idx="101" hasCustomPrompt="1"/>
          </p:nvPr>
        </p:nvSpPr>
        <p:spPr>
          <a:xfrm>
            <a:off x="432701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8" name="テキスト プレースホルダー 2"/>
          <p:cNvSpPr>
            <a:spLocks noGrp="1"/>
          </p:cNvSpPr>
          <p:nvPr>
            <p:ph type="body" sz="quarter" idx="102" hasCustomPrompt="1"/>
          </p:nvPr>
        </p:nvSpPr>
        <p:spPr>
          <a:xfrm>
            <a:off x="1828366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9" name="テキスト プレースホルダー 2"/>
          <p:cNvSpPr>
            <a:spLocks noGrp="1"/>
          </p:cNvSpPr>
          <p:nvPr>
            <p:ph type="body" sz="quarter" idx="103" hasCustomPrompt="1"/>
          </p:nvPr>
        </p:nvSpPr>
        <p:spPr>
          <a:xfrm>
            <a:off x="3229191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0" name="テキスト プレースホルダー 2"/>
          <p:cNvSpPr>
            <a:spLocks noGrp="1"/>
          </p:cNvSpPr>
          <p:nvPr>
            <p:ph type="body" sz="quarter" idx="104" hasCustomPrompt="1"/>
          </p:nvPr>
        </p:nvSpPr>
        <p:spPr>
          <a:xfrm>
            <a:off x="4630016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1" name="テキスト プレースホルダー 2"/>
          <p:cNvSpPr>
            <a:spLocks noGrp="1"/>
          </p:cNvSpPr>
          <p:nvPr>
            <p:ph type="body" sz="quarter" idx="105" hasCustomPrompt="1"/>
          </p:nvPr>
        </p:nvSpPr>
        <p:spPr>
          <a:xfrm>
            <a:off x="6045133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2" name="テキスト プレースホルダー 2"/>
          <p:cNvSpPr>
            <a:spLocks noGrp="1"/>
          </p:cNvSpPr>
          <p:nvPr>
            <p:ph type="body" sz="quarter" idx="106" hasCustomPrompt="1"/>
          </p:nvPr>
        </p:nvSpPr>
        <p:spPr>
          <a:xfrm>
            <a:off x="7456068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3" name="テキスト プレースホルダー 2"/>
          <p:cNvSpPr>
            <a:spLocks noGrp="1"/>
          </p:cNvSpPr>
          <p:nvPr>
            <p:ph type="body" sz="quarter" idx="107" hasCustomPrompt="1"/>
          </p:nvPr>
        </p:nvSpPr>
        <p:spPr>
          <a:xfrm>
            <a:off x="8841788" y="2389246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4" name="テキスト プレースホルダー 2"/>
          <p:cNvSpPr>
            <a:spLocks noGrp="1"/>
          </p:cNvSpPr>
          <p:nvPr>
            <p:ph type="body" sz="quarter" idx="108" hasCustomPrompt="1"/>
          </p:nvPr>
        </p:nvSpPr>
        <p:spPr>
          <a:xfrm>
            <a:off x="432701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5" name="テキスト プレースホルダー 2"/>
          <p:cNvSpPr>
            <a:spLocks noGrp="1"/>
          </p:cNvSpPr>
          <p:nvPr>
            <p:ph type="body" sz="quarter" idx="109" hasCustomPrompt="1"/>
          </p:nvPr>
        </p:nvSpPr>
        <p:spPr>
          <a:xfrm>
            <a:off x="1828366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6" name="テキスト プレースホルダー 2"/>
          <p:cNvSpPr>
            <a:spLocks noGrp="1"/>
          </p:cNvSpPr>
          <p:nvPr>
            <p:ph type="body" sz="quarter" idx="110" hasCustomPrompt="1"/>
          </p:nvPr>
        </p:nvSpPr>
        <p:spPr>
          <a:xfrm>
            <a:off x="3229191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7" name="テキスト プレースホルダー 2"/>
          <p:cNvSpPr>
            <a:spLocks noGrp="1"/>
          </p:cNvSpPr>
          <p:nvPr>
            <p:ph type="body" sz="quarter" idx="111" hasCustomPrompt="1"/>
          </p:nvPr>
        </p:nvSpPr>
        <p:spPr>
          <a:xfrm>
            <a:off x="4630016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8" name="テキスト プレースホルダー 2"/>
          <p:cNvSpPr>
            <a:spLocks noGrp="1"/>
          </p:cNvSpPr>
          <p:nvPr>
            <p:ph type="body" sz="quarter" idx="112" hasCustomPrompt="1"/>
          </p:nvPr>
        </p:nvSpPr>
        <p:spPr>
          <a:xfrm>
            <a:off x="6045133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79" name="テキスト プレースホルダー 2"/>
          <p:cNvSpPr>
            <a:spLocks noGrp="1"/>
          </p:cNvSpPr>
          <p:nvPr>
            <p:ph type="body" sz="quarter" idx="113" hasCustomPrompt="1"/>
          </p:nvPr>
        </p:nvSpPr>
        <p:spPr>
          <a:xfrm>
            <a:off x="7456068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0" name="テキスト プレースホルダー 2"/>
          <p:cNvSpPr>
            <a:spLocks noGrp="1"/>
          </p:cNvSpPr>
          <p:nvPr>
            <p:ph type="body" sz="quarter" idx="114" hasCustomPrompt="1"/>
          </p:nvPr>
        </p:nvSpPr>
        <p:spPr>
          <a:xfrm>
            <a:off x="8841788" y="337298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1" name="テキスト プレースホルダー 2"/>
          <p:cNvSpPr>
            <a:spLocks noGrp="1"/>
          </p:cNvSpPr>
          <p:nvPr>
            <p:ph type="body" sz="quarter" idx="115" hasCustomPrompt="1"/>
          </p:nvPr>
        </p:nvSpPr>
        <p:spPr>
          <a:xfrm>
            <a:off x="432701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2" name="テキスト プレースホルダー 2"/>
          <p:cNvSpPr>
            <a:spLocks noGrp="1"/>
          </p:cNvSpPr>
          <p:nvPr>
            <p:ph type="body" sz="quarter" idx="116" hasCustomPrompt="1"/>
          </p:nvPr>
        </p:nvSpPr>
        <p:spPr>
          <a:xfrm>
            <a:off x="1828366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3" name="テキスト プレースホルダー 2"/>
          <p:cNvSpPr>
            <a:spLocks noGrp="1"/>
          </p:cNvSpPr>
          <p:nvPr>
            <p:ph type="body" sz="quarter" idx="117" hasCustomPrompt="1"/>
          </p:nvPr>
        </p:nvSpPr>
        <p:spPr>
          <a:xfrm>
            <a:off x="3229191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4" name="テキスト プレースホルダー 2"/>
          <p:cNvSpPr>
            <a:spLocks noGrp="1"/>
          </p:cNvSpPr>
          <p:nvPr>
            <p:ph type="body" sz="quarter" idx="118" hasCustomPrompt="1"/>
          </p:nvPr>
        </p:nvSpPr>
        <p:spPr>
          <a:xfrm>
            <a:off x="4630016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5" name="テキスト プレースホルダー 2"/>
          <p:cNvSpPr>
            <a:spLocks noGrp="1"/>
          </p:cNvSpPr>
          <p:nvPr>
            <p:ph type="body" sz="quarter" idx="119" hasCustomPrompt="1"/>
          </p:nvPr>
        </p:nvSpPr>
        <p:spPr>
          <a:xfrm>
            <a:off x="6045133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6" name="テキスト プレースホルダー 2"/>
          <p:cNvSpPr>
            <a:spLocks noGrp="1"/>
          </p:cNvSpPr>
          <p:nvPr>
            <p:ph type="body" sz="quarter" idx="120" hasCustomPrompt="1"/>
          </p:nvPr>
        </p:nvSpPr>
        <p:spPr>
          <a:xfrm>
            <a:off x="7456068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7" name="テキスト プレースホルダー 2"/>
          <p:cNvSpPr>
            <a:spLocks noGrp="1"/>
          </p:cNvSpPr>
          <p:nvPr>
            <p:ph type="body" sz="quarter" idx="121" hasCustomPrompt="1"/>
          </p:nvPr>
        </p:nvSpPr>
        <p:spPr>
          <a:xfrm>
            <a:off x="8841788" y="4328752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88" name="テキスト プレースホルダー 2"/>
          <p:cNvSpPr>
            <a:spLocks noGrp="1"/>
          </p:cNvSpPr>
          <p:nvPr>
            <p:ph type="body" sz="quarter" idx="122" hasCustomPrompt="1"/>
          </p:nvPr>
        </p:nvSpPr>
        <p:spPr>
          <a:xfrm>
            <a:off x="432701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26" name="テキスト プレースホルダー 2"/>
          <p:cNvSpPr>
            <a:spLocks noGrp="1"/>
          </p:cNvSpPr>
          <p:nvPr>
            <p:ph type="body" sz="quarter" idx="123" hasCustomPrompt="1"/>
          </p:nvPr>
        </p:nvSpPr>
        <p:spPr>
          <a:xfrm>
            <a:off x="1828366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27" name="テキスト プレースホルダー 2"/>
          <p:cNvSpPr>
            <a:spLocks noGrp="1"/>
          </p:cNvSpPr>
          <p:nvPr>
            <p:ph type="body" sz="quarter" idx="124" hasCustomPrompt="1"/>
          </p:nvPr>
        </p:nvSpPr>
        <p:spPr>
          <a:xfrm>
            <a:off x="3229191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28" name="テキスト プレースホルダー 2"/>
          <p:cNvSpPr>
            <a:spLocks noGrp="1"/>
          </p:cNvSpPr>
          <p:nvPr>
            <p:ph type="body" sz="quarter" idx="125" hasCustomPrompt="1"/>
          </p:nvPr>
        </p:nvSpPr>
        <p:spPr>
          <a:xfrm>
            <a:off x="4630016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29" name="テキスト プレースホルダー 2"/>
          <p:cNvSpPr>
            <a:spLocks noGrp="1"/>
          </p:cNvSpPr>
          <p:nvPr>
            <p:ph type="body" sz="quarter" idx="126" hasCustomPrompt="1"/>
          </p:nvPr>
        </p:nvSpPr>
        <p:spPr>
          <a:xfrm>
            <a:off x="6045133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0" name="テキスト プレースホルダー 2"/>
          <p:cNvSpPr>
            <a:spLocks noGrp="1"/>
          </p:cNvSpPr>
          <p:nvPr>
            <p:ph type="body" sz="quarter" idx="127" hasCustomPrompt="1"/>
          </p:nvPr>
        </p:nvSpPr>
        <p:spPr>
          <a:xfrm>
            <a:off x="7456068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1" name="テキスト プレースホルダー 2"/>
          <p:cNvSpPr>
            <a:spLocks noGrp="1"/>
          </p:cNvSpPr>
          <p:nvPr>
            <p:ph type="body" sz="quarter" idx="128" hasCustomPrompt="1"/>
          </p:nvPr>
        </p:nvSpPr>
        <p:spPr>
          <a:xfrm>
            <a:off x="8841788" y="5286593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2" name="テキスト プレースホルダー 2"/>
          <p:cNvSpPr>
            <a:spLocks noGrp="1"/>
          </p:cNvSpPr>
          <p:nvPr>
            <p:ph type="body" sz="quarter" idx="129" hasCustomPrompt="1"/>
          </p:nvPr>
        </p:nvSpPr>
        <p:spPr>
          <a:xfrm>
            <a:off x="432701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3" name="テキスト プレースホルダー 2"/>
          <p:cNvSpPr>
            <a:spLocks noGrp="1"/>
          </p:cNvSpPr>
          <p:nvPr>
            <p:ph type="body" sz="quarter" idx="130" hasCustomPrompt="1"/>
          </p:nvPr>
        </p:nvSpPr>
        <p:spPr>
          <a:xfrm>
            <a:off x="1828366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4" name="テキスト プレースホルダー 2"/>
          <p:cNvSpPr>
            <a:spLocks noGrp="1"/>
          </p:cNvSpPr>
          <p:nvPr>
            <p:ph type="body" sz="quarter" idx="131" hasCustomPrompt="1"/>
          </p:nvPr>
        </p:nvSpPr>
        <p:spPr>
          <a:xfrm>
            <a:off x="3229191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5" name="テキスト プレースホルダー 2"/>
          <p:cNvSpPr>
            <a:spLocks noGrp="1"/>
          </p:cNvSpPr>
          <p:nvPr>
            <p:ph type="body" sz="quarter" idx="132" hasCustomPrompt="1"/>
          </p:nvPr>
        </p:nvSpPr>
        <p:spPr>
          <a:xfrm>
            <a:off x="4630016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6" name="テキスト プレースホルダー 2"/>
          <p:cNvSpPr>
            <a:spLocks noGrp="1"/>
          </p:cNvSpPr>
          <p:nvPr>
            <p:ph type="body" sz="quarter" idx="133" hasCustomPrompt="1"/>
          </p:nvPr>
        </p:nvSpPr>
        <p:spPr>
          <a:xfrm>
            <a:off x="6045133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7" name="テキスト プレースホルダー 2"/>
          <p:cNvSpPr>
            <a:spLocks noGrp="1"/>
          </p:cNvSpPr>
          <p:nvPr>
            <p:ph type="body" sz="quarter" idx="134" hasCustomPrompt="1"/>
          </p:nvPr>
        </p:nvSpPr>
        <p:spPr>
          <a:xfrm>
            <a:off x="7456068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8" name="テキスト プレースホルダー 2"/>
          <p:cNvSpPr>
            <a:spLocks noGrp="1"/>
          </p:cNvSpPr>
          <p:nvPr>
            <p:ph type="body" sz="quarter" idx="135" hasCustomPrompt="1"/>
          </p:nvPr>
        </p:nvSpPr>
        <p:spPr>
          <a:xfrm>
            <a:off x="8841788" y="6261870"/>
            <a:ext cx="536784" cy="458005"/>
          </a:xfrm>
        </p:spPr>
        <p:txBody>
          <a:bodyPr lIns="72000" tIns="0" rIns="36000" bIns="0">
            <a:normAutofit/>
          </a:bodyPr>
          <a:lstStyle>
            <a:lvl1pPr marL="0" indent="0"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7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6F041-C0A9-4DBE-9C97-1DFE194E670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8BFE5-7784-445D-BFB4-FF49FCFF8D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29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6F041-C0A9-4DBE-9C97-1DFE194E670E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8BFE5-7784-445D-BFB4-FF49FCFF8D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85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1043056" rtl="0" eaLnBrk="1" latinLnBrk="0" hangingPunct="1">
        <a:spcBef>
          <a:spcPct val="0"/>
        </a:spcBef>
        <a:buNone/>
        <a:defRPr kumimoji="1"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duser\Desktop\1_佐藤\使い方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" y="0"/>
            <a:ext cx="10693401" cy="756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図プレースホルダー 192">
            <a:extLst>
              <a:ext uri="{FF2B5EF4-FFF2-40B4-BE49-F238E27FC236}">
                <a16:creationId xmlns:a16="http://schemas.microsoft.com/office/drawing/2014/main" id="{BB032CE1-8CA2-4B48-8E5C-73BD08EBC4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27892" y="141514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94" name="図プレースホルダー 193">
            <a:extLst>
              <a:ext uri="{FF2B5EF4-FFF2-40B4-BE49-F238E27FC236}">
                <a16:creationId xmlns:a16="http://schemas.microsoft.com/office/drawing/2014/main" id="{36FC0898-C54C-4C5F-B63A-FA5F73984FA3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5" name="図プレースホルダー 194">
            <a:extLst>
              <a:ext uri="{FF2B5EF4-FFF2-40B4-BE49-F238E27FC236}">
                <a16:creationId xmlns:a16="http://schemas.microsoft.com/office/drawing/2014/main" id="{BD9A907F-F6A5-4982-92AC-8A5B08ACA50C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6" name="図プレースホルダー 195">
            <a:extLst>
              <a:ext uri="{FF2B5EF4-FFF2-40B4-BE49-F238E27FC236}">
                <a16:creationId xmlns:a16="http://schemas.microsoft.com/office/drawing/2014/main" id="{B9EB975E-DF21-4F47-A2BB-B8EF51A56246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7" name="図プレースホルダー 196">
            <a:extLst>
              <a:ext uri="{FF2B5EF4-FFF2-40B4-BE49-F238E27FC236}">
                <a16:creationId xmlns:a16="http://schemas.microsoft.com/office/drawing/2014/main" id="{7BFB8760-1F84-481A-8DA5-CC2CD0E9CBC6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8" name="図プレースホルダー 197">
            <a:extLst>
              <a:ext uri="{FF2B5EF4-FFF2-40B4-BE49-F238E27FC236}">
                <a16:creationId xmlns:a16="http://schemas.microsoft.com/office/drawing/2014/main" id="{2660F0CF-7695-4546-9A39-2714A7B2CE8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9" name="図プレースホルダー 198">
            <a:extLst>
              <a:ext uri="{FF2B5EF4-FFF2-40B4-BE49-F238E27FC236}">
                <a16:creationId xmlns:a16="http://schemas.microsoft.com/office/drawing/2014/main" id="{E57C471B-6482-4786-AF71-A7B7F73AA6C4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0" name="図プレースホルダー 199">
            <a:extLst>
              <a:ext uri="{FF2B5EF4-FFF2-40B4-BE49-F238E27FC236}">
                <a16:creationId xmlns:a16="http://schemas.microsoft.com/office/drawing/2014/main" id="{AB0442BB-8816-41B7-8261-29C82BD1D183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1" name="図プレースホルダー 200">
            <a:extLst>
              <a:ext uri="{FF2B5EF4-FFF2-40B4-BE49-F238E27FC236}">
                <a16:creationId xmlns:a16="http://schemas.microsoft.com/office/drawing/2014/main" id="{F3DA562B-2C0D-4B7F-A18B-560F1081F2F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2" name="図プレースホルダー 201">
            <a:extLst>
              <a:ext uri="{FF2B5EF4-FFF2-40B4-BE49-F238E27FC236}">
                <a16:creationId xmlns:a16="http://schemas.microsoft.com/office/drawing/2014/main" id="{7BD84FA0-66D1-4D7A-A00D-4D8CD2EFAE45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3" name="図プレースホルダー 202">
            <a:extLst>
              <a:ext uri="{FF2B5EF4-FFF2-40B4-BE49-F238E27FC236}">
                <a16:creationId xmlns:a16="http://schemas.microsoft.com/office/drawing/2014/main" id="{69E4D328-C094-4819-BDA3-8A4B75DAEF3D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4" name="図プレースホルダー 203">
            <a:extLst>
              <a:ext uri="{FF2B5EF4-FFF2-40B4-BE49-F238E27FC236}">
                <a16:creationId xmlns:a16="http://schemas.microsoft.com/office/drawing/2014/main" id="{67C9F3FD-71DD-41B8-B2E3-59F50B6C06BF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5" name="図プレースホルダー 204">
            <a:extLst>
              <a:ext uri="{FF2B5EF4-FFF2-40B4-BE49-F238E27FC236}">
                <a16:creationId xmlns:a16="http://schemas.microsoft.com/office/drawing/2014/main" id="{5C3505D8-A359-4BE3-957F-41A762234FFE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6" name="図プレースホルダー 205">
            <a:extLst>
              <a:ext uri="{FF2B5EF4-FFF2-40B4-BE49-F238E27FC236}">
                <a16:creationId xmlns:a16="http://schemas.microsoft.com/office/drawing/2014/main" id="{D6C6C227-213A-4BFB-9012-E37FA1339CA1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7" name="図プレースホルダー 206">
            <a:extLst>
              <a:ext uri="{FF2B5EF4-FFF2-40B4-BE49-F238E27FC236}">
                <a16:creationId xmlns:a16="http://schemas.microsoft.com/office/drawing/2014/main" id="{C9E4B98E-9EC7-45AB-A8B4-A9EBCA8526F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8" name="図プレースホルダー 207">
            <a:extLst>
              <a:ext uri="{FF2B5EF4-FFF2-40B4-BE49-F238E27FC236}">
                <a16:creationId xmlns:a16="http://schemas.microsoft.com/office/drawing/2014/main" id="{096D3AA4-B64B-49C2-B7FE-39032CF21D5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9" name="図プレースホルダー 208">
            <a:extLst>
              <a:ext uri="{FF2B5EF4-FFF2-40B4-BE49-F238E27FC236}">
                <a16:creationId xmlns:a16="http://schemas.microsoft.com/office/drawing/2014/main" id="{A5E15A41-6336-4878-B346-D2D8E169D36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0" name="図プレースホルダー 209">
            <a:extLst>
              <a:ext uri="{FF2B5EF4-FFF2-40B4-BE49-F238E27FC236}">
                <a16:creationId xmlns:a16="http://schemas.microsoft.com/office/drawing/2014/main" id="{9DD6FC45-D978-4465-8A13-DFB2765BA1B4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1" name="図プレースホルダー 210">
            <a:extLst>
              <a:ext uri="{FF2B5EF4-FFF2-40B4-BE49-F238E27FC236}">
                <a16:creationId xmlns:a16="http://schemas.microsoft.com/office/drawing/2014/main" id="{42962F24-AF08-40FA-AF0E-50831349B0B3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2" name="図プレースホルダー 211">
            <a:extLst>
              <a:ext uri="{FF2B5EF4-FFF2-40B4-BE49-F238E27FC236}">
                <a16:creationId xmlns:a16="http://schemas.microsoft.com/office/drawing/2014/main" id="{F2236469-7C25-4055-B721-83BCA9B3ED3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3" name="図プレースホルダー 212">
            <a:extLst>
              <a:ext uri="{FF2B5EF4-FFF2-40B4-BE49-F238E27FC236}">
                <a16:creationId xmlns:a16="http://schemas.microsoft.com/office/drawing/2014/main" id="{38455C2E-0EF0-494F-A5A9-85637CA20BDA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4" name="図プレースホルダー 213">
            <a:extLst>
              <a:ext uri="{FF2B5EF4-FFF2-40B4-BE49-F238E27FC236}">
                <a16:creationId xmlns:a16="http://schemas.microsoft.com/office/drawing/2014/main" id="{2EE87BD3-AAE0-4821-A7B1-7898E0DA6C9D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5" name="図プレースホルダー 214">
            <a:extLst>
              <a:ext uri="{FF2B5EF4-FFF2-40B4-BE49-F238E27FC236}">
                <a16:creationId xmlns:a16="http://schemas.microsoft.com/office/drawing/2014/main" id="{BC43CB07-E872-49C4-9833-6802889BDC1F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6" name="図プレースホルダー 215">
            <a:extLst>
              <a:ext uri="{FF2B5EF4-FFF2-40B4-BE49-F238E27FC236}">
                <a16:creationId xmlns:a16="http://schemas.microsoft.com/office/drawing/2014/main" id="{C193B8F1-D653-4914-9A45-379AB6916B59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7" name="図プレースホルダー 216">
            <a:extLst>
              <a:ext uri="{FF2B5EF4-FFF2-40B4-BE49-F238E27FC236}">
                <a16:creationId xmlns:a16="http://schemas.microsoft.com/office/drawing/2014/main" id="{C3463265-7157-4A17-AA7E-431DB560DF67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8" name="図プレースホルダー 217">
            <a:extLst>
              <a:ext uri="{FF2B5EF4-FFF2-40B4-BE49-F238E27FC236}">
                <a16:creationId xmlns:a16="http://schemas.microsoft.com/office/drawing/2014/main" id="{C03E7CE5-8DF8-4256-9387-E3E3E0C3820D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9" name="図プレースホルダー 218">
            <a:extLst>
              <a:ext uri="{FF2B5EF4-FFF2-40B4-BE49-F238E27FC236}">
                <a16:creationId xmlns:a16="http://schemas.microsoft.com/office/drawing/2014/main" id="{4BBD7509-C7B2-48C4-BC8A-CA8BEFAF8CE3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0" name="図プレースホルダー 219">
            <a:extLst>
              <a:ext uri="{FF2B5EF4-FFF2-40B4-BE49-F238E27FC236}">
                <a16:creationId xmlns:a16="http://schemas.microsoft.com/office/drawing/2014/main" id="{86F482F6-E2E1-4337-BABB-5D8F24B662A2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1" name="図プレースホルダー 220">
            <a:extLst>
              <a:ext uri="{FF2B5EF4-FFF2-40B4-BE49-F238E27FC236}">
                <a16:creationId xmlns:a16="http://schemas.microsoft.com/office/drawing/2014/main" id="{6872F82A-934C-487B-9A7D-03F789819EC1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2" name="図プレースホルダー 221">
            <a:extLst>
              <a:ext uri="{FF2B5EF4-FFF2-40B4-BE49-F238E27FC236}">
                <a16:creationId xmlns:a16="http://schemas.microsoft.com/office/drawing/2014/main" id="{6325D6DC-8A12-4C1D-95FF-2F2CD2BFEEAD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3" name="図プレースホルダー 222">
            <a:extLst>
              <a:ext uri="{FF2B5EF4-FFF2-40B4-BE49-F238E27FC236}">
                <a16:creationId xmlns:a16="http://schemas.microsoft.com/office/drawing/2014/main" id="{6CD183D4-2848-4B7B-A662-3ABB7086F50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4" name="図プレースホルダー 223">
            <a:extLst>
              <a:ext uri="{FF2B5EF4-FFF2-40B4-BE49-F238E27FC236}">
                <a16:creationId xmlns:a16="http://schemas.microsoft.com/office/drawing/2014/main" id="{27F7B43A-5C7A-440C-B9E2-00E04BE1AC2D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5" name="図プレースホルダー 224">
            <a:extLst>
              <a:ext uri="{FF2B5EF4-FFF2-40B4-BE49-F238E27FC236}">
                <a16:creationId xmlns:a16="http://schemas.microsoft.com/office/drawing/2014/main" id="{D80917AC-5514-46AA-BA84-0DAF4094C551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6" name="図プレースホルダー 225">
            <a:extLst>
              <a:ext uri="{FF2B5EF4-FFF2-40B4-BE49-F238E27FC236}">
                <a16:creationId xmlns:a16="http://schemas.microsoft.com/office/drawing/2014/main" id="{9E41D9A0-F88C-4B6A-AE63-2D0E7AEC6146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7" name="図プレースホルダー 226">
            <a:extLst>
              <a:ext uri="{FF2B5EF4-FFF2-40B4-BE49-F238E27FC236}">
                <a16:creationId xmlns:a16="http://schemas.microsoft.com/office/drawing/2014/main" id="{35DF1871-F2F8-4E29-A856-0E6F3E759C33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8" name="図プレースホルダー 227">
            <a:extLst>
              <a:ext uri="{FF2B5EF4-FFF2-40B4-BE49-F238E27FC236}">
                <a16:creationId xmlns:a16="http://schemas.microsoft.com/office/drawing/2014/main" id="{93C37704-A648-4FAB-A625-FCC65522B0FC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9" name="図プレースホルダー 228">
            <a:extLst>
              <a:ext uri="{FF2B5EF4-FFF2-40B4-BE49-F238E27FC236}">
                <a16:creationId xmlns:a16="http://schemas.microsoft.com/office/drawing/2014/main" id="{7AF82272-417D-426D-91F0-3AB0818D9508}"/>
              </a:ext>
            </a:extLst>
          </p:cNvPr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0" name="図プレースホルダー 229">
            <a:extLst>
              <a:ext uri="{FF2B5EF4-FFF2-40B4-BE49-F238E27FC236}">
                <a16:creationId xmlns:a16="http://schemas.microsoft.com/office/drawing/2014/main" id="{50AF6CDD-489D-4242-A9F0-6E56BF5CEFD5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1" name="図プレースホルダー 230">
            <a:extLst>
              <a:ext uri="{FF2B5EF4-FFF2-40B4-BE49-F238E27FC236}">
                <a16:creationId xmlns:a16="http://schemas.microsoft.com/office/drawing/2014/main" id="{3D3F53FE-B3E9-4F6A-BB93-B3A2CB8D447E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2" name="図プレースホルダー 231">
            <a:extLst>
              <a:ext uri="{FF2B5EF4-FFF2-40B4-BE49-F238E27FC236}">
                <a16:creationId xmlns:a16="http://schemas.microsoft.com/office/drawing/2014/main" id="{7AF94265-C52C-402A-9629-7EED9B0A62E0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3" name="図プレースホルダー 232">
            <a:extLst>
              <a:ext uri="{FF2B5EF4-FFF2-40B4-BE49-F238E27FC236}">
                <a16:creationId xmlns:a16="http://schemas.microsoft.com/office/drawing/2014/main" id="{0C58703A-246F-47DE-929A-7825AE855ED2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4" name="図プレースホルダー 233">
            <a:extLst>
              <a:ext uri="{FF2B5EF4-FFF2-40B4-BE49-F238E27FC236}">
                <a16:creationId xmlns:a16="http://schemas.microsoft.com/office/drawing/2014/main" id="{D60A521D-3786-424E-94BC-95FA214C32CB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1059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11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89874" y="643558"/>
            <a:ext cx="26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NOVEMBER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278" name="テキスト プレースホルダー 101">
            <a:extLst>
              <a:ext uri="{FF2B5EF4-FFF2-40B4-BE49-F238E27FC236}">
                <a16:creationId xmlns:a16="http://schemas.microsoft.com/office/drawing/2014/main" id="{CC6DED08-4B07-43B3-9497-B812B47F254C}"/>
              </a:ext>
            </a:extLst>
          </p:cNvPr>
          <p:cNvSpPr txBox="1">
            <a:spLocks/>
          </p:cNvSpPr>
          <p:nvPr/>
        </p:nvSpPr>
        <p:spPr>
          <a:xfrm>
            <a:off x="3244071" y="2388829"/>
            <a:ext cx="503785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80" name="テキスト プレースホルダー 102">
            <a:extLst>
              <a:ext uri="{FF2B5EF4-FFF2-40B4-BE49-F238E27FC236}">
                <a16:creationId xmlns:a16="http://schemas.microsoft.com/office/drawing/2014/main" id="{282BE899-C032-47AC-A4C1-DC1E65E50F9A}"/>
              </a:ext>
            </a:extLst>
          </p:cNvPr>
          <p:cNvSpPr txBox="1">
            <a:spLocks/>
          </p:cNvSpPr>
          <p:nvPr/>
        </p:nvSpPr>
        <p:spPr>
          <a:xfrm>
            <a:off x="6050718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82" name="テキスト プレースホルダー 110">
            <a:extLst>
              <a:ext uri="{FF2B5EF4-FFF2-40B4-BE49-F238E27FC236}">
                <a16:creationId xmlns:a16="http://schemas.microsoft.com/office/drawing/2014/main" id="{F275DC77-A34C-430E-BB4C-F46B4B53E632}"/>
              </a:ext>
            </a:extLst>
          </p:cNvPr>
          <p:cNvSpPr txBox="1">
            <a:spLocks/>
          </p:cNvSpPr>
          <p:nvPr/>
        </p:nvSpPr>
        <p:spPr>
          <a:xfrm>
            <a:off x="7463589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284" name="テキスト プレースホルダー 111">
            <a:extLst>
              <a:ext uri="{FF2B5EF4-FFF2-40B4-BE49-F238E27FC236}">
                <a16:creationId xmlns:a16="http://schemas.microsoft.com/office/drawing/2014/main" id="{2BC054C8-58CE-4865-8023-CEBA4A1C44A5}"/>
              </a:ext>
            </a:extLst>
          </p:cNvPr>
          <p:cNvSpPr txBox="1">
            <a:spLocks/>
          </p:cNvSpPr>
          <p:nvPr/>
        </p:nvSpPr>
        <p:spPr>
          <a:xfrm>
            <a:off x="8860720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8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86" name="テキスト プレースホルダー 112">
            <a:extLst>
              <a:ext uri="{FF2B5EF4-FFF2-40B4-BE49-F238E27FC236}">
                <a16:creationId xmlns:a16="http://schemas.microsoft.com/office/drawing/2014/main" id="{EE6CE45C-3BC3-44E0-8CFF-8FA1805ECAEC}"/>
              </a:ext>
            </a:extLst>
          </p:cNvPr>
          <p:cNvSpPr txBox="1">
            <a:spLocks/>
          </p:cNvSpPr>
          <p:nvPr/>
        </p:nvSpPr>
        <p:spPr>
          <a:xfrm>
            <a:off x="434791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9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88" name="テキスト プレースホルダー 113">
            <a:extLst>
              <a:ext uri="{FF2B5EF4-FFF2-40B4-BE49-F238E27FC236}">
                <a16:creationId xmlns:a16="http://schemas.microsoft.com/office/drawing/2014/main" id="{26A8158B-5544-4EB9-9818-ED3A989E377A}"/>
              </a:ext>
            </a:extLst>
          </p:cNvPr>
          <p:cNvSpPr txBox="1">
            <a:spLocks/>
          </p:cNvSpPr>
          <p:nvPr/>
        </p:nvSpPr>
        <p:spPr>
          <a:xfrm>
            <a:off x="1840900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90" name="テキスト プレースホルダー 114">
            <a:extLst>
              <a:ext uri="{FF2B5EF4-FFF2-40B4-BE49-F238E27FC236}">
                <a16:creationId xmlns:a16="http://schemas.microsoft.com/office/drawing/2014/main" id="{1A91A0AA-DA17-4255-A4E1-9E4E9F7EF699}"/>
              </a:ext>
            </a:extLst>
          </p:cNvPr>
          <p:cNvSpPr txBox="1">
            <a:spLocks/>
          </p:cNvSpPr>
          <p:nvPr/>
        </p:nvSpPr>
        <p:spPr>
          <a:xfrm>
            <a:off x="3244071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92" name="テキスト プレースホルダー 125">
            <a:extLst>
              <a:ext uri="{FF2B5EF4-FFF2-40B4-BE49-F238E27FC236}">
                <a16:creationId xmlns:a16="http://schemas.microsoft.com/office/drawing/2014/main" id="{F0CC0574-6308-4D86-B131-6D4E447D5643}"/>
              </a:ext>
            </a:extLst>
          </p:cNvPr>
          <p:cNvSpPr txBox="1">
            <a:spLocks/>
          </p:cNvSpPr>
          <p:nvPr/>
        </p:nvSpPr>
        <p:spPr>
          <a:xfrm>
            <a:off x="6050718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13</a:t>
            </a:r>
            <a:endParaRPr lang="ja-JP" altLang="en-US" dirty="0"/>
          </a:p>
        </p:txBody>
      </p:sp>
      <p:sp>
        <p:nvSpPr>
          <p:cNvPr id="294" name="テキスト プレースホルダー 137">
            <a:extLst>
              <a:ext uri="{FF2B5EF4-FFF2-40B4-BE49-F238E27FC236}">
                <a16:creationId xmlns:a16="http://schemas.microsoft.com/office/drawing/2014/main" id="{E2ACDE38-749B-4209-8AFB-F8BD297ECA28}"/>
              </a:ext>
            </a:extLst>
          </p:cNvPr>
          <p:cNvSpPr txBox="1">
            <a:spLocks/>
          </p:cNvSpPr>
          <p:nvPr/>
        </p:nvSpPr>
        <p:spPr>
          <a:xfrm>
            <a:off x="7463589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14</a:t>
            </a:r>
            <a:endParaRPr lang="ja-JP" altLang="en-US" dirty="0"/>
          </a:p>
        </p:txBody>
      </p:sp>
      <p:sp>
        <p:nvSpPr>
          <p:cNvPr id="296" name="テキスト プレースホルダー 140">
            <a:extLst>
              <a:ext uri="{FF2B5EF4-FFF2-40B4-BE49-F238E27FC236}">
                <a16:creationId xmlns:a16="http://schemas.microsoft.com/office/drawing/2014/main" id="{611E97D6-E26F-4DBB-884E-EDA554C8E8D0}"/>
              </a:ext>
            </a:extLst>
          </p:cNvPr>
          <p:cNvSpPr txBox="1">
            <a:spLocks/>
          </p:cNvSpPr>
          <p:nvPr/>
        </p:nvSpPr>
        <p:spPr>
          <a:xfrm>
            <a:off x="8860720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15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98" name="テキスト プレースホルダー 141">
            <a:extLst>
              <a:ext uri="{FF2B5EF4-FFF2-40B4-BE49-F238E27FC236}">
                <a16:creationId xmlns:a16="http://schemas.microsoft.com/office/drawing/2014/main" id="{0339D20D-2158-4B8D-AD0C-5DA15A70F031}"/>
              </a:ext>
            </a:extLst>
          </p:cNvPr>
          <p:cNvSpPr txBox="1">
            <a:spLocks/>
          </p:cNvSpPr>
          <p:nvPr/>
        </p:nvSpPr>
        <p:spPr>
          <a:xfrm>
            <a:off x="434791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16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300" name="テキスト プレースホルダー 142">
            <a:extLst>
              <a:ext uri="{FF2B5EF4-FFF2-40B4-BE49-F238E27FC236}">
                <a16:creationId xmlns:a16="http://schemas.microsoft.com/office/drawing/2014/main" id="{0B73A5A4-EB0A-4563-A459-84A28045F83B}"/>
              </a:ext>
            </a:extLst>
          </p:cNvPr>
          <p:cNvSpPr txBox="1">
            <a:spLocks/>
          </p:cNvSpPr>
          <p:nvPr/>
        </p:nvSpPr>
        <p:spPr>
          <a:xfrm>
            <a:off x="1840900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02" name="テキスト プレースホルダー 143">
            <a:extLst>
              <a:ext uri="{FF2B5EF4-FFF2-40B4-BE49-F238E27FC236}">
                <a16:creationId xmlns:a16="http://schemas.microsoft.com/office/drawing/2014/main" id="{495AB8AE-EDA0-4D9E-835F-A931560E65E9}"/>
              </a:ext>
            </a:extLst>
          </p:cNvPr>
          <p:cNvSpPr txBox="1">
            <a:spLocks/>
          </p:cNvSpPr>
          <p:nvPr/>
        </p:nvSpPr>
        <p:spPr>
          <a:xfrm>
            <a:off x="3244071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04" name="テキスト プレースホルダー 145">
            <a:extLst>
              <a:ext uri="{FF2B5EF4-FFF2-40B4-BE49-F238E27FC236}">
                <a16:creationId xmlns:a16="http://schemas.microsoft.com/office/drawing/2014/main" id="{2EE30CE7-BADF-4AAD-9758-B0AA2A892F8A}"/>
              </a:ext>
            </a:extLst>
          </p:cNvPr>
          <p:cNvSpPr txBox="1">
            <a:spLocks/>
          </p:cNvSpPr>
          <p:nvPr/>
        </p:nvSpPr>
        <p:spPr>
          <a:xfrm>
            <a:off x="6050718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6" name="テキスト プレースホルダー 146">
            <a:extLst>
              <a:ext uri="{FF2B5EF4-FFF2-40B4-BE49-F238E27FC236}">
                <a16:creationId xmlns:a16="http://schemas.microsoft.com/office/drawing/2014/main" id="{673A2F73-2DA5-41E5-973F-C29ABA7A161C}"/>
              </a:ext>
            </a:extLst>
          </p:cNvPr>
          <p:cNvSpPr txBox="1">
            <a:spLocks/>
          </p:cNvSpPr>
          <p:nvPr/>
        </p:nvSpPr>
        <p:spPr>
          <a:xfrm>
            <a:off x="8860720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22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10" name="テキスト プレースホルダー 148">
            <a:extLst>
              <a:ext uri="{FF2B5EF4-FFF2-40B4-BE49-F238E27FC236}">
                <a16:creationId xmlns:a16="http://schemas.microsoft.com/office/drawing/2014/main" id="{7059161B-026F-4549-ABF7-81B380E6B2D9}"/>
              </a:ext>
            </a:extLst>
          </p:cNvPr>
          <p:cNvSpPr txBox="1">
            <a:spLocks/>
          </p:cNvSpPr>
          <p:nvPr/>
        </p:nvSpPr>
        <p:spPr>
          <a:xfrm>
            <a:off x="434791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312" name="テキスト プレースホルダー 149">
            <a:extLst>
              <a:ext uri="{FF2B5EF4-FFF2-40B4-BE49-F238E27FC236}">
                <a16:creationId xmlns:a16="http://schemas.microsoft.com/office/drawing/2014/main" id="{209FBE6A-D6DC-40EC-BAAA-ED247F0EB9C3}"/>
              </a:ext>
            </a:extLst>
          </p:cNvPr>
          <p:cNvSpPr txBox="1">
            <a:spLocks/>
          </p:cNvSpPr>
          <p:nvPr/>
        </p:nvSpPr>
        <p:spPr>
          <a:xfrm>
            <a:off x="1840900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24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314" name="テキスト プレースホルダー 150">
            <a:extLst>
              <a:ext uri="{FF2B5EF4-FFF2-40B4-BE49-F238E27FC236}">
                <a16:creationId xmlns:a16="http://schemas.microsoft.com/office/drawing/2014/main" id="{8E5081AC-29D1-477C-8FE2-746193BF846B}"/>
              </a:ext>
            </a:extLst>
          </p:cNvPr>
          <p:cNvSpPr txBox="1">
            <a:spLocks/>
          </p:cNvSpPr>
          <p:nvPr/>
        </p:nvSpPr>
        <p:spPr>
          <a:xfrm>
            <a:off x="3244071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16" name="テキスト プレースホルダー 102">
            <a:extLst>
              <a:ext uri="{FF2B5EF4-FFF2-40B4-BE49-F238E27FC236}">
                <a16:creationId xmlns:a16="http://schemas.microsoft.com/office/drawing/2014/main" id="{14F466F2-F375-4A0B-BD50-E62945CB79E3}"/>
              </a:ext>
            </a:extLst>
          </p:cNvPr>
          <p:cNvSpPr txBox="1">
            <a:spLocks/>
          </p:cNvSpPr>
          <p:nvPr/>
        </p:nvSpPr>
        <p:spPr>
          <a:xfrm>
            <a:off x="4646325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18" name="テキスト プレースホルダー 125">
            <a:extLst>
              <a:ext uri="{FF2B5EF4-FFF2-40B4-BE49-F238E27FC236}">
                <a16:creationId xmlns:a16="http://schemas.microsoft.com/office/drawing/2014/main" id="{8B99E339-9D95-425F-90EF-DD439D0701EE}"/>
              </a:ext>
            </a:extLst>
          </p:cNvPr>
          <p:cNvSpPr txBox="1">
            <a:spLocks/>
          </p:cNvSpPr>
          <p:nvPr/>
        </p:nvSpPr>
        <p:spPr>
          <a:xfrm>
            <a:off x="4646325" y="33658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0" name="テキスト プレースホルダー 145">
            <a:extLst>
              <a:ext uri="{FF2B5EF4-FFF2-40B4-BE49-F238E27FC236}">
                <a16:creationId xmlns:a16="http://schemas.microsoft.com/office/drawing/2014/main" id="{9391C1BA-FCF5-46FA-B0B0-FF6474A43CFA}"/>
              </a:ext>
            </a:extLst>
          </p:cNvPr>
          <p:cNvSpPr txBox="1">
            <a:spLocks/>
          </p:cNvSpPr>
          <p:nvPr/>
        </p:nvSpPr>
        <p:spPr>
          <a:xfrm>
            <a:off x="4646325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4" name="テキスト プレースホルダー 110">
            <a:extLst>
              <a:ext uri="{FF2B5EF4-FFF2-40B4-BE49-F238E27FC236}">
                <a16:creationId xmlns:a16="http://schemas.microsoft.com/office/drawing/2014/main" id="{31DB558D-17BD-460F-BB46-330B8BB545B6}"/>
              </a:ext>
            </a:extLst>
          </p:cNvPr>
          <p:cNvSpPr txBox="1">
            <a:spLocks/>
          </p:cNvSpPr>
          <p:nvPr/>
        </p:nvSpPr>
        <p:spPr>
          <a:xfrm>
            <a:off x="8860720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26" name="テキスト プレースホルダー 111">
            <a:extLst>
              <a:ext uri="{FF2B5EF4-FFF2-40B4-BE49-F238E27FC236}">
                <a16:creationId xmlns:a16="http://schemas.microsoft.com/office/drawing/2014/main" id="{C5040C4C-2AC3-4F01-8B6B-0903E15F0A36}"/>
              </a:ext>
            </a:extLst>
          </p:cNvPr>
          <p:cNvSpPr txBox="1">
            <a:spLocks/>
          </p:cNvSpPr>
          <p:nvPr/>
        </p:nvSpPr>
        <p:spPr>
          <a:xfrm>
            <a:off x="434791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330" name="テキスト プレースホルダー 113">
            <a:extLst>
              <a:ext uri="{FF2B5EF4-FFF2-40B4-BE49-F238E27FC236}">
                <a16:creationId xmlns:a16="http://schemas.microsoft.com/office/drawing/2014/main" id="{96D4A879-E72D-4A12-985D-21E7A76D3D87}"/>
              </a:ext>
            </a:extLst>
          </p:cNvPr>
          <p:cNvSpPr txBox="1">
            <a:spLocks/>
          </p:cNvSpPr>
          <p:nvPr/>
        </p:nvSpPr>
        <p:spPr>
          <a:xfrm>
            <a:off x="1840900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332" name="テキスト プレースホルダー 102">
            <a:extLst>
              <a:ext uri="{FF2B5EF4-FFF2-40B4-BE49-F238E27FC236}">
                <a16:creationId xmlns:a16="http://schemas.microsoft.com/office/drawing/2014/main" id="{2B864054-344D-4727-ADCD-2A986906D4B4}"/>
              </a:ext>
            </a:extLst>
          </p:cNvPr>
          <p:cNvSpPr txBox="1">
            <a:spLocks/>
          </p:cNvSpPr>
          <p:nvPr/>
        </p:nvSpPr>
        <p:spPr>
          <a:xfrm>
            <a:off x="1840900" y="23888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34" name="テキスト プレースホルダー 145">
            <a:extLst>
              <a:ext uri="{FF2B5EF4-FFF2-40B4-BE49-F238E27FC236}">
                <a16:creationId xmlns:a16="http://schemas.microsoft.com/office/drawing/2014/main" id="{261FF5BC-458E-478B-BE0D-0F7FC76897BB}"/>
              </a:ext>
            </a:extLst>
          </p:cNvPr>
          <p:cNvSpPr txBox="1">
            <a:spLocks/>
          </p:cNvSpPr>
          <p:nvPr/>
        </p:nvSpPr>
        <p:spPr>
          <a:xfrm>
            <a:off x="4646325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36" name="テキスト プレースホルダー 145">
            <a:extLst>
              <a:ext uri="{FF2B5EF4-FFF2-40B4-BE49-F238E27FC236}">
                <a16:creationId xmlns:a16="http://schemas.microsoft.com/office/drawing/2014/main" id="{815391C0-7F13-4E69-87BE-0186CA1A4FE1}"/>
              </a:ext>
            </a:extLst>
          </p:cNvPr>
          <p:cNvSpPr txBox="1">
            <a:spLocks/>
          </p:cNvSpPr>
          <p:nvPr/>
        </p:nvSpPr>
        <p:spPr>
          <a:xfrm>
            <a:off x="6050718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145">
            <a:extLst>
              <a:ext uri="{FF2B5EF4-FFF2-40B4-BE49-F238E27FC236}">
                <a16:creationId xmlns:a16="http://schemas.microsoft.com/office/drawing/2014/main" id="{5F88A941-5F77-41E2-8432-356BD1192A2D}"/>
              </a:ext>
            </a:extLst>
          </p:cNvPr>
          <p:cNvSpPr txBox="1">
            <a:spLocks/>
          </p:cNvSpPr>
          <p:nvPr/>
        </p:nvSpPr>
        <p:spPr>
          <a:xfrm>
            <a:off x="7463589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28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45">
            <a:extLst>
              <a:ext uri="{FF2B5EF4-FFF2-40B4-BE49-F238E27FC236}">
                <a16:creationId xmlns:a16="http://schemas.microsoft.com/office/drawing/2014/main" id="{CD207FBB-010A-D775-DB5B-EFCD1A1A2C36}"/>
              </a:ext>
            </a:extLst>
          </p:cNvPr>
          <p:cNvSpPr txBox="1">
            <a:spLocks/>
          </p:cNvSpPr>
          <p:nvPr/>
        </p:nvSpPr>
        <p:spPr>
          <a:xfrm>
            <a:off x="7463589" y="43343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45">
            <a:extLst>
              <a:ext uri="{FF2B5EF4-FFF2-40B4-BE49-F238E27FC236}">
                <a16:creationId xmlns:a16="http://schemas.microsoft.com/office/drawing/2014/main" id="{33DE920E-9AC8-EA54-C4FF-D78FA235C7E2}"/>
              </a:ext>
            </a:extLst>
          </p:cNvPr>
          <p:cNvSpPr txBox="1">
            <a:spLocks/>
          </p:cNvSpPr>
          <p:nvPr/>
        </p:nvSpPr>
        <p:spPr>
          <a:xfrm>
            <a:off x="8860720" y="53038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29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5" name="テキスト プレースホルダー 148">
            <a:extLst>
              <a:ext uri="{FF2B5EF4-FFF2-40B4-BE49-F238E27FC236}">
                <a16:creationId xmlns:a16="http://schemas.microsoft.com/office/drawing/2014/main" id="{8B410B09-94AB-B876-AC96-698DDD6AD8EA}"/>
              </a:ext>
            </a:extLst>
          </p:cNvPr>
          <p:cNvSpPr txBox="1">
            <a:spLocks/>
          </p:cNvSpPr>
          <p:nvPr/>
        </p:nvSpPr>
        <p:spPr>
          <a:xfrm>
            <a:off x="435875" y="626022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30</a:t>
            </a:r>
            <a:endParaRPr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659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59"/>
          </p:nvPr>
        </p:nvSpPr>
        <p:spPr>
          <a:xfrm>
            <a:off x="435875" y="238845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0" name="図プレースホルダー 49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1" name="図プレースホルダー 50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2" name="図プレースホルダー 51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3" name="図プレースホルダー 52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4" name="図プレースホルダー 53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5" name="図プレースホルダー 54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6" name="図プレースホルダー 55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7" name="図プレースホルダー 56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8" name="図プレースホルダー 57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9" name="図プレースホルダー 58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0" name="図プレースホルダー 59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1" name="図プレースホルダー 60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2" name="図プレースホルダー 61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3" name="図プレースホルダー 62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4" name="図プレースホルダー 63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6" name="図プレースホルダー 65"/>
          <p:cNvSpPr>
            <a:spLocks noGrp="1"/>
          </p:cNvSpPr>
          <p:nvPr>
            <p:ph type="pic" sz="quarter" idx="77"/>
          </p:nvPr>
        </p:nvSpPr>
        <p:spPr>
          <a:xfrm>
            <a:off x="6016288" y="4334916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7" name="図プレースホルダー 66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8" name="図プレースホルダー 67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9" name="図プレースホルダー 68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1" name="図プレースホルダー 70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2" name="図プレースホルダー 71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3" name="図プレースホルダー 72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4" name="図プレースホルダー 73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5" name="図プレースホルダー 74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6" name="図プレースホルダー 75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7" name="図プレースホルダー 76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図プレースホルダー 77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9" name="図プレースホルダー 78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0" name="図プレースホルダー 79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1" name="図プレースホルダー 80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2" name="図プレースホルダー 81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101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12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89874" y="643558"/>
            <a:ext cx="26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DECEMBER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8" name="テキスト プレースホルダー 52">
            <a:extLst>
              <a:ext uri="{FF2B5EF4-FFF2-40B4-BE49-F238E27FC236}">
                <a16:creationId xmlns:a16="http://schemas.microsoft.com/office/drawing/2014/main" id="{2EA4FEB6-49C7-4ADD-90A5-0F9AB771A110}"/>
              </a:ext>
            </a:extLst>
          </p:cNvPr>
          <p:cNvSpPr txBox="1">
            <a:spLocks/>
          </p:cNvSpPr>
          <p:nvPr/>
        </p:nvSpPr>
        <p:spPr>
          <a:xfrm>
            <a:off x="4649172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" name="テキスト プレースホルダー 53">
            <a:extLst>
              <a:ext uri="{FF2B5EF4-FFF2-40B4-BE49-F238E27FC236}">
                <a16:creationId xmlns:a16="http://schemas.microsoft.com/office/drawing/2014/main" id="{1902A1A5-5B8D-426D-86EC-1BE8523D45AC}"/>
              </a:ext>
            </a:extLst>
          </p:cNvPr>
          <p:cNvSpPr txBox="1">
            <a:spLocks/>
          </p:cNvSpPr>
          <p:nvPr/>
        </p:nvSpPr>
        <p:spPr>
          <a:xfrm>
            <a:off x="6053845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4" name="テキスト プレースホルダー 55">
            <a:extLst>
              <a:ext uri="{FF2B5EF4-FFF2-40B4-BE49-F238E27FC236}">
                <a16:creationId xmlns:a16="http://schemas.microsoft.com/office/drawing/2014/main" id="{561A4D7E-40DF-400A-A199-0B4406748B41}"/>
              </a:ext>
            </a:extLst>
          </p:cNvPr>
          <p:cNvSpPr txBox="1">
            <a:spLocks/>
          </p:cNvSpPr>
          <p:nvPr/>
        </p:nvSpPr>
        <p:spPr>
          <a:xfrm>
            <a:off x="1842038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15" name="テキスト プレースホルダー 56">
            <a:extLst>
              <a:ext uri="{FF2B5EF4-FFF2-40B4-BE49-F238E27FC236}">
                <a16:creationId xmlns:a16="http://schemas.microsoft.com/office/drawing/2014/main" id="{46CE18AD-2463-4F79-A9C3-9E85B6F293A5}"/>
              </a:ext>
            </a:extLst>
          </p:cNvPr>
          <p:cNvSpPr txBox="1">
            <a:spLocks/>
          </p:cNvSpPr>
          <p:nvPr/>
        </p:nvSpPr>
        <p:spPr>
          <a:xfrm>
            <a:off x="3241343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6" name="テキスト プレースホルダー 57">
            <a:extLst>
              <a:ext uri="{FF2B5EF4-FFF2-40B4-BE49-F238E27FC236}">
                <a16:creationId xmlns:a16="http://schemas.microsoft.com/office/drawing/2014/main" id="{3A96E9A6-CBCE-4488-BE78-AA15C2161284}"/>
              </a:ext>
            </a:extLst>
          </p:cNvPr>
          <p:cNvSpPr txBox="1">
            <a:spLocks/>
          </p:cNvSpPr>
          <p:nvPr/>
        </p:nvSpPr>
        <p:spPr>
          <a:xfrm>
            <a:off x="4649172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17" name="テキスト プレースホルダー 59">
            <a:extLst>
              <a:ext uri="{FF2B5EF4-FFF2-40B4-BE49-F238E27FC236}">
                <a16:creationId xmlns:a16="http://schemas.microsoft.com/office/drawing/2014/main" id="{C7EB4B5F-4984-4078-8D21-4C4F7C28AEA2}"/>
              </a:ext>
            </a:extLst>
          </p:cNvPr>
          <p:cNvSpPr txBox="1">
            <a:spLocks/>
          </p:cNvSpPr>
          <p:nvPr/>
        </p:nvSpPr>
        <p:spPr>
          <a:xfrm>
            <a:off x="7458896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8" name="テキスト プレースホルダー 60">
            <a:extLst>
              <a:ext uri="{FF2B5EF4-FFF2-40B4-BE49-F238E27FC236}">
                <a16:creationId xmlns:a16="http://schemas.microsoft.com/office/drawing/2014/main" id="{B2543DF7-AFAB-491C-9F0A-7A0378944BDD}"/>
              </a:ext>
            </a:extLst>
          </p:cNvPr>
          <p:cNvSpPr txBox="1">
            <a:spLocks/>
          </p:cNvSpPr>
          <p:nvPr/>
        </p:nvSpPr>
        <p:spPr>
          <a:xfrm>
            <a:off x="8863570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6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9" name="テキスト プレースホルダー 61">
            <a:extLst>
              <a:ext uri="{FF2B5EF4-FFF2-40B4-BE49-F238E27FC236}">
                <a16:creationId xmlns:a16="http://schemas.microsoft.com/office/drawing/2014/main" id="{905C3F61-D8D1-4850-BAD3-3B43E683F643}"/>
              </a:ext>
            </a:extLst>
          </p:cNvPr>
          <p:cNvSpPr txBox="1">
            <a:spLocks/>
          </p:cNvSpPr>
          <p:nvPr/>
        </p:nvSpPr>
        <p:spPr>
          <a:xfrm>
            <a:off x="434645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7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0" name="テキスト プレースホルダー 62">
            <a:extLst>
              <a:ext uri="{FF2B5EF4-FFF2-40B4-BE49-F238E27FC236}">
                <a16:creationId xmlns:a16="http://schemas.microsoft.com/office/drawing/2014/main" id="{1766F89D-3041-46BB-BA56-EBDB71338EA0}"/>
              </a:ext>
            </a:extLst>
          </p:cNvPr>
          <p:cNvSpPr txBox="1">
            <a:spLocks/>
          </p:cNvSpPr>
          <p:nvPr/>
        </p:nvSpPr>
        <p:spPr>
          <a:xfrm>
            <a:off x="1842038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21" name="テキスト プレースホルダー 63">
            <a:extLst>
              <a:ext uri="{FF2B5EF4-FFF2-40B4-BE49-F238E27FC236}">
                <a16:creationId xmlns:a16="http://schemas.microsoft.com/office/drawing/2014/main" id="{0CDE7B20-2992-4391-8755-375372EFF137}"/>
              </a:ext>
            </a:extLst>
          </p:cNvPr>
          <p:cNvSpPr txBox="1">
            <a:spLocks/>
          </p:cNvSpPr>
          <p:nvPr/>
        </p:nvSpPr>
        <p:spPr>
          <a:xfrm>
            <a:off x="3241343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9</a:t>
            </a:r>
            <a:endParaRPr lang="ja-JP" altLang="en-US" dirty="0"/>
          </a:p>
        </p:txBody>
      </p:sp>
      <p:sp>
        <p:nvSpPr>
          <p:cNvPr id="22" name="テキスト プレースホルダー 64">
            <a:extLst>
              <a:ext uri="{FF2B5EF4-FFF2-40B4-BE49-F238E27FC236}">
                <a16:creationId xmlns:a16="http://schemas.microsoft.com/office/drawing/2014/main" id="{8E29C2FD-773F-4F90-935E-6A508D5AA8D9}"/>
              </a:ext>
            </a:extLst>
          </p:cNvPr>
          <p:cNvSpPr txBox="1">
            <a:spLocks/>
          </p:cNvSpPr>
          <p:nvPr/>
        </p:nvSpPr>
        <p:spPr>
          <a:xfrm>
            <a:off x="4649172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23" name="テキスト プレースホルダー 66">
            <a:extLst>
              <a:ext uri="{FF2B5EF4-FFF2-40B4-BE49-F238E27FC236}">
                <a16:creationId xmlns:a16="http://schemas.microsoft.com/office/drawing/2014/main" id="{2EE3EFCE-00A0-45BD-9C04-541CEC4B8FE7}"/>
              </a:ext>
            </a:extLst>
          </p:cNvPr>
          <p:cNvSpPr txBox="1">
            <a:spLocks/>
          </p:cNvSpPr>
          <p:nvPr/>
        </p:nvSpPr>
        <p:spPr>
          <a:xfrm>
            <a:off x="7458896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プレースホルダー 67">
            <a:extLst>
              <a:ext uri="{FF2B5EF4-FFF2-40B4-BE49-F238E27FC236}">
                <a16:creationId xmlns:a16="http://schemas.microsoft.com/office/drawing/2014/main" id="{8A516138-2839-46BC-8024-657EE9D332E9}"/>
              </a:ext>
            </a:extLst>
          </p:cNvPr>
          <p:cNvSpPr txBox="1">
            <a:spLocks/>
          </p:cNvSpPr>
          <p:nvPr/>
        </p:nvSpPr>
        <p:spPr>
          <a:xfrm>
            <a:off x="8863570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13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5" name="テキスト プレースホルダー 68">
            <a:extLst>
              <a:ext uri="{FF2B5EF4-FFF2-40B4-BE49-F238E27FC236}">
                <a16:creationId xmlns:a16="http://schemas.microsoft.com/office/drawing/2014/main" id="{40992599-EE6C-4591-AB3E-143B020B05E2}"/>
              </a:ext>
            </a:extLst>
          </p:cNvPr>
          <p:cNvSpPr txBox="1">
            <a:spLocks/>
          </p:cNvSpPr>
          <p:nvPr/>
        </p:nvSpPr>
        <p:spPr>
          <a:xfrm>
            <a:off x="434645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14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6" name="テキスト プレースホルダー 69">
            <a:extLst>
              <a:ext uri="{FF2B5EF4-FFF2-40B4-BE49-F238E27FC236}">
                <a16:creationId xmlns:a16="http://schemas.microsoft.com/office/drawing/2014/main" id="{76A88F1F-B088-4225-AD14-5682FEC7FCC1}"/>
              </a:ext>
            </a:extLst>
          </p:cNvPr>
          <p:cNvSpPr txBox="1">
            <a:spLocks/>
          </p:cNvSpPr>
          <p:nvPr/>
        </p:nvSpPr>
        <p:spPr>
          <a:xfrm>
            <a:off x="1842038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15</a:t>
            </a:r>
            <a:endParaRPr lang="ja-JP" altLang="en-US" dirty="0"/>
          </a:p>
        </p:txBody>
      </p:sp>
      <p:sp>
        <p:nvSpPr>
          <p:cNvPr id="27" name="テキスト プレースホルダー 70">
            <a:extLst>
              <a:ext uri="{FF2B5EF4-FFF2-40B4-BE49-F238E27FC236}">
                <a16:creationId xmlns:a16="http://schemas.microsoft.com/office/drawing/2014/main" id="{BC5094B3-99C0-4C5E-9F33-B3D532D54905}"/>
              </a:ext>
            </a:extLst>
          </p:cNvPr>
          <p:cNvSpPr txBox="1">
            <a:spLocks/>
          </p:cNvSpPr>
          <p:nvPr/>
        </p:nvSpPr>
        <p:spPr>
          <a:xfrm>
            <a:off x="3241343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16</a:t>
            </a:r>
            <a:endParaRPr lang="ja-JP" altLang="en-US" dirty="0"/>
          </a:p>
        </p:txBody>
      </p:sp>
      <p:sp>
        <p:nvSpPr>
          <p:cNvPr id="28" name="テキスト プレースホルダー 71">
            <a:extLst>
              <a:ext uri="{FF2B5EF4-FFF2-40B4-BE49-F238E27FC236}">
                <a16:creationId xmlns:a16="http://schemas.microsoft.com/office/drawing/2014/main" id="{EE7C551C-61FC-4E89-ADC5-D5DF37E9D117}"/>
              </a:ext>
            </a:extLst>
          </p:cNvPr>
          <p:cNvSpPr txBox="1">
            <a:spLocks/>
          </p:cNvSpPr>
          <p:nvPr/>
        </p:nvSpPr>
        <p:spPr>
          <a:xfrm>
            <a:off x="4649172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17</a:t>
            </a:r>
            <a:endParaRPr lang="ja-JP" altLang="en-US" dirty="0"/>
          </a:p>
        </p:txBody>
      </p:sp>
      <p:sp>
        <p:nvSpPr>
          <p:cNvPr id="29" name="テキスト プレースホルダー 73">
            <a:extLst>
              <a:ext uri="{FF2B5EF4-FFF2-40B4-BE49-F238E27FC236}">
                <a16:creationId xmlns:a16="http://schemas.microsoft.com/office/drawing/2014/main" id="{EC9A697E-C5D1-4969-AFFC-335C9D64D765}"/>
              </a:ext>
            </a:extLst>
          </p:cNvPr>
          <p:cNvSpPr txBox="1">
            <a:spLocks/>
          </p:cNvSpPr>
          <p:nvPr/>
        </p:nvSpPr>
        <p:spPr>
          <a:xfrm>
            <a:off x="7458896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0" name="テキスト プレースホルダー 74">
            <a:extLst>
              <a:ext uri="{FF2B5EF4-FFF2-40B4-BE49-F238E27FC236}">
                <a16:creationId xmlns:a16="http://schemas.microsoft.com/office/drawing/2014/main" id="{750C44B7-51E9-41B2-8453-AEC71181E531}"/>
              </a:ext>
            </a:extLst>
          </p:cNvPr>
          <p:cNvSpPr txBox="1">
            <a:spLocks/>
          </p:cNvSpPr>
          <p:nvPr/>
        </p:nvSpPr>
        <p:spPr>
          <a:xfrm>
            <a:off x="8863570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20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1" name="テキスト プレースホルダー 75">
            <a:extLst>
              <a:ext uri="{FF2B5EF4-FFF2-40B4-BE49-F238E27FC236}">
                <a16:creationId xmlns:a16="http://schemas.microsoft.com/office/drawing/2014/main" id="{DD27005A-A66D-4299-8A21-67B12267C46A}"/>
              </a:ext>
            </a:extLst>
          </p:cNvPr>
          <p:cNvSpPr txBox="1">
            <a:spLocks/>
          </p:cNvSpPr>
          <p:nvPr/>
        </p:nvSpPr>
        <p:spPr>
          <a:xfrm>
            <a:off x="434645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32" name="テキスト プレースホルダー 76">
            <a:extLst>
              <a:ext uri="{FF2B5EF4-FFF2-40B4-BE49-F238E27FC236}">
                <a16:creationId xmlns:a16="http://schemas.microsoft.com/office/drawing/2014/main" id="{A5FB9ED3-A408-4889-8269-78D281A5448A}"/>
              </a:ext>
            </a:extLst>
          </p:cNvPr>
          <p:cNvSpPr txBox="1">
            <a:spLocks/>
          </p:cNvSpPr>
          <p:nvPr/>
        </p:nvSpPr>
        <p:spPr>
          <a:xfrm>
            <a:off x="1842038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22</a:t>
            </a:r>
            <a:endParaRPr lang="ja-JP" altLang="en-US" dirty="0"/>
          </a:p>
        </p:txBody>
      </p:sp>
      <p:sp>
        <p:nvSpPr>
          <p:cNvPr id="33" name="テキスト プレースホルダー 77">
            <a:extLst>
              <a:ext uri="{FF2B5EF4-FFF2-40B4-BE49-F238E27FC236}">
                <a16:creationId xmlns:a16="http://schemas.microsoft.com/office/drawing/2014/main" id="{D030D88A-8438-4116-B921-709F066D78BE}"/>
              </a:ext>
            </a:extLst>
          </p:cNvPr>
          <p:cNvSpPr txBox="1">
            <a:spLocks/>
          </p:cNvSpPr>
          <p:nvPr/>
        </p:nvSpPr>
        <p:spPr>
          <a:xfrm>
            <a:off x="3241343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23</a:t>
            </a:r>
            <a:endParaRPr lang="ja-JP" altLang="en-US" dirty="0"/>
          </a:p>
        </p:txBody>
      </p:sp>
      <p:sp>
        <p:nvSpPr>
          <p:cNvPr id="34" name="テキスト プレースホルダー 78">
            <a:extLst>
              <a:ext uri="{FF2B5EF4-FFF2-40B4-BE49-F238E27FC236}">
                <a16:creationId xmlns:a16="http://schemas.microsoft.com/office/drawing/2014/main" id="{0C5499DB-A7A4-4F84-8CA5-0936858A9E2C}"/>
              </a:ext>
            </a:extLst>
          </p:cNvPr>
          <p:cNvSpPr txBox="1">
            <a:spLocks/>
          </p:cNvSpPr>
          <p:nvPr/>
        </p:nvSpPr>
        <p:spPr>
          <a:xfrm>
            <a:off x="4649172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24</a:t>
            </a:r>
            <a:endParaRPr lang="ja-JP" altLang="en-US" dirty="0"/>
          </a:p>
        </p:txBody>
      </p:sp>
      <p:sp>
        <p:nvSpPr>
          <p:cNvPr id="35" name="テキスト プレースホルダー 80">
            <a:extLst>
              <a:ext uri="{FF2B5EF4-FFF2-40B4-BE49-F238E27FC236}">
                <a16:creationId xmlns:a16="http://schemas.microsoft.com/office/drawing/2014/main" id="{AB809B0C-A595-40C5-B1EA-7E1546530EDF}"/>
              </a:ext>
            </a:extLst>
          </p:cNvPr>
          <p:cNvSpPr txBox="1">
            <a:spLocks/>
          </p:cNvSpPr>
          <p:nvPr/>
        </p:nvSpPr>
        <p:spPr>
          <a:xfrm>
            <a:off x="7458896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プレースホルダー 80">
            <a:extLst>
              <a:ext uri="{FF2B5EF4-FFF2-40B4-BE49-F238E27FC236}">
                <a16:creationId xmlns:a16="http://schemas.microsoft.com/office/drawing/2014/main" id="{E6B27341-670E-4456-AEDD-055829233A83}"/>
              </a:ext>
            </a:extLst>
          </p:cNvPr>
          <p:cNvSpPr txBox="1">
            <a:spLocks/>
          </p:cNvSpPr>
          <p:nvPr/>
        </p:nvSpPr>
        <p:spPr>
          <a:xfrm>
            <a:off x="8863570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n>
                  <a:solidFill>
                    <a:prstClr val="white"/>
                  </a:solidFill>
                </a:ln>
                <a:solidFill>
                  <a:srgbClr val="1F497D"/>
                </a:solidFill>
              </a:rPr>
              <a:t>27</a:t>
            </a:r>
            <a:endParaRPr lang="ja-JP" altLang="en-US" dirty="0">
              <a:ln>
                <a:solidFill>
                  <a:prstClr val="white"/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37" name="テキスト プレースホルダー 59">
            <a:extLst>
              <a:ext uri="{FF2B5EF4-FFF2-40B4-BE49-F238E27FC236}">
                <a16:creationId xmlns:a16="http://schemas.microsoft.com/office/drawing/2014/main" id="{9ABA1848-B15C-4E86-A560-2C7617D1C2D6}"/>
              </a:ext>
            </a:extLst>
          </p:cNvPr>
          <p:cNvSpPr txBox="1">
            <a:spLocks/>
          </p:cNvSpPr>
          <p:nvPr/>
        </p:nvSpPr>
        <p:spPr>
          <a:xfrm>
            <a:off x="6053845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テキスト プレースホルダー 66">
            <a:extLst>
              <a:ext uri="{FF2B5EF4-FFF2-40B4-BE49-F238E27FC236}">
                <a16:creationId xmlns:a16="http://schemas.microsoft.com/office/drawing/2014/main" id="{9071DB06-CBA8-4FC3-910A-7C95B9FE3FAA}"/>
              </a:ext>
            </a:extLst>
          </p:cNvPr>
          <p:cNvSpPr txBox="1">
            <a:spLocks/>
          </p:cNvSpPr>
          <p:nvPr/>
        </p:nvSpPr>
        <p:spPr>
          <a:xfrm>
            <a:off x="6053845" y="2392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テキスト プレースホルダー 73">
            <a:extLst>
              <a:ext uri="{FF2B5EF4-FFF2-40B4-BE49-F238E27FC236}">
                <a16:creationId xmlns:a16="http://schemas.microsoft.com/office/drawing/2014/main" id="{34E7DD92-021C-497C-8829-F7F5D8FA2582}"/>
              </a:ext>
            </a:extLst>
          </p:cNvPr>
          <p:cNvSpPr txBox="1">
            <a:spLocks/>
          </p:cNvSpPr>
          <p:nvPr/>
        </p:nvSpPr>
        <p:spPr>
          <a:xfrm>
            <a:off x="6053845" y="33639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18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テキスト プレースホルダー 80">
            <a:extLst>
              <a:ext uri="{FF2B5EF4-FFF2-40B4-BE49-F238E27FC236}">
                <a16:creationId xmlns:a16="http://schemas.microsoft.com/office/drawing/2014/main" id="{4E7DC5C5-AA62-4CA6-970C-7F98D0C107BB}"/>
              </a:ext>
            </a:extLst>
          </p:cNvPr>
          <p:cNvSpPr txBox="1">
            <a:spLocks/>
          </p:cNvSpPr>
          <p:nvPr/>
        </p:nvSpPr>
        <p:spPr>
          <a:xfrm>
            <a:off x="6053845" y="433444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テキスト プレースホルダー 80">
            <a:extLst>
              <a:ext uri="{FF2B5EF4-FFF2-40B4-BE49-F238E27FC236}">
                <a16:creationId xmlns:a16="http://schemas.microsoft.com/office/drawing/2014/main" id="{20EECD9E-F17B-45CC-A650-8C1C2288E816}"/>
              </a:ext>
            </a:extLst>
          </p:cNvPr>
          <p:cNvSpPr txBox="1">
            <a:spLocks/>
          </p:cNvSpPr>
          <p:nvPr/>
        </p:nvSpPr>
        <p:spPr>
          <a:xfrm>
            <a:off x="434645" y="530426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n>
                  <a:solidFill>
                    <a:prstClr val="white"/>
                  </a:solidFill>
                </a:ln>
              </a:rPr>
              <a:t>28</a:t>
            </a:r>
          </a:p>
        </p:txBody>
      </p:sp>
      <p:sp>
        <p:nvSpPr>
          <p:cNvPr id="43" name="テキスト プレースホルダー 80">
            <a:extLst>
              <a:ext uri="{FF2B5EF4-FFF2-40B4-BE49-F238E27FC236}">
                <a16:creationId xmlns:a16="http://schemas.microsoft.com/office/drawing/2014/main" id="{372B4878-C52E-4BD7-9074-06B2C79D87B5}"/>
              </a:ext>
            </a:extLst>
          </p:cNvPr>
          <p:cNvSpPr txBox="1">
            <a:spLocks/>
          </p:cNvSpPr>
          <p:nvPr/>
        </p:nvSpPr>
        <p:spPr>
          <a:xfrm>
            <a:off x="1842038" y="530426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n>
                  <a:solidFill>
                    <a:prstClr val="white"/>
                  </a:solidFill>
                </a:ln>
                <a:solidFill>
                  <a:schemeClr val="tx1"/>
                </a:solidFill>
              </a:rPr>
              <a:t>29</a:t>
            </a:r>
            <a:endParaRPr lang="ja-JP" altLang="en-US" dirty="0">
              <a:ln>
                <a:solidFill>
                  <a:prstClr val="white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2" name="テキスト プレースホルダー 77">
            <a:extLst>
              <a:ext uri="{FF2B5EF4-FFF2-40B4-BE49-F238E27FC236}">
                <a16:creationId xmlns:a16="http://schemas.microsoft.com/office/drawing/2014/main" id="{17F83860-ACFD-3376-44AD-27A9A15BC512}"/>
              </a:ext>
            </a:extLst>
          </p:cNvPr>
          <p:cNvSpPr txBox="1">
            <a:spLocks/>
          </p:cNvSpPr>
          <p:nvPr/>
        </p:nvSpPr>
        <p:spPr>
          <a:xfrm>
            <a:off x="3241343" y="530426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30</a:t>
            </a:r>
            <a:endParaRPr lang="ja-JP" altLang="en-US" dirty="0"/>
          </a:p>
        </p:txBody>
      </p:sp>
      <p:sp>
        <p:nvSpPr>
          <p:cNvPr id="44" name="テキスト プレースホルダー 77">
            <a:extLst>
              <a:ext uri="{FF2B5EF4-FFF2-40B4-BE49-F238E27FC236}">
                <a16:creationId xmlns:a16="http://schemas.microsoft.com/office/drawing/2014/main" id="{61BF4E44-3715-453E-E127-DE036CBCB922}"/>
              </a:ext>
            </a:extLst>
          </p:cNvPr>
          <p:cNvSpPr txBox="1">
            <a:spLocks/>
          </p:cNvSpPr>
          <p:nvPr/>
        </p:nvSpPr>
        <p:spPr>
          <a:xfrm>
            <a:off x="4651050" y="530426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855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59"/>
          </p:nvPr>
        </p:nvSpPr>
        <p:spPr>
          <a:xfrm>
            <a:off x="435875" y="238845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0" name="図プレースホルダー 49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1" name="図プレースホルダー 50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2" name="図プレースホルダー 51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3" name="図プレースホルダー 52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4" name="図プレースホルダー 53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5" name="図プレースホルダー 54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6" name="図プレースホルダー 55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7" name="図プレースホルダー 56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8" name="図プレースホルダー 57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9" name="図プレースホルダー 58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0" name="図プレースホルダー 59"/>
          <p:cNvSpPr>
            <a:spLocks noGrp="1"/>
          </p:cNvSpPr>
          <p:nvPr>
            <p:ph type="pic" sz="quarter" idx="71"/>
          </p:nvPr>
        </p:nvSpPr>
        <p:spPr>
          <a:xfrm>
            <a:off x="7462588" y="334995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1" name="図プレースホルダー 60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2" name="図プレースホルダー 61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3" name="図プレースホルダー 62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4" name="図プレースホルダー 63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6" name="図プレースホルダー 65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7" name="図プレースホルダー 66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8" name="図プレースホルダー 67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9" name="図プレースホルダー 68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1" name="図プレースホルダー 70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2" name="図プレースホルダー 71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3" name="図プレースホルダー 72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4" name="図プレースホルダー 73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5" name="図プレースホルダー 74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6" name="図プレースホルダー 75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7" name="図プレースホルダー 76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図プレースホルダー 77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9" name="図プレースホルダー 78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0" name="図プレースホルダー 79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1" name="図プレースホルダー 80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2" name="図プレースホルダー 81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1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23874" y="643558"/>
            <a:ext cx="244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JANUARY 202</a:t>
            </a:r>
            <a:r>
              <a:rPr lang="en-US" altLang="ja-JP" sz="2400" b="1" dirty="0"/>
              <a:t>6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9" name="テキスト プレースホルダー 54">
            <a:extLst>
              <a:ext uri="{FF2B5EF4-FFF2-40B4-BE49-F238E27FC236}">
                <a16:creationId xmlns:a16="http://schemas.microsoft.com/office/drawing/2014/main" id="{9989CB70-F4DC-46F2-BD55-B2A96B6DAF58}"/>
              </a:ext>
            </a:extLst>
          </p:cNvPr>
          <p:cNvSpPr txBox="1">
            <a:spLocks/>
          </p:cNvSpPr>
          <p:nvPr/>
        </p:nvSpPr>
        <p:spPr>
          <a:xfrm>
            <a:off x="1838698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12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3" name="テキスト プレースホルダー 68">
            <a:extLst>
              <a:ext uri="{FF2B5EF4-FFF2-40B4-BE49-F238E27FC236}">
                <a16:creationId xmlns:a16="http://schemas.microsoft.com/office/drawing/2014/main" id="{73226705-6548-4C89-B950-95CFF35C7D79}"/>
              </a:ext>
            </a:extLst>
          </p:cNvPr>
          <p:cNvSpPr txBox="1">
            <a:spLocks/>
          </p:cNvSpPr>
          <p:nvPr/>
        </p:nvSpPr>
        <p:spPr>
          <a:xfrm>
            <a:off x="1838698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" name="テキスト プレースホルダー 75">
            <a:extLst>
              <a:ext uri="{FF2B5EF4-FFF2-40B4-BE49-F238E27FC236}">
                <a16:creationId xmlns:a16="http://schemas.microsoft.com/office/drawing/2014/main" id="{67F8E3C8-FEB2-48D2-A6A9-23083B6F036F}"/>
              </a:ext>
            </a:extLst>
          </p:cNvPr>
          <p:cNvSpPr txBox="1">
            <a:spLocks/>
          </p:cNvSpPr>
          <p:nvPr/>
        </p:nvSpPr>
        <p:spPr>
          <a:xfrm>
            <a:off x="1838698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5" name="テキスト プレースホルダー 49">
            <a:extLst>
              <a:ext uri="{FF2B5EF4-FFF2-40B4-BE49-F238E27FC236}">
                <a16:creationId xmlns:a16="http://schemas.microsoft.com/office/drawing/2014/main" id="{90F6A9FF-4BAD-44C9-A691-AA4A2E53A99D}"/>
              </a:ext>
            </a:extLst>
          </p:cNvPr>
          <p:cNvSpPr txBox="1">
            <a:spLocks/>
          </p:cNvSpPr>
          <p:nvPr/>
        </p:nvSpPr>
        <p:spPr>
          <a:xfrm>
            <a:off x="4639613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テキスト プレースホルダー 50">
            <a:extLst>
              <a:ext uri="{FF2B5EF4-FFF2-40B4-BE49-F238E27FC236}">
                <a16:creationId xmlns:a16="http://schemas.microsoft.com/office/drawing/2014/main" id="{7D701C46-57B8-4B78-9B6C-DF6AD6517990}"/>
              </a:ext>
            </a:extLst>
          </p:cNvPr>
          <p:cNvSpPr txBox="1">
            <a:spLocks/>
          </p:cNvSpPr>
          <p:nvPr/>
        </p:nvSpPr>
        <p:spPr>
          <a:xfrm>
            <a:off x="6060626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17" name="テキスト プレースホルダー 52">
            <a:extLst>
              <a:ext uri="{FF2B5EF4-FFF2-40B4-BE49-F238E27FC236}">
                <a16:creationId xmlns:a16="http://schemas.microsoft.com/office/drawing/2014/main" id="{F96D5905-35E8-455D-886A-B612F0406D8C}"/>
              </a:ext>
            </a:extLst>
          </p:cNvPr>
          <p:cNvSpPr txBox="1">
            <a:spLocks/>
          </p:cNvSpPr>
          <p:nvPr/>
        </p:nvSpPr>
        <p:spPr>
          <a:xfrm>
            <a:off x="8862638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10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8" name="テキスト プレースホルダー 53">
            <a:extLst>
              <a:ext uri="{FF2B5EF4-FFF2-40B4-BE49-F238E27FC236}">
                <a16:creationId xmlns:a16="http://schemas.microsoft.com/office/drawing/2014/main" id="{09FC9A46-B624-4328-BB6A-2B17A32E0F47}"/>
              </a:ext>
            </a:extLst>
          </p:cNvPr>
          <p:cNvSpPr txBox="1">
            <a:spLocks/>
          </p:cNvSpPr>
          <p:nvPr/>
        </p:nvSpPr>
        <p:spPr>
          <a:xfrm>
            <a:off x="436602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9" name="テキスト プレースホルダー 56">
            <a:extLst>
              <a:ext uri="{FF2B5EF4-FFF2-40B4-BE49-F238E27FC236}">
                <a16:creationId xmlns:a16="http://schemas.microsoft.com/office/drawing/2014/main" id="{0CF7879C-51A0-4E25-8C70-831630F490CF}"/>
              </a:ext>
            </a:extLst>
          </p:cNvPr>
          <p:cNvSpPr txBox="1">
            <a:spLocks/>
          </p:cNvSpPr>
          <p:nvPr/>
        </p:nvSpPr>
        <p:spPr>
          <a:xfrm>
            <a:off x="4639613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プレースホルダー 57">
            <a:extLst>
              <a:ext uri="{FF2B5EF4-FFF2-40B4-BE49-F238E27FC236}">
                <a16:creationId xmlns:a16="http://schemas.microsoft.com/office/drawing/2014/main" id="{F504D7FE-10C5-4D99-A7DC-0CD2A41A8FEF}"/>
              </a:ext>
            </a:extLst>
          </p:cNvPr>
          <p:cNvSpPr txBox="1">
            <a:spLocks/>
          </p:cNvSpPr>
          <p:nvPr/>
        </p:nvSpPr>
        <p:spPr>
          <a:xfrm>
            <a:off x="6060626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15</a:t>
            </a:r>
            <a:endParaRPr lang="ja-JP" altLang="en-US" dirty="0"/>
          </a:p>
        </p:txBody>
      </p:sp>
      <p:sp>
        <p:nvSpPr>
          <p:cNvPr id="21" name="テキスト プレースホルダー 63">
            <a:extLst>
              <a:ext uri="{FF2B5EF4-FFF2-40B4-BE49-F238E27FC236}">
                <a16:creationId xmlns:a16="http://schemas.microsoft.com/office/drawing/2014/main" id="{195C11EC-B57E-4A79-ACA7-576C5FA16BD3}"/>
              </a:ext>
            </a:extLst>
          </p:cNvPr>
          <p:cNvSpPr txBox="1">
            <a:spLocks/>
          </p:cNvSpPr>
          <p:nvPr/>
        </p:nvSpPr>
        <p:spPr>
          <a:xfrm>
            <a:off x="4639613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21</a:t>
            </a:r>
            <a:endParaRPr lang="ja-JP" altLang="en-US" dirty="0"/>
          </a:p>
        </p:txBody>
      </p:sp>
      <p:sp>
        <p:nvSpPr>
          <p:cNvPr id="22" name="テキスト プレースホルダー 64">
            <a:extLst>
              <a:ext uri="{FF2B5EF4-FFF2-40B4-BE49-F238E27FC236}">
                <a16:creationId xmlns:a16="http://schemas.microsoft.com/office/drawing/2014/main" id="{07017809-3DCA-4242-A6B0-0C6DEE6EE7AD}"/>
              </a:ext>
            </a:extLst>
          </p:cNvPr>
          <p:cNvSpPr txBox="1">
            <a:spLocks/>
          </p:cNvSpPr>
          <p:nvPr/>
        </p:nvSpPr>
        <p:spPr>
          <a:xfrm>
            <a:off x="6060626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22</a:t>
            </a:r>
            <a:endParaRPr lang="ja-JP" altLang="en-US" dirty="0"/>
          </a:p>
        </p:txBody>
      </p:sp>
      <p:sp>
        <p:nvSpPr>
          <p:cNvPr id="23" name="テキスト プレースホルダー 66">
            <a:extLst>
              <a:ext uri="{FF2B5EF4-FFF2-40B4-BE49-F238E27FC236}">
                <a16:creationId xmlns:a16="http://schemas.microsoft.com/office/drawing/2014/main" id="{8D0AAC1C-2AFD-4D5F-BB89-2D2B473FC023}"/>
              </a:ext>
            </a:extLst>
          </p:cNvPr>
          <p:cNvSpPr txBox="1">
            <a:spLocks/>
          </p:cNvSpPr>
          <p:nvPr/>
        </p:nvSpPr>
        <p:spPr>
          <a:xfrm>
            <a:off x="7457967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23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テキスト プレースホルダー 67">
            <a:extLst>
              <a:ext uri="{FF2B5EF4-FFF2-40B4-BE49-F238E27FC236}">
                <a16:creationId xmlns:a16="http://schemas.microsoft.com/office/drawing/2014/main" id="{2832FA68-2A19-4393-9A28-E8A0DF6E7BD3}"/>
              </a:ext>
            </a:extLst>
          </p:cNvPr>
          <p:cNvSpPr txBox="1">
            <a:spLocks/>
          </p:cNvSpPr>
          <p:nvPr/>
        </p:nvSpPr>
        <p:spPr>
          <a:xfrm>
            <a:off x="436602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5" name="テキスト プレースホルダー 70">
            <a:extLst>
              <a:ext uri="{FF2B5EF4-FFF2-40B4-BE49-F238E27FC236}">
                <a16:creationId xmlns:a16="http://schemas.microsoft.com/office/drawing/2014/main" id="{1930ECA8-93FF-4D36-B6E7-F5226033D3A3}"/>
              </a:ext>
            </a:extLst>
          </p:cNvPr>
          <p:cNvSpPr txBox="1">
            <a:spLocks/>
          </p:cNvSpPr>
          <p:nvPr/>
        </p:nvSpPr>
        <p:spPr>
          <a:xfrm>
            <a:off x="4639613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28</a:t>
            </a:r>
            <a:endParaRPr lang="ja-JP" altLang="en-US" dirty="0"/>
          </a:p>
        </p:txBody>
      </p:sp>
      <p:sp>
        <p:nvSpPr>
          <p:cNvPr id="26" name="テキスト プレースホルダー 71">
            <a:extLst>
              <a:ext uri="{FF2B5EF4-FFF2-40B4-BE49-F238E27FC236}">
                <a16:creationId xmlns:a16="http://schemas.microsoft.com/office/drawing/2014/main" id="{F9370304-292E-48CE-8AE5-1789588B25DF}"/>
              </a:ext>
            </a:extLst>
          </p:cNvPr>
          <p:cNvSpPr txBox="1">
            <a:spLocks/>
          </p:cNvSpPr>
          <p:nvPr/>
        </p:nvSpPr>
        <p:spPr>
          <a:xfrm>
            <a:off x="6060626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29</a:t>
            </a:r>
            <a:endParaRPr lang="ja-JP" altLang="en-US" dirty="0"/>
          </a:p>
        </p:txBody>
      </p:sp>
      <p:sp>
        <p:nvSpPr>
          <p:cNvPr id="27" name="テキスト プレースホルダー 73">
            <a:extLst>
              <a:ext uri="{FF2B5EF4-FFF2-40B4-BE49-F238E27FC236}">
                <a16:creationId xmlns:a16="http://schemas.microsoft.com/office/drawing/2014/main" id="{35B3BB1B-DFC2-47BE-B87D-22D3A110655D}"/>
              </a:ext>
            </a:extLst>
          </p:cNvPr>
          <p:cNvSpPr txBox="1">
            <a:spLocks/>
          </p:cNvSpPr>
          <p:nvPr/>
        </p:nvSpPr>
        <p:spPr>
          <a:xfrm>
            <a:off x="7457967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テキスト プレースホルダー 74">
            <a:extLst>
              <a:ext uri="{FF2B5EF4-FFF2-40B4-BE49-F238E27FC236}">
                <a16:creationId xmlns:a16="http://schemas.microsoft.com/office/drawing/2014/main" id="{82F49F09-54B9-475A-9F69-EF500BAC7823}"/>
              </a:ext>
            </a:extLst>
          </p:cNvPr>
          <p:cNvSpPr txBox="1">
            <a:spLocks/>
          </p:cNvSpPr>
          <p:nvPr/>
        </p:nvSpPr>
        <p:spPr>
          <a:xfrm>
            <a:off x="436602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9" name="テキスト プレースホルダー 67">
            <a:extLst>
              <a:ext uri="{FF2B5EF4-FFF2-40B4-BE49-F238E27FC236}">
                <a16:creationId xmlns:a16="http://schemas.microsoft.com/office/drawing/2014/main" id="{9E18EAB4-6A65-4415-9206-1930FEC3A53D}"/>
              </a:ext>
            </a:extLst>
          </p:cNvPr>
          <p:cNvSpPr txBox="1">
            <a:spLocks/>
          </p:cNvSpPr>
          <p:nvPr/>
        </p:nvSpPr>
        <p:spPr>
          <a:xfrm>
            <a:off x="8862638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24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0" name="テキスト プレースホルダー 67">
            <a:extLst>
              <a:ext uri="{FF2B5EF4-FFF2-40B4-BE49-F238E27FC236}">
                <a16:creationId xmlns:a16="http://schemas.microsoft.com/office/drawing/2014/main" id="{601AE95A-594E-41B3-B7A1-6F5D3C4D47BB}"/>
              </a:ext>
            </a:extLst>
          </p:cNvPr>
          <p:cNvSpPr txBox="1">
            <a:spLocks/>
          </p:cNvSpPr>
          <p:nvPr/>
        </p:nvSpPr>
        <p:spPr>
          <a:xfrm>
            <a:off x="8862638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1" name="テキスト プレースホルダー 66">
            <a:extLst>
              <a:ext uri="{FF2B5EF4-FFF2-40B4-BE49-F238E27FC236}">
                <a16:creationId xmlns:a16="http://schemas.microsoft.com/office/drawing/2014/main" id="{AF612711-7D76-4727-AC24-D2AFB2F8F736}"/>
              </a:ext>
            </a:extLst>
          </p:cNvPr>
          <p:cNvSpPr txBox="1">
            <a:spLocks/>
          </p:cNvSpPr>
          <p:nvPr/>
        </p:nvSpPr>
        <p:spPr>
          <a:xfrm>
            <a:off x="7457967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75">
            <a:extLst>
              <a:ext uri="{FF2B5EF4-FFF2-40B4-BE49-F238E27FC236}">
                <a16:creationId xmlns:a16="http://schemas.microsoft.com/office/drawing/2014/main" id="{0881DB7A-60CC-4695-8875-10AA1A3899B2}"/>
              </a:ext>
            </a:extLst>
          </p:cNvPr>
          <p:cNvSpPr txBox="1">
            <a:spLocks/>
          </p:cNvSpPr>
          <p:nvPr/>
        </p:nvSpPr>
        <p:spPr>
          <a:xfrm>
            <a:off x="4639613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33" name="テキスト プレースホルダー 49">
            <a:extLst>
              <a:ext uri="{FF2B5EF4-FFF2-40B4-BE49-F238E27FC236}">
                <a16:creationId xmlns:a16="http://schemas.microsoft.com/office/drawing/2014/main" id="{B3A257A3-7C0C-442A-92DB-0A20B0C7B152}"/>
              </a:ext>
            </a:extLst>
          </p:cNvPr>
          <p:cNvSpPr txBox="1">
            <a:spLocks/>
          </p:cNvSpPr>
          <p:nvPr/>
        </p:nvSpPr>
        <p:spPr>
          <a:xfrm>
            <a:off x="3241821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4" name="テキスト プレースホルダー 56">
            <a:extLst>
              <a:ext uri="{FF2B5EF4-FFF2-40B4-BE49-F238E27FC236}">
                <a16:creationId xmlns:a16="http://schemas.microsoft.com/office/drawing/2014/main" id="{E95488BC-9C05-4837-A305-EBB3FF40A062}"/>
              </a:ext>
            </a:extLst>
          </p:cNvPr>
          <p:cNvSpPr txBox="1">
            <a:spLocks/>
          </p:cNvSpPr>
          <p:nvPr/>
        </p:nvSpPr>
        <p:spPr>
          <a:xfrm>
            <a:off x="3241821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13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5" name="テキスト プレースホルダー 63">
            <a:extLst>
              <a:ext uri="{FF2B5EF4-FFF2-40B4-BE49-F238E27FC236}">
                <a16:creationId xmlns:a16="http://schemas.microsoft.com/office/drawing/2014/main" id="{595485D9-3EB1-4E1F-A2DB-38041CBAE827}"/>
              </a:ext>
            </a:extLst>
          </p:cNvPr>
          <p:cNvSpPr txBox="1">
            <a:spLocks/>
          </p:cNvSpPr>
          <p:nvPr/>
        </p:nvSpPr>
        <p:spPr>
          <a:xfrm>
            <a:off x="3241821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6" name="テキスト プレースホルダー 70">
            <a:extLst>
              <a:ext uri="{FF2B5EF4-FFF2-40B4-BE49-F238E27FC236}">
                <a16:creationId xmlns:a16="http://schemas.microsoft.com/office/drawing/2014/main" id="{0A171E2B-5C01-49CD-BB3A-26118E2DE214}"/>
              </a:ext>
            </a:extLst>
          </p:cNvPr>
          <p:cNvSpPr txBox="1">
            <a:spLocks/>
          </p:cNvSpPr>
          <p:nvPr/>
        </p:nvSpPr>
        <p:spPr>
          <a:xfrm>
            <a:off x="3241821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7" name="テキスト プレースホルダー 75">
            <a:extLst>
              <a:ext uri="{FF2B5EF4-FFF2-40B4-BE49-F238E27FC236}">
                <a16:creationId xmlns:a16="http://schemas.microsoft.com/office/drawing/2014/main" id="{116493F2-86D8-4937-B065-BEA5273D68DD}"/>
              </a:ext>
            </a:extLst>
          </p:cNvPr>
          <p:cNvSpPr txBox="1">
            <a:spLocks/>
          </p:cNvSpPr>
          <p:nvPr/>
        </p:nvSpPr>
        <p:spPr>
          <a:xfrm>
            <a:off x="3241821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8" name="テキスト プレースホルダー 61">
            <a:extLst>
              <a:ext uri="{FF2B5EF4-FFF2-40B4-BE49-F238E27FC236}">
                <a16:creationId xmlns:a16="http://schemas.microsoft.com/office/drawing/2014/main" id="{534D8DC4-8577-48FE-9611-8540C7B7AEB0}"/>
              </a:ext>
            </a:extLst>
          </p:cNvPr>
          <p:cNvSpPr txBox="1">
            <a:spLocks/>
          </p:cNvSpPr>
          <p:nvPr/>
        </p:nvSpPr>
        <p:spPr>
          <a:xfrm>
            <a:off x="1838698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9" name="テキスト プレースホルダー 59">
            <a:extLst>
              <a:ext uri="{FF2B5EF4-FFF2-40B4-BE49-F238E27FC236}">
                <a16:creationId xmlns:a16="http://schemas.microsoft.com/office/drawing/2014/main" id="{5CC312FE-1A94-4CC2-8FE0-D73B2DAEBA19}"/>
              </a:ext>
            </a:extLst>
          </p:cNvPr>
          <p:cNvSpPr txBox="1">
            <a:spLocks/>
          </p:cNvSpPr>
          <p:nvPr/>
        </p:nvSpPr>
        <p:spPr>
          <a:xfrm>
            <a:off x="8862638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17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40" name="テキスト プレースホルダー 60">
            <a:extLst>
              <a:ext uri="{FF2B5EF4-FFF2-40B4-BE49-F238E27FC236}">
                <a16:creationId xmlns:a16="http://schemas.microsoft.com/office/drawing/2014/main" id="{018FAE80-4374-4B5D-BE7C-F1DF17196397}"/>
              </a:ext>
            </a:extLst>
          </p:cNvPr>
          <p:cNvSpPr txBox="1">
            <a:spLocks/>
          </p:cNvSpPr>
          <p:nvPr/>
        </p:nvSpPr>
        <p:spPr>
          <a:xfrm>
            <a:off x="436602" y="43280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18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41" name="テキスト プレースホルダー 66">
            <a:extLst>
              <a:ext uri="{FF2B5EF4-FFF2-40B4-BE49-F238E27FC236}">
                <a16:creationId xmlns:a16="http://schemas.microsoft.com/office/drawing/2014/main" id="{D366060B-BD97-4CB8-BD58-43305E47A85E}"/>
              </a:ext>
            </a:extLst>
          </p:cNvPr>
          <p:cNvSpPr txBox="1">
            <a:spLocks/>
          </p:cNvSpPr>
          <p:nvPr/>
        </p:nvSpPr>
        <p:spPr>
          <a:xfrm>
            <a:off x="7457967" y="336101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85" name="テキスト プレースホルダー 50">
            <a:extLst>
              <a:ext uri="{FF2B5EF4-FFF2-40B4-BE49-F238E27FC236}">
                <a16:creationId xmlns:a16="http://schemas.microsoft.com/office/drawing/2014/main" id="{7EA40587-99B5-4F99-BCC7-9CFFF73E225F}"/>
              </a:ext>
            </a:extLst>
          </p:cNvPr>
          <p:cNvSpPr txBox="1">
            <a:spLocks/>
          </p:cNvSpPr>
          <p:nvPr/>
        </p:nvSpPr>
        <p:spPr>
          <a:xfrm>
            <a:off x="6060626" y="142277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87" name="テキスト プレースホルダー 52">
            <a:extLst>
              <a:ext uri="{FF2B5EF4-FFF2-40B4-BE49-F238E27FC236}">
                <a16:creationId xmlns:a16="http://schemas.microsoft.com/office/drawing/2014/main" id="{F1CA9C0E-2BDD-4232-8854-AAE6E0EA12C2}"/>
              </a:ext>
            </a:extLst>
          </p:cNvPr>
          <p:cNvSpPr txBox="1">
            <a:spLocks/>
          </p:cNvSpPr>
          <p:nvPr/>
        </p:nvSpPr>
        <p:spPr>
          <a:xfrm>
            <a:off x="8862638" y="142277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3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89" name="テキスト プレースホルダー 53">
            <a:extLst>
              <a:ext uri="{FF2B5EF4-FFF2-40B4-BE49-F238E27FC236}">
                <a16:creationId xmlns:a16="http://schemas.microsoft.com/office/drawing/2014/main" id="{F16693CA-CFB7-4C2A-8BA5-588ACE344777}"/>
              </a:ext>
            </a:extLst>
          </p:cNvPr>
          <p:cNvSpPr txBox="1">
            <a:spLocks/>
          </p:cNvSpPr>
          <p:nvPr/>
        </p:nvSpPr>
        <p:spPr>
          <a:xfrm>
            <a:off x="436602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4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91" name="テキスト プレースホルダー 66">
            <a:extLst>
              <a:ext uri="{FF2B5EF4-FFF2-40B4-BE49-F238E27FC236}">
                <a16:creationId xmlns:a16="http://schemas.microsoft.com/office/drawing/2014/main" id="{A7F6A30A-4F6F-499B-A485-9136D1C837C3}"/>
              </a:ext>
            </a:extLst>
          </p:cNvPr>
          <p:cNvSpPr txBox="1">
            <a:spLocks/>
          </p:cNvSpPr>
          <p:nvPr/>
        </p:nvSpPr>
        <p:spPr>
          <a:xfrm>
            <a:off x="7457967" y="142277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93" name="テキスト プレースホルダー 49">
            <a:extLst>
              <a:ext uri="{FF2B5EF4-FFF2-40B4-BE49-F238E27FC236}">
                <a16:creationId xmlns:a16="http://schemas.microsoft.com/office/drawing/2014/main" id="{973DAD6C-A48A-41AE-B8A9-EB680A924CA9}"/>
              </a:ext>
            </a:extLst>
          </p:cNvPr>
          <p:cNvSpPr txBox="1">
            <a:spLocks/>
          </p:cNvSpPr>
          <p:nvPr/>
        </p:nvSpPr>
        <p:spPr>
          <a:xfrm>
            <a:off x="3241821" y="14532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2" name="テキスト プレースホルダー 54">
            <a:extLst>
              <a:ext uri="{FF2B5EF4-FFF2-40B4-BE49-F238E27FC236}">
                <a16:creationId xmlns:a16="http://schemas.microsoft.com/office/drawing/2014/main" id="{27FE73D8-FB65-1D21-7580-BC7BF0697983}"/>
              </a:ext>
            </a:extLst>
          </p:cNvPr>
          <p:cNvSpPr txBox="1">
            <a:spLocks/>
          </p:cNvSpPr>
          <p:nvPr/>
        </p:nvSpPr>
        <p:spPr>
          <a:xfrm>
            <a:off x="1838698" y="239558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3" name="テキスト プレースホルダー 71">
            <a:extLst>
              <a:ext uri="{FF2B5EF4-FFF2-40B4-BE49-F238E27FC236}">
                <a16:creationId xmlns:a16="http://schemas.microsoft.com/office/drawing/2014/main" id="{B5BAF2BA-9C74-6DEC-C82B-DADAE5FB0507}"/>
              </a:ext>
            </a:extLst>
          </p:cNvPr>
          <p:cNvSpPr txBox="1">
            <a:spLocks/>
          </p:cNvSpPr>
          <p:nvPr/>
        </p:nvSpPr>
        <p:spPr>
          <a:xfrm>
            <a:off x="7457967" y="530009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30</a:t>
            </a:r>
            <a:endParaRPr lang="ja-JP" altLang="en-US" dirty="0"/>
          </a:p>
        </p:txBody>
      </p:sp>
      <p:sp>
        <p:nvSpPr>
          <p:cNvPr id="8" name="テキスト プレースホルダー 67">
            <a:extLst>
              <a:ext uri="{FF2B5EF4-FFF2-40B4-BE49-F238E27FC236}">
                <a16:creationId xmlns:a16="http://schemas.microsoft.com/office/drawing/2014/main" id="{5C9E8B2C-855A-F192-0874-863BF3C9D8A0}"/>
              </a:ext>
            </a:extLst>
          </p:cNvPr>
          <p:cNvSpPr txBox="1">
            <a:spLocks/>
          </p:cNvSpPr>
          <p:nvPr/>
        </p:nvSpPr>
        <p:spPr>
          <a:xfrm>
            <a:off x="8862638" y="529931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31</a:t>
            </a:r>
            <a:endParaRPr lang="ja-JP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8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3"/>
          </p:nvPr>
        </p:nvSpPr>
        <p:spPr>
          <a:xfrm>
            <a:off x="1839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59"/>
          </p:nvPr>
        </p:nvSpPr>
        <p:spPr>
          <a:xfrm>
            <a:off x="435875" y="238845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0"/>
          </p:nvPr>
        </p:nvSpPr>
        <p:spPr>
          <a:xfrm>
            <a:off x="1839875" y="238845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77"/>
          </p:nvPr>
        </p:nvSpPr>
        <p:spPr>
          <a:xfrm>
            <a:off x="6069077" y="4346519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7" name="図プレースホルダー 36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4" name="図プレースホルダー 43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6" name="図プレースホルダー 45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5" name="図プレースホルダー 84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7" name="図プレースホルダー 86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9" name="図プレースホルダー 88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0" name="図プレースホルダー 89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1" name="図プレースホルダー 90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2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23874" y="643558"/>
            <a:ext cx="244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FEBRUARY 202</a:t>
            </a:r>
            <a:r>
              <a:rPr lang="en-US" altLang="ja-JP" sz="2400" b="1" dirty="0"/>
              <a:t>6</a:t>
            </a:r>
            <a:endParaRPr kumimoji="1" lang="en-US" altLang="ja-JP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2" name="テキスト プレースホルダー 101">
            <a:extLst>
              <a:ext uri="{FF2B5EF4-FFF2-40B4-BE49-F238E27FC236}">
                <a16:creationId xmlns:a16="http://schemas.microsoft.com/office/drawing/2014/main" id="{D0B59CB2-67F5-428F-ABC2-633D7D853F8D}"/>
              </a:ext>
            </a:extLst>
          </p:cNvPr>
          <p:cNvSpPr txBox="1">
            <a:spLocks/>
          </p:cNvSpPr>
          <p:nvPr/>
        </p:nvSpPr>
        <p:spPr>
          <a:xfrm>
            <a:off x="4651824" y="1415664"/>
            <a:ext cx="503785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3" name="テキスト プレースホルダー 102">
            <a:extLst>
              <a:ext uri="{FF2B5EF4-FFF2-40B4-BE49-F238E27FC236}">
                <a16:creationId xmlns:a16="http://schemas.microsoft.com/office/drawing/2014/main" id="{FD82C91E-D52A-4381-B082-485FB39E9AF1}"/>
              </a:ext>
            </a:extLst>
          </p:cNvPr>
          <p:cNvSpPr txBox="1">
            <a:spLocks/>
          </p:cNvSpPr>
          <p:nvPr/>
        </p:nvSpPr>
        <p:spPr>
          <a:xfrm>
            <a:off x="7456280" y="14156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10">
            <a:extLst>
              <a:ext uri="{FF2B5EF4-FFF2-40B4-BE49-F238E27FC236}">
                <a16:creationId xmlns:a16="http://schemas.microsoft.com/office/drawing/2014/main" id="{0943F3F4-B657-4C61-A163-1DEB00AB4962}"/>
              </a:ext>
            </a:extLst>
          </p:cNvPr>
          <p:cNvSpPr txBox="1">
            <a:spLocks/>
          </p:cNvSpPr>
          <p:nvPr/>
        </p:nvSpPr>
        <p:spPr>
          <a:xfrm>
            <a:off x="8861623" y="14156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7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5" name="テキスト プレースホルダー 111">
            <a:extLst>
              <a:ext uri="{FF2B5EF4-FFF2-40B4-BE49-F238E27FC236}">
                <a16:creationId xmlns:a16="http://schemas.microsoft.com/office/drawing/2014/main" id="{85AF0B0E-29B2-44BD-BCD7-DDFD04DF384F}"/>
              </a:ext>
            </a:extLst>
          </p:cNvPr>
          <p:cNvSpPr txBox="1">
            <a:spLocks/>
          </p:cNvSpPr>
          <p:nvPr/>
        </p:nvSpPr>
        <p:spPr>
          <a:xfrm>
            <a:off x="435360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8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7" name="テキスト プレースホルダー 113">
            <a:extLst>
              <a:ext uri="{FF2B5EF4-FFF2-40B4-BE49-F238E27FC236}">
                <a16:creationId xmlns:a16="http://schemas.microsoft.com/office/drawing/2014/main" id="{8A59218F-FDF7-4AF6-8AD8-00D5C0EB257B}"/>
              </a:ext>
            </a:extLst>
          </p:cNvPr>
          <p:cNvSpPr txBox="1">
            <a:spLocks/>
          </p:cNvSpPr>
          <p:nvPr/>
        </p:nvSpPr>
        <p:spPr>
          <a:xfrm>
            <a:off x="3247431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" name="テキスト プレースホルダー 125">
            <a:extLst>
              <a:ext uri="{FF2B5EF4-FFF2-40B4-BE49-F238E27FC236}">
                <a16:creationId xmlns:a16="http://schemas.microsoft.com/office/drawing/2014/main" id="{20B19C03-8042-4E08-A1F7-898AAB043BB0}"/>
              </a:ext>
            </a:extLst>
          </p:cNvPr>
          <p:cNvSpPr txBox="1">
            <a:spLocks/>
          </p:cNvSpPr>
          <p:nvPr/>
        </p:nvSpPr>
        <p:spPr>
          <a:xfrm>
            <a:off x="7456280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13</a:t>
            </a:r>
            <a:endParaRPr lang="ja-JP" altLang="en-US" dirty="0"/>
          </a:p>
        </p:txBody>
      </p:sp>
      <p:sp>
        <p:nvSpPr>
          <p:cNvPr id="12" name="テキスト プレースホルダー 137">
            <a:extLst>
              <a:ext uri="{FF2B5EF4-FFF2-40B4-BE49-F238E27FC236}">
                <a16:creationId xmlns:a16="http://schemas.microsoft.com/office/drawing/2014/main" id="{A2440709-2DF8-4576-9416-73EC2F0590C5}"/>
              </a:ext>
            </a:extLst>
          </p:cNvPr>
          <p:cNvSpPr txBox="1">
            <a:spLocks/>
          </p:cNvSpPr>
          <p:nvPr/>
        </p:nvSpPr>
        <p:spPr>
          <a:xfrm>
            <a:off x="8861623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14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50" name="テキスト プレースホルダー 140">
            <a:extLst>
              <a:ext uri="{FF2B5EF4-FFF2-40B4-BE49-F238E27FC236}">
                <a16:creationId xmlns:a16="http://schemas.microsoft.com/office/drawing/2014/main" id="{B1760615-38F4-40BA-990F-364521B3E79B}"/>
              </a:ext>
            </a:extLst>
          </p:cNvPr>
          <p:cNvSpPr txBox="1">
            <a:spLocks/>
          </p:cNvSpPr>
          <p:nvPr/>
        </p:nvSpPr>
        <p:spPr>
          <a:xfrm>
            <a:off x="435360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1" name="テキスト プレースホルダー 141">
            <a:extLst>
              <a:ext uri="{FF2B5EF4-FFF2-40B4-BE49-F238E27FC236}">
                <a16:creationId xmlns:a16="http://schemas.microsoft.com/office/drawing/2014/main" id="{09F290D4-A04B-4892-BF46-A885C2B1BAE9}"/>
              </a:ext>
            </a:extLst>
          </p:cNvPr>
          <p:cNvSpPr txBox="1">
            <a:spLocks/>
          </p:cNvSpPr>
          <p:nvPr/>
        </p:nvSpPr>
        <p:spPr>
          <a:xfrm>
            <a:off x="1836185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2" name="テキスト プレースホルダー 142">
            <a:extLst>
              <a:ext uri="{FF2B5EF4-FFF2-40B4-BE49-F238E27FC236}">
                <a16:creationId xmlns:a16="http://schemas.microsoft.com/office/drawing/2014/main" id="{D55FCA1C-BC0F-4BE7-AF45-D992079BBFE8}"/>
              </a:ext>
            </a:extLst>
          </p:cNvPr>
          <p:cNvSpPr txBox="1">
            <a:spLocks/>
          </p:cNvSpPr>
          <p:nvPr/>
        </p:nvSpPr>
        <p:spPr>
          <a:xfrm>
            <a:off x="3247431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3" name="テキスト プレースホルダー 143">
            <a:extLst>
              <a:ext uri="{FF2B5EF4-FFF2-40B4-BE49-F238E27FC236}">
                <a16:creationId xmlns:a16="http://schemas.microsoft.com/office/drawing/2014/main" id="{1F653C37-3CB7-4700-BC3E-5B1640051E60}"/>
              </a:ext>
            </a:extLst>
          </p:cNvPr>
          <p:cNvSpPr txBox="1">
            <a:spLocks/>
          </p:cNvSpPr>
          <p:nvPr/>
        </p:nvSpPr>
        <p:spPr>
          <a:xfrm>
            <a:off x="4651824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4" name="テキスト プレースホルダー 145">
            <a:extLst>
              <a:ext uri="{FF2B5EF4-FFF2-40B4-BE49-F238E27FC236}">
                <a16:creationId xmlns:a16="http://schemas.microsoft.com/office/drawing/2014/main" id="{D61F810A-019A-41AA-91CB-E5B21B883CFA}"/>
              </a:ext>
            </a:extLst>
          </p:cNvPr>
          <p:cNvSpPr txBox="1">
            <a:spLocks/>
          </p:cNvSpPr>
          <p:nvPr/>
        </p:nvSpPr>
        <p:spPr>
          <a:xfrm>
            <a:off x="7456280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20</a:t>
            </a:r>
            <a:endParaRPr lang="ja-JP" altLang="en-US" dirty="0"/>
          </a:p>
        </p:txBody>
      </p:sp>
      <p:sp>
        <p:nvSpPr>
          <p:cNvPr id="57" name="テキスト プレースホルダー 148">
            <a:extLst>
              <a:ext uri="{FF2B5EF4-FFF2-40B4-BE49-F238E27FC236}">
                <a16:creationId xmlns:a16="http://schemas.microsoft.com/office/drawing/2014/main" id="{352D8CF2-DBD9-44CB-88FA-461A2EEEA7C8}"/>
              </a:ext>
            </a:extLst>
          </p:cNvPr>
          <p:cNvSpPr txBox="1">
            <a:spLocks/>
          </p:cNvSpPr>
          <p:nvPr/>
        </p:nvSpPr>
        <p:spPr>
          <a:xfrm>
            <a:off x="1836185" y="43317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8" name="テキスト プレースホルダー 149">
            <a:extLst>
              <a:ext uri="{FF2B5EF4-FFF2-40B4-BE49-F238E27FC236}">
                <a16:creationId xmlns:a16="http://schemas.microsoft.com/office/drawing/2014/main" id="{A8A39291-C23B-4820-84EF-E690D465BDE4}"/>
              </a:ext>
            </a:extLst>
          </p:cNvPr>
          <p:cNvSpPr txBox="1">
            <a:spLocks/>
          </p:cNvSpPr>
          <p:nvPr/>
        </p:nvSpPr>
        <p:spPr>
          <a:xfrm>
            <a:off x="3247431" y="43317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9" name="テキスト プレースホルダー 150">
            <a:extLst>
              <a:ext uri="{FF2B5EF4-FFF2-40B4-BE49-F238E27FC236}">
                <a16:creationId xmlns:a16="http://schemas.microsoft.com/office/drawing/2014/main" id="{4CF4A432-BCBA-4DFD-9F26-FA38109BF385}"/>
              </a:ext>
            </a:extLst>
          </p:cNvPr>
          <p:cNvSpPr txBox="1">
            <a:spLocks/>
          </p:cNvSpPr>
          <p:nvPr/>
        </p:nvSpPr>
        <p:spPr>
          <a:xfrm>
            <a:off x="4651824" y="43317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0" name="テキスト プレースホルダー 102">
            <a:extLst>
              <a:ext uri="{FF2B5EF4-FFF2-40B4-BE49-F238E27FC236}">
                <a16:creationId xmlns:a16="http://schemas.microsoft.com/office/drawing/2014/main" id="{331420DE-52AD-4049-A195-194AB5F15727}"/>
              </a:ext>
            </a:extLst>
          </p:cNvPr>
          <p:cNvSpPr txBox="1">
            <a:spLocks/>
          </p:cNvSpPr>
          <p:nvPr/>
        </p:nvSpPr>
        <p:spPr>
          <a:xfrm>
            <a:off x="6056994" y="14156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プレースホルダー 125">
            <a:extLst>
              <a:ext uri="{FF2B5EF4-FFF2-40B4-BE49-F238E27FC236}">
                <a16:creationId xmlns:a16="http://schemas.microsoft.com/office/drawing/2014/main" id="{878183E4-2A42-4B98-B4EF-388EC862F776}"/>
              </a:ext>
            </a:extLst>
          </p:cNvPr>
          <p:cNvSpPr txBox="1">
            <a:spLocks/>
          </p:cNvSpPr>
          <p:nvPr/>
        </p:nvSpPr>
        <p:spPr>
          <a:xfrm>
            <a:off x="6056994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プレースホルダー 145">
            <a:extLst>
              <a:ext uri="{FF2B5EF4-FFF2-40B4-BE49-F238E27FC236}">
                <a16:creationId xmlns:a16="http://schemas.microsoft.com/office/drawing/2014/main" id="{36174AAD-4E82-4FC0-A0D1-BA4A9898BC1C}"/>
              </a:ext>
            </a:extLst>
          </p:cNvPr>
          <p:cNvSpPr txBox="1">
            <a:spLocks/>
          </p:cNvSpPr>
          <p:nvPr/>
        </p:nvSpPr>
        <p:spPr>
          <a:xfrm>
            <a:off x="6056994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テキスト プレースホルダー 102">
            <a:extLst>
              <a:ext uri="{FF2B5EF4-FFF2-40B4-BE49-F238E27FC236}">
                <a16:creationId xmlns:a16="http://schemas.microsoft.com/office/drawing/2014/main" id="{0D34E4F0-61DF-4C9D-89A7-FC0AD53F6BC2}"/>
              </a:ext>
            </a:extLst>
          </p:cNvPr>
          <p:cNvSpPr txBox="1">
            <a:spLocks/>
          </p:cNvSpPr>
          <p:nvPr/>
        </p:nvSpPr>
        <p:spPr>
          <a:xfrm>
            <a:off x="4651824" y="239136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5" name="テキスト プレースホルダー 111">
            <a:extLst>
              <a:ext uri="{FF2B5EF4-FFF2-40B4-BE49-F238E27FC236}">
                <a16:creationId xmlns:a16="http://schemas.microsoft.com/office/drawing/2014/main" id="{C8AC0BD8-9B09-45B4-8D0B-8DBD0FADD92A}"/>
              </a:ext>
            </a:extLst>
          </p:cNvPr>
          <p:cNvSpPr txBox="1">
            <a:spLocks/>
          </p:cNvSpPr>
          <p:nvPr/>
        </p:nvSpPr>
        <p:spPr>
          <a:xfrm>
            <a:off x="435360" y="14156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66" name="テキスト プレースホルダー 112">
            <a:extLst>
              <a:ext uri="{FF2B5EF4-FFF2-40B4-BE49-F238E27FC236}">
                <a16:creationId xmlns:a16="http://schemas.microsoft.com/office/drawing/2014/main" id="{8BBDE4EC-C349-4065-BB34-581136243DD9}"/>
              </a:ext>
            </a:extLst>
          </p:cNvPr>
          <p:cNvSpPr txBox="1">
            <a:spLocks/>
          </p:cNvSpPr>
          <p:nvPr/>
        </p:nvSpPr>
        <p:spPr>
          <a:xfrm>
            <a:off x="1836185" y="14156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7" name="テキスト プレースホルダー 113">
            <a:extLst>
              <a:ext uri="{FF2B5EF4-FFF2-40B4-BE49-F238E27FC236}">
                <a16:creationId xmlns:a16="http://schemas.microsoft.com/office/drawing/2014/main" id="{5E3B7EBA-D122-41A6-B0DE-4B145B7765D1}"/>
              </a:ext>
            </a:extLst>
          </p:cNvPr>
          <p:cNvSpPr txBox="1">
            <a:spLocks/>
          </p:cNvSpPr>
          <p:nvPr/>
        </p:nvSpPr>
        <p:spPr>
          <a:xfrm>
            <a:off x="3247431" y="14156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3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8" name="テキスト プレースホルダー 102">
            <a:extLst>
              <a:ext uri="{FF2B5EF4-FFF2-40B4-BE49-F238E27FC236}">
                <a16:creationId xmlns:a16="http://schemas.microsoft.com/office/drawing/2014/main" id="{B8BEFD9B-00F0-4109-B2FA-D038F06C84F5}"/>
              </a:ext>
            </a:extLst>
          </p:cNvPr>
          <p:cNvSpPr txBox="1">
            <a:spLocks/>
          </p:cNvSpPr>
          <p:nvPr/>
        </p:nvSpPr>
        <p:spPr>
          <a:xfrm>
            <a:off x="3247431" y="239136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9" name="テキスト プレースホルダー 150">
            <a:extLst>
              <a:ext uri="{FF2B5EF4-FFF2-40B4-BE49-F238E27FC236}">
                <a16:creationId xmlns:a16="http://schemas.microsoft.com/office/drawing/2014/main" id="{9EB7F2DB-8E46-4906-8F97-2D067B3E33A7}"/>
              </a:ext>
            </a:extLst>
          </p:cNvPr>
          <p:cNvSpPr txBox="1">
            <a:spLocks/>
          </p:cNvSpPr>
          <p:nvPr/>
        </p:nvSpPr>
        <p:spPr>
          <a:xfrm>
            <a:off x="6056994" y="43317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26</a:t>
            </a:r>
            <a:endParaRPr lang="ja-JP" altLang="en-US" dirty="0"/>
          </a:p>
        </p:txBody>
      </p:sp>
      <p:sp>
        <p:nvSpPr>
          <p:cNvPr id="70" name="テキスト プレースホルダー 112">
            <a:extLst>
              <a:ext uri="{FF2B5EF4-FFF2-40B4-BE49-F238E27FC236}">
                <a16:creationId xmlns:a16="http://schemas.microsoft.com/office/drawing/2014/main" id="{1B8B80E9-012B-EC89-96AF-90EBF16F578B}"/>
              </a:ext>
            </a:extLst>
          </p:cNvPr>
          <p:cNvSpPr txBox="1">
            <a:spLocks/>
          </p:cNvSpPr>
          <p:nvPr/>
        </p:nvSpPr>
        <p:spPr>
          <a:xfrm>
            <a:off x="1836185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71" name="テキスト プレースホルダー 113">
            <a:extLst>
              <a:ext uri="{FF2B5EF4-FFF2-40B4-BE49-F238E27FC236}">
                <a16:creationId xmlns:a16="http://schemas.microsoft.com/office/drawing/2014/main" id="{CDAE8E06-841E-59D3-97F9-CC238A5DF1B0}"/>
              </a:ext>
            </a:extLst>
          </p:cNvPr>
          <p:cNvSpPr txBox="1">
            <a:spLocks/>
          </p:cNvSpPr>
          <p:nvPr/>
        </p:nvSpPr>
        <p:spPr>
          <a:xfrm>
            <a:off x="4651824" y="23879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72" name="テキスト プレースホルダー 146">
            <a:extLst>
              <a:ext uri="{FF2B5EF4-FFF2-40B4-BE49-F238E27FC236}">
                <a16:creationId xmlns:a16="http://schemas.microsoft.com/office/drawing/2014/main" id="{423646C1-5BE1-CCA0-EC52-BDB335FE3ED4}"/>
              </a:ext>
            </a:extLst>
          </p:cNvPr>
          <p:cNvSpPr txBox="1">
            <a:spLocks/>
          </p:cNvSpPr>
          <p:nvPr/>
        </p:nvSpPr>
        <p:spPr>
          <a:xfrm>
            <a:off x="435360" y="43317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22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73" name="テキスト プレースホルダー 145">
            <a:extLst>
              <a:ext uri="{FF2B5EF4-FFF2-40B4-BE49-F238E27FC236}">
                <a16:creationId xmlns:a16="http://schemas.microsoft.com/office/drawing/2014/main" id="{9A76630D-232F-9253-C268-D0A13CBBBF00}"/>
              </a:ext>
            </a:extLst>
          </p:cNvPr>
          <p:cNvSpPr txBox="1">
            <a:spLocks/>
          </p:cNvSpPr>
          <p:nvPr/>
        </p:nvSpPr>
        <p:spPr>
          <a:xfrm>
            <a:off x="8861623" y="335657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21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74" name="テキスト プレースホルダー 150">
            <a:extLst>
              <a:ext uri="{FF2B5EF4-FFF2-40B4-BE49-F238E27FC236}">
                <a16:creationId xmlns:a16="http://schemas.microsoft.com/office/drawing/2014/main" id="{0330CED8-0911-2952-49CF-335863DE7AB3}"/>
              </a:ext>
            </a:extLst>
          </p:cNvPr>
          <p:cNvSpPr txBox="1">
            <a:spLocks/>
          </p:cNvSpPr>
          <p:nvPr/>
        </p:nvSpPr>
        <p:spPr>
          <a:xfrm>
            <a:off x="7456280" y="4341899"/>
            <a:ext cx="629178" cy="46014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27</a:t>
            </a:r>
            <a:endParaRPr lang="ja-JP" altLang="en-US" dirty="0"/>
          </a:p>
        </p:txBody>
      </p:sp>
      <p:sp>
        <p:nvSpPr>
          <p:cNvPr id="75" name="テキスト プレースホルダー 150">
            <a:extLst>
              <a:ext uri="{FF2B5EF4-FFF2-40B4-BE49-F238E27FC236}">
                <a16:creationId xmlns:a16="http://schemas.microsoft.com/office/drawing/2014/main" id="{CD7D9BE5-B2CF-E73F-DCB6-B6952B84D55F}"/>
              </a:ext>
            </a:extLst>
          </p:cNvPr>
          <p:cNvSpPr txBox="1">
            <a:spLocks/>
          </p:cNvSpPr>
          <p:nvPr/>
        </p:nvSpPr>
        <p:spPr>
          <a:xfrm>
            <a:off x="8861623" y="43317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28</a:t>
            </a:r>
            <a:endParaRPr lang="ja-JP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14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7" name="図プレースホルダー 36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4" name="図プレースホルダー 43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6" name="図プレースホルダー 45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3" name="図プレースホルダー 82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5" name="図プレースホルダー 84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7" name="図プレースホルダー 86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9" name="図プレースホルダー 88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1" name="図プレースホルダー 90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3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55332" y="643558"/>
            <a:ext cx="19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MARCH 202</a:t>
            </a:r>
            <a:r>
              <a:rPr lang="en-US" altLang="ja-JP" sz="2400" b="1" dirty="0"/>
              <a:t>6</a:t>
            </a:r>
            <a:endParaRPr kumimoji="1" lang="en-US" altLang="ja-JP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2" name="テキスト プレースホルダー 101">
            <a:extLst>
              <a:ext uri="{FF2B5EF4-FFF2-40B4-BE49-F238E27FC236}">
                <a16:creationId xmlns:a16="http://schemas.microsoft.com/office/drawing/2014/main" id="{53CC73E1-0CF5-45ED-B6B7-CCDD27310C7F}"/>
              </a:ext>
            </a:extLst>
          </p:cNvPr>
          <p:cNvSpPr txBox="1">
            <a:spLocks/>
          </p:cNvSpPr>
          <p:nvPr/>
        </p:nvSpPr>
        <p:spPr>
          <a:xfrm>
            <a:off x="3245105" y="1425532"/>
            <a:ext cx="503785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02">
            <a:extLst>
              <a:ext uri="{FF2B5EF4-FFF2-40B4-BE49-F238E27FC236}">
                <a16:creationId xmlns:a16="http://schemas.microsoft.com/office/drawing/2014/main" id="{EFE1A7C2-6D82-465F-9843-BD2BE515B41D}"/>
              </a:ext>
            </a:extLst>
          </p:cNvPr>
          <p:cNvSpPr txBox="1">
            <a:spLocks/>
          </p:cNvSpPr>
          <p:nvPr/>
        </p:nvSpPr>
        <p:spPr>
          <a:xfrm>
            <a:off x="6051640" y="14255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10">
            <a:extLst>
              <a:ext uri="{FF2B5EF4-FFF2-40B4-BE49-F238E27FC236}">
                <a16:creationId xmlns:a16="http://schemas.microsoft.com/office/drawing/2014/main" id="{6F7BBCF8-CB59-44C6-AB97-B0D67D07B67E}"/>
              </a:ext>
            </a:extLst>
          </p:cNvPr>
          <p:cNvSpPr txBox="1">
            <a:spLocks/>
          </p:cNvSpPr>
          <p:nvPr/>
        </p:nvSpPr>
        <p:spPr>
          <a:xfrm>
            <a:off x="7456313" y="14255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5" name="テキスト プレースホルダー 111">
            <a:extLst>
              <a:ext uri="{FF2B5EF4-FFF2-40B4-BE49-F238E27FC236}">
                <a16:creationId xmlns:a16="http://schemas.microsoft.com/office/drawing/2014/main" id="{55E50551-1C9B-46AE-BAF6-EACF07984382}"/>
              </a:ext>
            </a:extLst>
          </p:cNvPr>
          <p:cNvSpPr txBox="1">
            <a:spLocks/>
          </p:cNvSpPr>
          <p:nvPr/>
        </p:nvSpPr>
        <p:spPr>
          <a:xfrm>
            <a:off x="8863379" y="14255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6" name="テキスト プレースホルダー 112">
            <a:extLst>
              <a:ext uri="{FF2B5EF4-FFF2-40B4-BE49-F238E27FC236}">
                <a16:creationId xmlns:a16="http://schemas.microsoft.com/office/drawing/2014/main" id="{19858870-2E46-47B2-BD3F-5F2DC763111B}"/>
              </a:ext>
            </a:extLst>
          </p:cNvPr>
          <p:cNvSpPr txBox="1">
            <a:spLocks/>
          </p:cNvSpPr>
          <p:nvPr/>
        </p:nvSpPr>
        <p:spPr>
          <a:xfrm>
            <a:off x="438599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8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7" name="テキスト プレースホルダー 113">
            <a:extLst>
              <a:ext uri="{FF2B5EF4-FFF2-40B4-BE49-F238E27FC236}">
                <a16:creationId xmlns:a16="http://schemas.microsoft.com/office/drawing/2014/main" id="{D39437AB-2447-48FF-BDAA-B20B872FE9A8}"/>
              </a:ext>
            </a:extLst>
          </p:cNvPr>
          <p:cNvSpPr txBox="1">
            <a:spLocks/>
          </p:cNvSpPr>
          <p:nvPr/>
        </p:nvSpPr>
        <p:spPr>
          <a:xfrm>
            <a:off x="1838674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0" name="テキスト プレースホルダー 114">
            <a:extLst>
              <a:ext uri="{FF2B5EF4-FFF2-40B4-BE49-F238E27FC236}">
                <a16:creationId xmlns:a16="http://schemas.microsoft.com/office/drawing/2014/main" id="{623DE2A1-A0D7-40C2-AE66-D0A861577463}"/>
              </a:ext>
            </a:extLst>
          </p:cNvPr>
          <p:cNvSpPr txBox="1">
            <a:spLocks/>
          </p:cNvSpPr>
          <p:nvPr/>
        </p:nvSpPr>
        <p:spPr>
          <a:xfrm>
            <a:off x="3245105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11" name="テキスト プレースホルダー 125">
            <a:extLst>
              <a:ext uri="{FF2B5EF4-FFF2-40B4-BE49-F238E27FC236}">
                <a16:creationId xmlns:a16="http://schemas.microsoft.com/office/drawing/2014/main" id="{4E0D3BF1-E8B4-4514-8E80-0967CEC92F4C}"/>
              </a:ext>
            </a:extLst>
          </p:cNvPr>
          <p:cNvSpPr txBox="1">
            <a:spLocks/>
          </p:cNvSpPr>
          <p:nvPr/>
        </p:nvSpPr>
        <p:spPr>
          <a:xfrm>
            <a:off x="6051640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12</a:t>
            </a:r>
            <a:endParaRPr lang="ja-JP" altLang="en-US" dirty="0"/>
          </a:p>
        </p:txBody>
      </p:sp>
      <p:sp>
        <p:nvSpPr>
          <p:cNvPr id="12" name="テキスト プレースホルダー 137">
            <a:extLst>
              <a:ext uri="{FF2B5EF4-FFF2-40B4-BE49-F238E27FC236}">
                <a16:creationId xmlns:a16="http://schemas.microsoft.com/office/drawing/2014/main" id="{D03D79AE-0CE6-41E4-9AB1-4D4D9559BC51}"/>
              </a:ext>
            </a:extLst>
          </p:cNvPr>
          <p:cNvSpPr txBox="1">
            <a:spLocks/>
          </p:cNvSpPr>
          <p:nvPr/>
        </p:nvSpPr>
        <p:spPr>
          <a:xfrm>
            <a:off x="7456313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13</a:t>
            </a:r>
            <a:endParaRPr lang="ja-JP" altLang="en-US" dirty="0"/>
          </a:p>
        </p:txBody>
      </p:sp>
      <p:sp>
        <p:nvSpPr>
          <p:cNvPr id="50" name="テキスト プレースホルダー 140">
            <a:extLst>
              <a:ext uri="{FF2B5EF4-FFF2-40B4-BE49-F238E27FC236}">
                <a16:creationId xmlns:a16="http://schemas.microsoft.com/office/drawing/2014/main" id="{5C71309E-0F84-42B3-A192-AB8C1E04ECE7}"/>
              </a:ext>
            </a:extLst>
          </p:cNvPr>
          <p:cNvSpPr txBox="1">
            <a:spLocks/>
          </p:cNvSpPr>
          <p:nvPr/>
        </p:nvSpPr>
        <p:spPr>
          <a:xfrm>
            <a:off x="8863379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14</a:t>
            </a:r>
            <a:endParaRPr lang="ja-JP" altLang="en-US" dirty="0"/>
          </a:p>
        </p:txBody>
      </p:sp>
      <p:sp>
        <p:nvSpPr>
          <p:cNvPr id="51" name="テキスト プレースホルダー 141">
            <a:extLst>
              <a:ext uri="{FF2B5EF4-FFF2-40B4-BE49-F238E27FC236}">
                <a16:creationId xmlns:a16="http://schemas.microsoft.com/office/drawing/2014/main" id="{5C6A3C53-B886-4A06-B5DC-2995FFE0BD19}"/>
              </a:ext>
            </a:extLst>
          </p:cNvPr>
          <p:cNvSpPr txBox="1">
            <a:spLocks/>
          </p:cNvSpPr>
          <p:nvPr/>
        </p:nvSpPr>
        <p:spPr>
          <a:xfrm>
            <a:off x="438599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2" name="テキスト プレースホルダー 142">
            <a:extLst>
              <a:ext uri="{FF2B5EF4-FFF2-40B4-BE49-F238E27FC236}">
                <a16:creationId xmlns:a16="http://schemas.microsoft.com/office/drawing/2014/main" id="{E79D22EA-61DF-4533-9044-A845AB000D20}"/>
              </a:ext>
            </a:extLst>
          </p:cNvPr>
          <p:cNvSpPr txBox="1">
            <a:spLocks/>
          </p:cNvSpPr>
          <p:nvPr/>
        </p:nvSpPr>
        <p:spPr>
          <a:xfrm>
            <a:off x="1838674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3" name="テキスト プレースホルダー 143">
            <a:extLst>
              <a:ext uri="{FF2B5EF4-FFF2-40B4-BE49-F238E27FC236}">
                <a16:creationId xmlns:a16="http://schemas.microsoft.com/office/drawing/2014/main" id="{96160313-4ADA-4B0A-A6FA-9A91B9AF315A}"/>
              </a:ext>
            </a:extLst>
          </p:cNvPr>
          <p:cNvSpPr txBox="1">
            <a:spLocks/>
          </p:cNvSpPr>
          <p:nvPr/>
        </p:nvSpPr>
        <p:spPr>
          <a:xfrm>
            <a:off x="3245105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5" name="テキスト プレースホルダー 146">
            <a:extLst>
              <a:ext uri="{FF2B5EF4-FFF2-40B4-BE49-F238E27FC236}">
                <a16:creationId xmlns:a16="http://schemas.microsoft.com/office/drawing/2014/main" id="{03733917-363C-4694-96E4-24109BA73408}"/>
              </a:ext>
            </a:extLst>
          </p:cNvPr>
          <p:cNvSpPr txBox="1">
            <a:spLocks/>
          </p:cNvSpPr>
          <p:nvPr/>
        </p:nvSpPr>
        <p:spPr>
          <a:xfrm>
            <a:off x="7456313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20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6" name="テキスト プレースホルダー 147">
            <a:extLst>
              <a:ext uri="{FF2B5EF4-FFF2-40B4-BE49-F238E27FC236}">
                <a16:creationId xmlns:a16="http://schemas.microsoft.com/office/drawing/2014/main" id="{2E5A7880-4DEB-4C7E-8147-41AA4AD7ECEB}"/>
              </a:ext>
            </a:extLst>
          </p:cNvPr>
          <p:cNvSpPr txBox="1">
            <a:spLocks/>
          </p:cNvSpPr>
          <p:nvPr/>
        </p:nvSpPr>
        <p:spPr>
          <a:xfrm>
            <a:off x="8863379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21</a:t>
            </a:r>
            <a:endParaRPr lang="ja-JP" altLang="en-US" dirty="0"/>
          </a:p>
        </p:txBody>
      </p:sp>
      <p:sp>
        <p:nvSpPr>
          <p:cNvPr id="57" name="テキスト プレースホルダー 148">
            <a:extLst>
              <a:ext uri="{FF2B5EF4-FFF2-40B4-BE49-F238E27FC236}">
                <a16:creationId xmlns:a16="http://schemas.microsoft.com/office/drawing/2014/main" id="{F1318BC8-E6EF-4E3F-9D24-E98B1C51AFB0}"/>
              </a:ext>
            </a:extLst>
          </p:cNvPr>
          <p:cNvSpPr txBox="1">
            <a:spLocks/>
          </p:cNvSpPr>
          <p:nvPr/>
        </p:nvSpPr>
        <p:spPr>
          <a:xfrm>
            <a:off x="438599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22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8" name="テキスト プレースホルダー 149">
            <a:extLst>
              <a:ext uri="{FF2B5EF4-FFF2-40B4-BE49-F238E27FC236}">
                <a16:creationId xmlns:a16="http://schemas.microsoft.com/office/drawing/2014/main" id="{074266AF-05AE-4C6A-9A3E-993EAC9C36CF}"/>
              </a:ext>
            </a:extLst>
          </p:cNvPr>
          <p:cNvSpPr txBox="1">
            <a:spLocks/>
          </p:cNvSpPr>
          <p:nvPr/>
        </p:nvSpPr>
        <p:spPr>
          <a:xfrm>
            <a:off x="1838674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23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9" name="テキスト プレースホルダー 150">
            <a:extLst>
              <a:ext uri="{FF2B5EF4-FFF2-40B4-BE49-F238E27FC236}">
                <a16:creationId xmlns:a16="http://schemas.microsoft.com/office/drawing/2014/main" id="{C926D044-4CB7-4F3C-9497-BF5CD1E5E52C}"/>
              </a:ext>
            </a:extLst>
          </p:cNvPr>
          <p:cNvSpPr txBox="1">
            <a:spLocks/>
          </p:cNvSpPr>
          <p:nvPr/>
        </p:nvSpPr>
        <p:spPr>
          <a:xfrm>
            <a:off x="3245105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24</a:t>
            </a:r>
            <a:endParaRPr lang="ja-JP" altLang="en-US" dirty="0"/>
          </a:p>
        </p:txBody>
      </p:sp>
      <p:sp>
        <p:nvSpPr>
          <p:cNvPr id="60" name="テキスト プレースホルダー 102">
            <a:extLst>
              <a:ext uri="{FF2B5EF4-FFF2-40B4-BE49-F238E27FC236}">
                <a16:creationId xmlns:a16="http://schemas.microsoft.com/office/drawing/2014/main" id="{D8176F75-ADC6-4E10-80A1-78651DA47096}"/>
              </a:ext>
            </a:extLst>
          </p:cNvPr>
          <p:cNvSpPr txBox="1">
            <a:spLocks/>
          </p:cNvSpPr>
          <p:nvPr/>
        </p:nvSpPr>
        <p:spPr>
          <a:xfrm>
            <a:off x="4647247" y="14255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プレースホルダー 125">
            <a:extLst>
              <a:ext uri="{FF2B5EF4-FFF2-40B4-BE49-F238E27FC236}">
                <a16:creationId xmlns:a16="http://schemas.microsoft.com/office/drawing/2014/main" id="{7873D3C1-CC52-451A-825D-E9FD0D77FD5E}"/>
              </a:ext>
            </a:extLst>
          </p:cNvPr>
          <p:cNvSpPr txBox="1">
            <a:spLocks/>
          </p:cNvSpPr>
          <p:nvPr/>
        </p:nvSpPr>
        <p:spPr>
          <a:xfrm>
            <a:off x="4647247" y="2399855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2" name="テキスト プレースホルダー 145">
            <a:extLst>
              <a:ext uri="{FF2B5EF4-FFF2-40B4-BE49-F238E27FC236}">
                <a16:creationId xmlns:a16="http://schemas.microsoft.com/office/drawing/2014/main" id="{714FAA83-AE0A-404F-B866-8559EE0A88C6}"/>
              </a:ext>
            </a:extLst>
          </p:cNvPr>
          <p:cNvSpPr txBox="1">
            <a:spLocks/>
          </p:cNvSpPr>
          <p:nvPr/>
        </p:nvSpPr>
        <p:spPr>
          <a:xfrm>
            <a:off x="6051640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6" name="テキスト プレースホルダー 112">
            <a:extLst>
              <a:ext uri="{FF2B5EF4-FFF2-40B4-BE49-F238E27FC236}">
                <a16:creationId xmlns:a16="http://schemas.microsoft.com/office/drawing/2014/main" id="{E1DB76C6-205D-4B07-9B91-D9C6EAB3D1AA}"/>
              </a:ext>
            </a:extLst>
          </p:cNvPr>
          <p:cNvSpPr txBox="1">
            <a:spLocks/>
          </p:cNvSpPr>
          <p:nvPr/>
        </p:nvSpPr>
        <p:spPr>
          <a:xfrm>
            <a:off x="438599" y="14255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67" name="テキスト プレースホルダー 113">
            <a:extLst>
              <a:ext uri="{FF2B5EF4-FFF2-40B4-BE49-F238E27FC236}">
                <a16:creationId xmlns:a16="http://schemas.microsoft.com/office/drawing/2014/main" id="{838D5894-2194-4B52-9648-495E5BB40A93}"/>
              </a:ext>
            </a:extLst>
          </p:cNvPr>
          <p:cNvSpPr txBox="1">
            <a:spLocks/>
          </p:cNvSpPr>
          <p:nvPr/>
        </p:nvSpPr>
        <p:spPr>
          <a:xfrm>
            <a:off x="1838674" y="14255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8" name="テキスト プレースホルダー 102">
            <a:extLst>
              <a:ext uri="{FF2B5EF4-FFF2-40B4-BE49-F238E27FC236}">
                <a16:creationId xmlns:a16="http://schemas.microsoft.com/office/drawing/2014/main" id="{FAE26243-485A-46F1-871C-B973F01F13C7}"/>
              </a:ext>
            </a:extLst>
          </p:cNvPr>
          <p:cNvSpPr txBox="1">
            <a:spLocks/>
          </p:cNvSpPr>
          <p:nvPr/>
        </p:nvSpPr>
        <p:spPr>
          <a:xfrm>
            <a:off x="3245105" y="1424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9" name="テキスト プレースホルダー 150">
            <a:extLst>
              <a:ext uri="{FF2B5EF4-FFF2-40B4-BE49-F238E27FC236}">
                <a16:creationId xmlns:a16="http://schemas.microsoft.com/office/drawing/2014/main" id="{6D3B12A2-BD86-4B03-8F86-F046F3FA0035}"/>
              </a:ext>
            </a:extLst>
          </p:cNvPr>
          <p:cNvSpPr txBox="1">
            <a:spLocks/>
          </p:cNvSpPr>
          <p:nvPr/>
        </p:nvSpPr>
        <p:spPr>
          <a:xfrm>
            <a:off x="4647247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25</a:t>
            </a:r>
            <a:endParaRPr lang="ja-JP" altLang="en-US" dirty="0"/>
          </a:p>
        </p:txBody>
      </p:sp>
      <p:sp>
        <p:nvSpPr>
          <p:cNvPr id="70" name="テキスト プレースホルダー 150">
            <a:extLst>
              <a:ext uri="{FF2B5EF4-FFF2-40B4-BE49-F238E27FC236}">
                <a16:creationId xmlns:a16="http://schemas.microsoft.com/office/drawing/2014/main" id="{16A83383-B911-466A-B055-902785B896BD}"/>
              </a:ext>
            </a:extLst>
          </p:cNvPr>
          <p:cNvSpPr txBox="1">
            <a:spLocks/>
          </p:cNvSpPr>
          <p:nvPr/>
        </p:nvSpPr>
        <p:spPr>
          <a:xfrm>
            <a:off x="6051640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26</a:t>
            </a:r>
            <a:endParaRPr lang="ja-JP" altLang="en-US" dirty="0"/>
          </a:p>
        </p:txBody>
      </p:sp>
      <p:sp>
        <p:nvSpPr>
          <p:cNvPr id="71" name="テキスト プレースホルダー 150">
            <a:extLst>
              <a:ext uri="{FF2B5EF4-FFF2-40B4-BE49-F238E27FC236}">
                <a16:creationId xmlns:a16="http://schemas.microsoft.com/office/drawing/2014/main" id="{FF54ABD8-6E5F-4405-B9F6-072BCA459659}"/>
              </a:ext>
            </a:extLst>
          </p:cNvPr>
          <p:cNvSpPr txBox="1">
            <a:spLocks/>
          </p:cNvSpPr>
          <p:nvPr/>
        </p:nvSpPr>
        <p:spPr>
          <a:xfrm>
            <a:off x="7456313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27</a:t>
            </a:r>
            <a:endParaRPr lang="ja-JP" altLang="en-US" dirty="0"/>
          </a:p>
        </p:txBody>
      </p:sp>
      <p:sp>
        <p:nvSpPr>
          <p:cNvPr id="73" name="テキスト プレースホルダー 150">
            <a:extLst>
              <a:ext uri="{FF2B5EF4-FFF2-40B4-BE49-F238E27FC236}">
                <a16:creationId xmlns:a16="http://schemas.microsoft.com/office/drawing/2014/main" id="{8EE43E7C-94D7-4CA3-9C9B-1D35FC48E86C}"/>
              </a:ext>
            </a:extLst>
          </p:cNvPr>
          <p:cNvSpPr txBox="1">
            <a:spLocks/>
          </p:cNvSpPr>
          <p:nvPr/>
        </p:nvSpPr>
        <p:spPr>
          <a:xfrm>
            <a:off x="8863379" y="433930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28</a:t>
            </a:r>
            <a:endParaRPr lang="ja-JP" altLang="en-US" dirty="0"/>
          </a:p>
        </p:txBody>
      </p:sp>
      <p:sp>
        <p:nvSpPr>
          <p:cNvPr id="72" name="テキスト プレースホルダー 143">
            <a:extLst>
              <a:ext uri="{FF2B5EF4-FFF2-40B4-BE49-F238E27FC236}">
                <a16:creationId xmlns:a16="http://schemas.microsoft.com/office/drawing/2014/main" id="{2BFD6D20-263B-2333-DD53-75142A4C0CDC}"/>
              </a:ext>
            </a:extLst>
          </p:cNvPr>
          <p:cNvSpPr txBox="1">
            <a:spLocks/>
          </p:cNvSpPr>
          <p:nvPr/>
        </p:nvSpPr>
        <p:spPr>
          <a:xfrm>
            <a:off x="4647247" y="336868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18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4" name="テキスト プレースホルダー 148">
            <a:extLst>
              <a:ext uri="{FF2B5EF4-FFF2-40B4-BE49-F238E27FC236}">
                <a16:creationId xmlns:a16="http://schemas.microsoft.com/office/drawing/2014/main" id="{EE74470D-1014-09EC-B461-7F24F95DA46F}"/>
              </a:ext>
            </a:extLst>
          </p:cNvPr>
          <p:cNvSpPr txBox="1">
            <a:spLocks/>
          </p:cNvSpPr>
          <p:nvPr/>
        </p:nvSpPr>
        <p:spPr>
          <a:xfrm>
            <a:off x="438599" y="530681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29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75" name="テキスト プレースホルダー 149">
            <a:extLst>
              <a:ext uri="{FF2B5EF4-FFF2-40B4-BE49-F238E27FC236}">
                <a16:creationId xmlns:a16="http://schemas.microsoft.com/office/drawing/2014/main" id="{22889967-F569-DB72-2846-4981CB9EE449}"/>
              </a:ext>
            </a:extLst>
          </p:cNvPr>
          <p:cNvSpPr txBox="1">
            <a:spLocks/>
          </p:cNvSpPr>
          <p:nvPr/>
        </p:nvSpPr>
        <p:spPr>
          <a:xfrm>
            <a:off x="1838674" y="530681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30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54" name="テキスト プレースホルダー 149">
            <a:extLst>
              <a:ext uri="{FF2B5EF4-FFF2-40B4-BE49-F238E27FC236}">
                <a16:creationId xmlns:a16="http://schemas.microsoft.com/office/drawing/2014/main" id="{3888791D-3685-FA14-263C-A79A8C224041}"/>
              </a:ext>
            </a:extLst>
          </p:cNvPr>
          <p:cNvSpPr txBox="1">
            <a:spLocks/>
          </p:cNvSpPr>
          <p:nvPr/>
        </p:nvSpPr>
        <p:spPr>
          <a:xfrm>
            <a:off x="3245105" y="530681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31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73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4" name="図プレースホルダー 43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6" name="図プレースホルダー 45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4212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5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55332" y="643558"/>
            <a:ext cx="19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/>
              <a:t>MAY 20XX</a:t>
            </a:r>
            <a:endParaRPr kumimoji="1" lang="ja-JP" altLang="en-US" sz="2400" b="1" dirty="0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3" name="図プレースホルダー 82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5" name="図プレースホルダー 84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7" name="図プレースホルダー 86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9" name="図プレースホルダー 88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pic>
        <p:nvPicPr>
          <p:cNvPr id="2" name="図プレースホルダー 1"/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603" y="1430889"/>
            <a:ext cx="1425185" cy="947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pic>
        <p:nvPicPr>
          <p:cNvPr id="11" name="図プレースホルダー 10"/>
          <p:cNvPicPr>
            <a:picLocks noGrp="1" noChangeAspect="1"/>
          </p:cNvPicPr>
          <p:nvPr>
            <p:ph type="pic" sz="quarter" idx="6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25" y="3379542"/>
            <a:ext cx="1404000" cy="932343"/>
          </a:xfrm>
        </p:spPr>
      </p:pic>
      <p:pic>
        <p:nvPicPr>
          <p:cNvPr id="12" name="図プレースホルダー 11"/>
          <p:cNvPicPr>
            <a:picLocks noGrp="1" noChangeAspect="1"/>
          </p:cNvPicPr>
          <p:nvPr>
            <p:ph type="pic" sz="quarter" idx="8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875" y="5309769"/>
            <a:ext cx="1404004" cy="9357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テキスト ボックス 4"/>
          <p:cNvSpPr txBox="1"/>
          <p:nvPr/>
        </p:nvSpPr>
        <p:spPr>
          <a:xfrm>
            <a:off x="1763177" y="386715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ja-JP" altLang="en-US" sz="1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ママの</a:t>
            </a:r>
            <a:endParaRPr lang="en-US" altLang="ja-JP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14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誕生日</a:t>
            </a:r>
            <a:endParaRPr kumimoji="1" lang="ja-JP" altLang="en-US" sz="14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8697955" y="2076239"/>
            <a:ext cx="1305524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ja-JP" altLang="en-US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こどもの日</a:t>
            </a:r>
            <a:endParaRPr lang="ja-JP" alt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93493" y="555287"/>
            <a:ext cx="322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サンプル</a:t>
            </a:r>
            <a:endParaRPr kumimoji="1" lang="ja-JP" altLang="en-US" sz="3600" b="1" dirty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26" name="Picture 2" descr="C:\Users\PD\AppData\Local\Temp\Temporary Internet Files\Content.IE5\ZSXFQ0BJ\MC900431551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73351">
            <a:off x="7280624" y="5719524"/>
            <a:ext cx="553300" cy="55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テキスト ボックス 96"/>
          <p:cNvSpPr txBox="1"/>
          <p:nvPr/>
        </p:nvSpPr>
        <p:spPr>
          <a:xfrm>
            <a:off x="6007275" y="599617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kumimoji="1" lang="ja-JP" altLang="en-US" sz="1400" b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結婚記念日</a:t>
            </a:r>
            <a:endParaRPr kumimoji="1" lang="ja-JP" altLang="en-US" sz="1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98" name="Picture 2" descr="C:\Users\PD\AppData\Local\Temp\Temporary Internet Files\Content.IE5\ZSXFQ0BJ\MC900431551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1099">
            <a:off x="7079092" y="5940162"/>
            <a:ext cx="323786" cy="32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PD\AppData\Local\Temp\Temporary Internet Files\Content.IE5\ZSXFQ0BJ\MC90023351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8542" y="1943604"/>
            <a:ext cx="426369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PD\AppData\Local\Temp\Temporary Internet Files\Content.IE5\T61AOF6N\MC900441361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81" y="3990975"/>
            <a:ext cx="319963" cy="31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テキスト プレースホルダー 44"/>
          <p:cNvSpPr>
            <a:spLocks noGrp="1"/>
          </p:cNvSpPr>
          <p:nvPr>
            <p:ph type="body" sz="quarter" idx="95"/>
          </p:nvPr>
        </p:nvSpPr>
        <p:spPr>
          <a:xfrm>
            <a:off x="3229191" y="1420491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93" name="テキスト プレースホルダー 45"/>
          <p:cNvSpPr>
            <a:spLocks noGrp="1"/>
          </p:cNvSpPr>
          <p:nvPr>
            <p:ph type="body" sz="quarter" idx="96"/>
          </p:nvPr>
        </p:nvSpPr>
        <p:spPr>
          <a:xfrm>
            <a:off x="4630016" y="1420491"/>
            <a:ext cx="536784" cy="458005"/>
          </a:xfrm>
        </p:spPr>
        <p:txBody>
          <a:bodyPr/>
          <a:lstStyle/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94" name="テキスト プレースホルダー 46"/>
          <p:cNvSpPr>
            <a:spLocks noGrp="1"/>
          </p:cNvSpPr>
          <p:nvPr>
            <p:ph type="body" sz="quarter" idx="97"/>
          </p:nvPr>
        </p:nvSpPr>
        <p:spPr>
          <a:xfrm>
            <a:off x="6045133" y="1420491"/>
            <a:ext cx="536784" cy="458005"/>
          </a:xfrm>
        </p:spPr>
        <p:txBody>
          <a:bodyPr/>
          <a:lstStyle/>
          <a:p>
            <a:r>
              <a:rPr lang="en-US" altLang="ja-JP" dirty="0">
                <a:solidFill>
                  <a:srgbClr val="C00000"/>
                </a:solidFill>
              </a:rPr>
              <a:t>3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5" name="テキスト プレースホルダー 49"/>
          <p:cNvSpPr>
            <a:spLocks noGrp="1"/>
          </p:cNvSpPr>
          <p:nvPr>
            <p:ph type="body" sz="quarter" idx="98"/>
          </p:nvPr>
        </p:nvSpPr>
        <p:spPr>
          <a:xfrm>
            <a:off x="7452307" y="1420491"/>
            <a:ext cx="536784" cy="458005"/>
          </a:xfrm>
        </p:spPr>
        <p:txBody>
          <a:bodyPr/>
          <a:lstStyle/>
          <a:p>
            <a:r>
              <a:rPr lang="en-US" altLang="ja-JP" dirty="0">
                <a:solidFill>
                  <a:srgbClr val="C00000"/>
                </a:solidFill>
              </a:rPr>
              <a:t>4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96" name="テキスト プレースホルダー 50"/>
          <p:cNvSpPr>
            <a:spLocks noGrp="1"/>
          </p:cNvSpPr>
          <p:nvPr>
            <p:ph type="body" sz="quarter" idx="99"/>
          </p:nvPr>
        </p:nvSpPr>
        <p:spPr>
          <a:xfrm>
            <a:off x="8841788" y="1420491"/>
            <a:ext cx="536784" cy="458005"/>
          </a:xfrm>
        </p:spPr>
        <p:txBody>
          <a:bodyPr/>
          <a:lstStyle/>
          <a:p>
            <a:r>
              <a:rPr lang="en-US" altLang="ja-JP" dirty="0">
                <a:solidFill>
                  <a:srgbClr val="C00000"/>
                </a:solidFill>
              </a:rPr>
              <a:t>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99" name="テキスト プレースホルダー 52"/>
          <p:cNvSpPr>
            <a:spLocks noGrp="1"/>
          </p:cNvSpPr>
          <p:nvPr>
            <p:ph type="body" sz="quarter" idx="101"/>
          </p:nvPr>
        </p:nvSpPr>
        <p:spPr>
          <a:xfrm>
            <a:off x="1828366" y="2389246"/>
            <a:ext cx="536784" cy="458005"/>
          </a:xfrm>
        </p:spPr>
        <p:txBody>
          <a:bodyPr vert="horz" lIns="72000" tIns="0" rIns="36000" bIns="0" rtlCol="0"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00" name="テキスト プレースホルダー 53"/>
          <p:cNvSpPr>
            <a:spLocks noGrp="1"/>
          </p:cNvSpPr>
          <p:nvPr>
            <p:ph type="body" sz="quarter" idx="102"/>
          </p:nvPr>
        </p:nvSpPr>
        <p:spPr>
          <a:xfrm>
            <a:off x="3235540" y="2389246"/>
            <a:ext cx="536784" cy="458005"/>
          </a:xfrm>
        </p:spPr>
        <p:txBody>
          <a:bodyPr/>
          <a:lstStyle/>
          <a:p>
            <a:r>
              <a:rPr lang="en-US" altLang="ja-JP" dirty="0"/>
              <a:t>8</a:t>
            </a:r>
            <a:endParaRPr kumimoji="1" lang="ja-JP" altLang="en-US" dirty="0"/>
          </a:p>
        </p:txBody>
      </p:sp>
      <p:sp>
        <p:nvSpPr>
          <p:cNvPr id="101" name="テキスト プレースホルダー 54"/>
          <p:cNvSpPr>
            <a:spLocks noGrp="1"/>
          </p:cNvSpPr>
          <p:nvPr>
            <p:ph type="body" sz="quarter" idx="103"/>
          </p:nvPr>
        </p:nvSpPr>
        <p:spPr>
          <a:xfrm>
            <a:off x="4636365" y="2389246"/>
            <a:ext cx="536784" cy="458005"/>
          </a:xfrm>
        </p:spPr>
        <p:txBody>
          <a:bodyPr/>
          <a:lstStyle/>
          <a:p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02" name="テキスト プレースホルダー 55"/>
          <p:cNvSpPr>
            <a:spLocks noGrp="1"/>
          </p:cNvSpPr>
          <p:nvPr>
            <p:ph type="body" sz="quarter" idx="104"/>
          </p:nvPr>
        </p:nvSpPr>
        <p:spPr>
          <a:xfrm>
            <a:off x="6037190" y="2389246"/>
            <a:ext cx="536784" cy="458005"/>
          </a:xfrm>
        </p:spPr>
        <p:txBody>
          <a:bodyPr/>
          <a:lstStyle/>
          <a:p>
            <a:r>
              <a:rPr lang="en-US" altLang="ja-JP" dirty="0"/>
              <a:t>10</a:t>
            </a:r>
            <a:endParaRPr kumimoji="1" lang="ja-JP" altLang="en-US" dirty="0"/>
          </a:p>
        </p:txBody>
      </p:sp>
      <p:sp>
        <p:nvSpPr>
          <p:cNvPr id="103" name="テキスト プレースホルダー 56"/>
          <p:cNvSpPr>
            <a:spLocks noGrp="1"/>
          </p:cNvSpPr>
          <p:nvPr>
            <p:ph type="body" sz="quarter" idx="105"/>
          </p:nvPr>
        </p:nvSpPr>
        <p:spPr>
          <a:xfrm>
            <a:off x="7452307" y="2389246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11</a:t>
            </a:r>
            <a:endParaRPr kumimoji="1" lang="ja-JP" altLang="en-US" dirty="0"/>
          </a:p>
        </p:txBody>
      </p:sp>
      <p:sp>
        <p:nvSpPr>
          <p:cNvPr id="111" name="テキスト プレースホルダー 57"/>
          <p:cNvSpPr>
            <a:spLocks noGrp="1"/>
          </p:cNvSpPr>
          <p:nvPr>
            <p:ph type="body" sz="quarter" idx="106"/>
          </p:nvPr>
        </p:nvSpPr>
        <p:spPr>
          <a:xfrm>
            <a:off x="8841788" y="2389246"/>
            <a:ext cx="536784" cy="458005"/>
          </a:xfrm>
        </p:spPr>
        <p:txBody>
          <a:bodyPr vert="horz" lIns="72000" tIns="0" rIns="36000" bIns="0" rtlCol="0">
            <a:normAutofit/>
          </a:bodyPr>
          <a:lstStyle/>
          <a:p>
            <a:r>
              <a:rPr lang="en-US" altLang="ja-JP" dirty="0">
                <a:solidFill>
                  <a:srgbClr val="1F497D"/>
                </a:solidFill>
              </a:rPr>
              <a:t>12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12" name="テキスト プレースホルダー 59"/>
          <p:cNvSpPr>
            <a:spLocks noGrp="1"/>
          </p:cNvSpPr>
          <p:nvPr>
            <p:ph type="body" sz="quarter" idx="108"/>
          </p:nvPr>
        </p:nvSpPr>
        <p:spPr>
          <a:xfrm>
            <a:off x="1828366" y="3372983"/>
            <a:ext cx="536784" cy="458005"/>
          </a:xfrm>
        </p:spPr>
        <p:txBody>
          <a:bodyPr vert="horz" lIns="72000" tIns="0" rIns="36000" bIns="0" rtlCol="0">
            <a:norm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41" name="テキスト プレースホルダー 60"/>
          <p:cNvSpPr>
            <a:spLocks noGrp="1"/>
          </p:cNvSpPr>
          <p:nvPr>
            <p:ph type="body" sz="quarter" idx="109"/>
          </p:nvPr>
        </p:nvSpPr>
        <p:spPr>
          <a:xfrm>
            <a:off x="3235540" y="337298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15</a:t>
            </a:r>
            <a:endParaRPr kumimoji="1" lang="ja-JP" altLang="en-US" dirty="0"/>
          </a:p>
        </p:txBody>
      </p:sp>
      <p:sp>
        <p:nvSpPr>
          <p:cNvPr id="142" name="テキスト プレースホルダー 61"/>
          <p:cNvSpPr>
            <a:spLocks noGrp="1"/>
          </p:cNvSpPr>
          <p:nvPr>
            <p:ph type="body" sz="quarter" idx="110"/>
          </p:nvPr>
        </p:nvSpPr>
        <p:spPr>
          <a:xfrm>
            <a:off x="4636365" y="337298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16</a:t>
            </a:r>
            <a:endParaRPr kumimoji="1" lang="ja-JP" altLang="en-US" dirty="0"/>
          </a:p>
        </p:txBody>
      </p:sp>
      <p:sp>
        <p:nvSpPr>
          <p:cNvPr id="143" name="テキスト プレースホルダー 62"/>
          <p:cNvSpPr>
            <a:spLocks noGrp="1"/>
          </p:cNvSpPr>
          <p:nvPr>
            <p:ph type="body" sz="quarter" idx="111"/>
          </p:nvPr>
        </p:nvSpPr>
        <p:spPr>
          <a:xfrm>
            <a:off x="6037190" y="337298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17</a:t>
            </a:r>
            <a:endParaRPr kumimoji="1" lang="ja-JP" altLang="en-US" dirty="0"/>
          </a:p>
        </p:txBody>
      </p:sp>
      <p:sp>
        <p:nvSpPr>
          <p:cNvPr id="144" name="テキスト プレースホルダー 63"/>
          <p:cNvSpPr>
            <a:spLocks noGrp="1"/>
          </p:cNvSpPr>
          <p:nvPr>
            <p:ph type="body" sz="quarter" idx="112"/>
          </p:nvPr>
        </p:nvSpPr>
        <p:spPr>
          <a:xfrm>
            <a:off x="7452307" y="337298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18</a:t>
            </a:r>
            <a:endParaRPr kumimoji="1" lang="ja-JP" altLang="en-US" dirty="0"/>
          </a:p>
        </p:txBody>
      </p:sp>
      <p:sp>
        <p:nvSpPr>
          <p:cNvPr id="145" name="テキスト プレースホルダー 64"/>
          <p:cNvSpPr>
            <a:spLocks noGrp="1"/>
          </p:cNvSpPr>
          <p:nvPr>
            <p:ph type="body" sz="quarter" idx="113"/>
          </p:nvPr>
        </p:nvSpPr>
        <p:spPr>
          <a:xfrm>
            <a:off x="8841788" y="3372983"/>
            <a:ext cx="536784" cy="458005"/>
          </a:xfrm>
        </p:spPr>
        <p:txBody>
          <a:bodyPr/>
          <a:lstStyle/>
          <a:p>
            <a:r>
              <a:rPr kumimoji="1" lang="en-US" altLang="ja-JP" dirty="0">
                <a:solidFill>
                  <a:srgbClr val="1F497D"/>
                </a:solidFill>
              </a:rPr>
              <a:t>19</a:t>
            </a:r>
            <a:endParaRPr kumimoji="1" lang="ja-JP" altLang="en-US" dirty="0">
              <a:solidFill>
                <a:srgbClr val="1F497D"/>
              </a:solidFill>
            </a:endParaRPr>
          </a:p>
        </p:txBody>
      </p:sp>
      <p:sp>
        <p:nvSpPr>
          <p:cNvPr id="146" name="テキスト プレースホルダー 66"/>
          <p:cNvSpPr>
            <a:spLocks noGrp="1"/>
          </p:cNvSpPr>
          <p:nvPr>
            <p:ph type="body" sz="quarter" idx="115"/>
          </p:nvPr>
        </p:nvSpPr>
        <p:spPr>
          <a:xfrm>
            <a:off x="432701" y="4328752"/>
            <a:ext cx="536784" cy="458005"/>
          </a:xfrm>
        </p:spPr>
        <p:txBody>
          <a:bodyPr/>
          <a:lstStyle/>
          <a:p>
            <a:r>
              <a:rPr lang="en-US" altLang="ja-JP" dirty="0"/>
              <a:t>20</a:t>
            </a:r>
            <a:endParaRPr kumimoji="1" lang="ja-JP" altLang="en-US" dirty="0"/>
          </a:p>
        </p:txBody>
      </p:sp>
      <p:sp>
        <p:nvSpPr>
          <p:cNvPr id="147" name="テキスト プレースホルダー 67"/>
          <p:cNvSpPr>
            <a:spLocks noGrp="1"/>
          </p:cNvSpPr>
          <p:nvPr>
            <p:ph type="body" sz="quarter" idx="116"/>
          </p:nvPr>
        </p:nvSpPr>
        <p:spPr>
          <a:xfrm>
            <a:off x="3235540" y="4328752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22</a:t>
            </a:r>
            <a:endParaRPr kumimoji="1" lang="ja-JP" altLang="en-US" dirty="0"/>
          </a:p>
        </p:txBody>
      </p:sp>
      <p:sp>
        <p:nvSpPr>
          <p:cNvPr id="148" name="テキスト プレースホルダー 68"/>
          <p:cNvSpPr>
            <a:spLocks noGrp="1"/>
          </p:cNvSpPr>
          <p:nvPr>
            <p:ph type="body" sz="quarter" idx="117"/>
          </p:nvPr>
        </p:nvSpPr>
        <p:spPr>
          <a:xfrm>
            <a:off x="4636365" y="4328752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23</a:t>
            </a:r>
            <a:endParaRPr kumimoji="1" lang="ja-JP" altLang="en-US" dirty="0"/>
          </a:p>
        </p:txBody>
      </p:sp>
      <p:sp>
        <p:nvSpPr>
          <p:cNvPr id="149" name="テキスト プレースホルダー 69"/>
          <p:cNvSpPr>
            <a:spLocks noGrp="1"/>
          </p:cNvSpPr>
          <p:nvPr>
            <p:ph type="body" sz="quarter" idx="118"/>
          </p:nvPr>
        </p:nvSpPr>
        <p:spPr>
          <a:xfrm>
            <a:off x="6037190" y="4328752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24</a:t>
            </a:r>
            <a:endParaRPr kumimoji="1" lang="ja-JP" altLang="en-US" dirty="0"/>
          </a:p>
        </p:txBody>
      </p:sp>
      <p:sp>
        <p:nvSpPr>
          <p:cNvPr id="150" name="テキスト プレースホルダー 70"/>
          <p:cNvSpPr>
            <a:spLocks noGrp="1"/>
          </p:cNvSpPr>
          <p:nvPr>
            <p:ph type="body" sz="quarter" idx="119"/>
          </p:nvPr>
        </p:nvSpPr>
        <p:spPr>
          <a:xfrm>
            <a:off x="7452307" y="4328752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25</a:t>
            </a:r>
            <a:endParaRPr kumimoji="1" lang="ja-JP" altLang="en-US" dirty="0"/>
          </a:p>
        </p:txBody>
      </p:sp>
      <p:sp>
        <p:nvSpPr>
          <p:cNvPr id="151" name="テキスト プレースホルダー 71"/>
          <p:cNvSpPr>
            <a:spLocks noGrp="1"/>
          </p:cNvSpPr>
          <p:nvPr>
            <p:ph type="body" sz="quarter" idx="120"/>
          </p:nvPr>
        </p:nvSpPr>
        <p:spPr>
          <a:xfrm>
            <a:off x="8841788" y="4328752"/>
            <a:ext cx="536784" cy="458005"/>
          </a:xfrm>
        </p:spPr>
        <p:txBody>
          <a:bodyPr/>
          <a:lstStyle/>
          <a:p>
            <a:r>
              <a:rPr kumimoji="1" lang="en-US" altLang="ja-JP" dirty="0">
                <a:solidFill>
                  <a:srgbClr val="1F497D"/>
                </a:solidFill>
              </a:rPr>
              <a:t>26</a:t>
            </a:r>
            <a:endParaRPr kumimoji="1" lang="ja-JP" altLang="en-US" dirty="0">
              <a:solidFill>
                <a:srgbClr val="1F497D"/>
              </a:solidFill>
            </a:endParaRPr>
          </a:p>
        </p:txBody>
      </p:sp>
      <p:sp>
        <p:nvSpPr>
          <p:cNvPr id="152" name="テキスト プレースホルダー 73"/>
          <p:cNvSpPr>
            <a:spLocks noGrp="1"/>
          </p:cNvSpPr>
          <p:nvPr>
            <p:ph type="body" sz="quarter" idx="122"/>
          </p:nvPr>
        </p:nvSpPr>
        <p:spPr>
          <a:xfrm>
            <a:off x="432701" y="528659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27</a:t>
            </a:r>
            <a:endParaRPr kumimoji="1" lang="ja-JP" altLang="en-US" dirty="0"/>
          </a:p>
        </p:txBody>
      </p:sp>
      <p:sp>
        <p:nvSpPr>
          <p:cNvPr id="153" name="テキスト プレースホルダー 74"/>
          <p:cNvSpPr>
            <a:spLocks noGrp="1"/>
          </p:cNvSpPr>
          <p:nvPr>
            <p:ph type="body" sz="quarter" idx="123"/>
          </p:nvPr>
        </p:nvSpPr>
        <p:spPr>
          <a:xfrm>
            <a:off x="3235540" y="528659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29</a:t>
            </a:r>
            <a:endParaRPr kumimoji="1" lang="ja-JP" altLang="en-US" dirty="0"/>
          </a:p>
        </p:txBody>
      </p:sp>
      <p:sp>
        <p:nvSpPr>
          <p:cNvPr id="154" name="テキスト プレースホルダー 75"/>
          <p:cNvSpPr>
            <a:spLocks noGrp="1"/>
          </p:cNvSpPr>
          <p:nvPr>
            <p:ph type="body" sz="quarter" idx="124"/>
          </p:nvPr>
        </p:nvSpPr>
        <p:spPr>
          <a:xfrm>
            <a:off x="4636365" y="5286593"/>
            <a:ext cx="536784" cy="458005"/>
          </a:xfrm>
        </p:spPr>
        <p:txBody>
          <a:bodyPr/>
          <a:lstStyle/>
          <a:p>
            <a:r>
              <a:rPr lang="en-US" altLang="ja-JP" dirty="0"/>
              <a:t>30</a:t>
            </a:r>
            <a:endParaRPr kumimoji="1" lang="ja-JP" altLang="en-US" dirty="0"/>
          </a:p>
        </p:txBody>
      </p:sp>
      <p:sp>
        <p:nvSpPr>
          <p:cNvPr id="155" name="テキスト プレースホルダー 75"/>
          <p:cNvSpPr>
            <a:spLocks noGrp="1"/>
          </p:cNvSpPr>
          <p:nvPr>
            <p:ph type="body" sz="quarter" idx="124"/>
          </p:nvPr>
        </p:nvSpPr>
        <p:spPr>
          <a:xfrm>
            <a:off x="6037190" y="5286593"/>
            <a:ext cx="536784" cy="458005"/>
          </a:xfrm>
        </p:spPr>
        <p:txBody>
          <a:bodyPr/>
          <a:lstStyle/>
          <a:p>
            <a:r>
              <a:rPr kumimoji="1" lang="en-US" altLang="ja-JP" dirty="0"/>
              <a:t>31</a:t>
            </a:r>
            <a:endParaRPr kumimoji="1" lang="ja-JP" altLang="en-US" dirty="0"/>
          </a:p>
        </p:txBody>
      </p:sp>
      <p:sp>
        <p:nvSpPr>
          <p:cNvPr id="156" name="テキスト プレースホルダー 66">
            <a:extLst>
              <a:ext uri="{FF2B5EF4-FFF2-40B4-BE49-F238E27FC236}">
                <a16:creationId xmlns:a16="http://schemas.microsoft.com/office/drawing/2014/main" id="{541F9CC4-AFE8-4F58-A5C7-820662FEB777}"/>
              </a:ext>
            </a:extLst>
          </p:cNvPr>
          <p:cNvSpPr txBox="1">
            <a:spLocks/>
          </p:cNvSpPr>
          <p:nvPr/>
        </p:nvSpPr>
        <p:spPr>
          <a:xfrm>
            <a:off x="432701" y="337298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13</a:t>
            </a:r>
            <a:endParaRPr lang="ja-JP" altLang="en-US" dirty="0"/>
          </a:p>
        </p:txBody>
      </p:sp>
      <p:sp>
        <p:nvSpPr>
          <p:cNvPr id="157" name="テキスト プレースホルダー 67">
            <a:extLst>
              <a:ext uri="{FF2B5EF4-FFF2-40B4-BE49-F238E27FC236}">
                <a16:creationId xmlns:a16="http://schemas.microsoft.com/office/drawing/2014/main" id="{6216A832-7AC9-4A62-9068-BE72254CF1E5}"/>
              </a:ext>
            </a:extLst>
          </p:cNvPr>
          <p:cNvSpPr txBox="1">
            <a:spLocks/>
          </p:cNvSpPr>
          <p:nvPr/>
        </p:nvSpPr>
        <p:spPr>
          <a:xfrm>
            <a:off x="1828366" y="43287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21</a:t>
            </a:r>
            <a:endParaRPr lang="ja-JP" altLang="en-US" dirty="0"/>
          </a:p>
        </p:txBody>
      </p:sp>
      <p:sp>
        <p:nvSpPr>
          <p:cNvPr id="158" name="テキスト プレースホルダー 67">
            <a:extLst>
              <a:ext uri="{FF2B5EF4-FFF2-40B4-BE49-F238E27FC236}">
                <a16:creationId xmlns:a16="http://schemas.microsoft.com/office/drawing/2014/main" id="{87BDBA2C-F111-4E04-835F-BA178EC92800}"/>
              </a:ext>
            </a:extLst>
          </p:cNvPr>
          <p:cNvSpPr txBox="1">
            <a:spLocks/>
          </p:cNvSpPr>
          <p:nvPr/>
        </p:nvSpPr>
        <p:spPr>
          <a:xfrm>
            <a:off x="1828366" y="528659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28</a:t>
            </a:r>
            <a:endParaRPr lang="ja-JP" altLang="en-US" dirty="0"/>
          </a:p>
        </p:txBody>
      </p:sp>
      <p:sp>
        <p:nvSpPr>
          <p:cNvPr id="159" name="テキスト プレースホルダー 66">
            <a:extLst>
              <a:ext uri="{FF2B5EF4-FFF2-40B4-BE49-F238E27FC236}">
                <a16:creationId xmlns:a16="http://schemas.microsoft.com/office/drawing/2014/main" id="{87B5E866-56CE-430D-8679-E28F586D73B6}"/>
              </a:ext>
            </a:extLst>
          </p:cNvPr>
          <p:cNvSpPr txBox="1">
            <a:spLocks/>
          </p:cNvSpPr>
          <p:nvPr/>
        </p:nvSpPr>
        <p:spPr>
          <a:xfrm>
            <a:off x="432701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6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5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図プレースホルダー 44"/>
          <p:cNvSpPr>
            <a:spLocks noGrp="1"/>
          </p:cNvSpPr>
          <p:nvPr>
            <p:ph type="pic" sz="quarter" idx="52"/>
          </p:nvPr>
        </p:nvSpPr>
        <p:spPr>
          <a:xfrm>
            <a:off x="435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6" name="図プレースホルダー 45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7" name="図プレースホルダー 46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0" name="図プレースホルダー 49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1" name="図プレースホルダー 50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2" name="図プレースホルダー 51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3" name="図プレースホルダー 52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4" name="図プレースホルダー 53"/>
          <p:cNvSpPr>
            <a:spLocks noGrp="1"/>
          </p:cNvSpPr>
          <p:nvPr>
            <p:ph type="pic" sz="quarter" idx="59"/>
          </p:nvPr>
        </p:nvSpPr>
        <p:spPr>
          <a:xfrm>
            <a:off x="435875" y="238845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55" name="図プレースホルダー 54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6" name="図プレースホルダー 55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7" name="図プレースホルダー 56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8" name="図プレースホルダー 57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9" name="図プレースホルダー 58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0" name="図プレースホルダー 59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1" name="図プレースホルダー 60"/>
          <p:cNvSpPr>
            <a:spLocks noGrp="1"/>
          </p:cNvSpPr>
          <p:nvPr>
            <p:ph type="pic" sz="quarter" idx="66"/>
          </p:nvPr>
        </p:nvSpPr>
        <p:spPr>
          <a:xfrm>
            <a:off x="435875" y="3359189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2" name="図プレースホルダー 61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3" name="図プレースホルダー 62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4" name="図プレースホルダー 63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6" name="図プレースホルダー 65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7" name="図プレースホルダー 66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8" name="図プレースホルダー 67"/>
          <p:cNvSpPr>
            <a:spLocks noGrp="1"/>
          </p:cNvSpPr>
          <p:nvPr>
            <p:ph type="pic" sz="quarter" idx="73"/>
          </p:nvPr>
        </p:nvSpPr>
        <p:spPr>
          <a:xfrm>
            <a:off x="435875" y="4332278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9" name="図プレースホルダー 68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1" name="図プレースホルダー 70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2" name="図プレースホルダー 71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3" name="図プレースホルダー 72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4" name="図プレースホルダー 73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5" name="図プレースホルダー 74"/>
          <p:cNvSpPr>
            <a:spLocks noGrp="1"/>
          </p:cNvSpPr>
          <p:nvPr>
            <p:ph type="pic" sz="quarter" idx="80"/>
          </p:nvPr>
        </p:nvSpPr>
        <p:spPr>
          <a:xfrm>
            <a:off x="435875" y="530065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6" name="図プレースホルダー 75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7" name="図プレースホルダー 76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図プレースホルダー 77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9" name="図プレースホルダー 78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0" name="図プレースホルダー 79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1" name="図プレースホルダー 80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2" name="図プレースホルダー 81"/>
          <p:cNvSpPr>
            <a:spLocks noGrp="1"/>
          </p:cNvSpPr>
          <p:nvPr>
            <p:ph type="pic" sz="quarter" idx="87"/>
          </p:nvPr>
        </p:nvSpPr>
        <p:spPr>
          <a:xfrm>
            <a:off x="435875" y="6270216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84" name="図プレースホルダー 83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7" name="図プレースホルダー 86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8" name="図プレースホルダー 87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9" name="図プレースホルダー 88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0" name="図プレースホルダー 89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1" name="図プレースホルダー 90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4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55332" y="643558"/>
            <a:ext cx="19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APRIL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113" name="テキスト プレースホルダー 100">
            <a:extLst>
              <a:ext uri="{FF2B5EF4-FFF2-40B4-BE49-F238E27FC236}">
                <a16:creationId xmlns:a16="http://schemas.microsoft.com/office/drawing/2014/main" id="{CCDFA3F2-0AB6-4029-9276-A517A6546035}"/>
              </a:ext>
            </a:extLst>
          </p:cNvPr>
          <p:cNvSpPr txBox="1">
            <a:spLocks/>
          </p:cNvSpPr>
          <p:nvPr/>
        </p:nvSpPr>
        <p:spPr>
          <a:xfrm>
            <a:off x="436109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6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14" name="テキスト プレースホルダー 101">
            <a:extLst>
              <a:ext uri="{FF2B5EF4-FFF2-40B4-BE49-F238E27FC236}">
                <a16:creationId xmlns:a16="http://schemas.microsoft.com/office/drawing/2014/main" id="{A523F133-701A-4667-AC8D-9A4B525851E5}"/>
              </a:ext>
            </a:extLst>
          </p:cNvPr>
          <p:cNvSpPr txBox="1">
            <a:spLocks/>
          </p:cNvSpPr>
          <p:nvPr/>
        </p:nvSpPr>
        <p:spPr>
          <a:xfrm>
            <a:off x="1836832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5" name="テキスト プレースホルダー 102">
            <a:extLst>
              <a:ext uri="{FF2B5EF4-FFF2-40B4-BE49-F238E27FC236}">
                <a16:creationId xmlns:a16="http://schemas.microsoft.com/office/drawing/2014/main" id="{418BA4B9-F162-4A2E-9BEF-DDCC411D71C2}"/>
              </a:ext>
            </a:extLst>
          </p:cNvPr>
          <p:cNvSpPr txBox="1">
            <a:spLocks/>
          </p:cNvSpPr>
          <p:nvPr/>
        </p:nvSpPr>
        <p:spPr>
          <a:xfrm>
            <a:off x="3250225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6" name="テキスト プレースホルダー 110">
            <a:extLst>
              <a:ext uri="{FF2B5EF4-FFF2-40B4-BE49-F238E27FC236}">
                <a16:creationId xmlns:a16="http://schemas.microsoft.com/office/drawing/2014/main" id="{ABEB8F5A-47CE-4974-B2AA-A12A99AC0949}"/>
              </a:ext>
            </a:extLst>
          </p:cNvPr>
          <p:cNvSpPr txBox="1">
            <a:spLocks/>
          </p:cNvSpPr>
          <p:nvPr/>
        </p:nvSpPr>
        <p:spPr>
          <a:xfrm>
            <a:off x="4656656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9</a:t>
            </a:r>
            <a:endParaRPr lang="ja-JP" altLang="en-US" dirty="0"/>
          </a:p>
        </p:txBody>
      </p:sp>
      <p:sp>
        <p:nvSpPr>
          <p:cNvPr id="117" name="テキスト プレースホルダー 125">
            <a:extLst>
              <a:ext uri="{FF2B5EF4-FFF2-40B4-BE49-F238E27FC236}">
                <a16:creationId xmlns:a16="http://schemas.microsoft.com/office/drawing/2014/main" id="{A3DA03F6-8105-49E0-BA58-15B5C0E817ED}"/>
              </a:ext>
            </a:extLst>
          </p:cNvPr>
          <p:cNvSpPr txBox="1">
            <a:spLocks/>
          </p:cNvSpPr>
          <p:nvPr/>
        </p:nvSpPr>
        <p:spPr>
          <a:xfrm>
            <a:off x="7465668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8" name="テキスト プレースホルダー 140">
            <a:extLst>
              <a:ext uri="{FF2B5EF4-FFF2-40B4-BE49-F238E27FC236}">
                <a16:creationId xmlns:a16="http://schemas.microsoft.com/office/drawing/2014/main" id="{DDD3721C-8918-4A7E-90EA-BBB519B78984}"/>
              </a:ext>
            </a:extLst>
          </p:cNvPr>
          <p:cNvSpPr txBox="1">
            <a:spLocks/>
          </p:cNvSpPr>
          <p:nvPr/>
        </p:nvSpPr>
        <p:spPr>
          <a:xfrm>
            <a:off x="8865837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12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19" name="テキスト プレースホルダー 141">
            <a:extLst>
              <a:ext uri="{FF2B5EF4-FFF2-40B4-BE49-F238E27FC236}">
                <a16:creationId xmlns:a16="http://schemas.microsoft.com/office/drawing/2014/main" id="{7856EBD8-E87B-429C-812A-CFCA35C435D8}"/>
              </a:ext>
            </a:extLst>
          </p:cNvPr>
          <p:cNvSpPr txBox="1">
            <a:spLocks/>
          </p:cNvSpPr>
          <p:nvPr/>
        </p:nvSpPr>
        <p:spPr>
          <a:xfrm>
            <a:off x="436109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0" name="テキスト プレースホルダー 142">
            <a:extLst>
              <a:ext uri="{FF2B5EF4-FFF2-40B4-BE49-F238E27FC236}">
                <a16:creationId xmlns:a16="http://schemas.microsoft.com/office/drawing/2014/main" id="{7A5AC58C-C618-4C3C-8B34-839F2F54673E}"/>
              </a:ext>
            </a:extLst>
          </p:cNvPr>
          <p:cNvSpPr txBox="1">
            <a:spLocks/>
          </p:cNvSpPr>
          <p:nvPr/>
        </p:nvSpPr>
        <p:spPr>
          <a:xfrm>
            <a:off x="1836832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1" name="テキスト プレースホルダー 143">
            <a:extLst>
              <a:ext uri="{FF2B5EF4-FFF2-40B4-BE49-F238E27FC236}">
                <a16:creationId xmlns:a16="http://schemas.microsoft.com/office/drawing/2014/main" id="{5F949EFF-64E1-40CD-9157-09416254FC15}"/>
              </a:ext>
            </a:extLst>
          </p:cNvPr>
          <p:cNvSpPr txBox="1">
            <a:spLocks/>
          </p:cNvSpPr>
          <p:nvPr/>
        </p:nvSpPr>
        <p:spPr>
          <a:xfrm>
            <a:off x="3250225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2" name="テキスト プレースホルダー 144">
            <a:extLst>
              <a:ext uri="{FF2B5EF4-FFF2-40B4-BE49-F238E27FC236}">
                <a16:creationId xmlns:a16="http://schemas.microsoft.com/office/drawing/2014/main" id="{7FF6AEA6-8D68-408C-BE0B-A9E63BDB18D5}"/>
              </a:ext>
            </a:extLst>
          </p:cNvPr>
          <p:cNvSpPr txBox="1">
            <a:spLocks/>
          </p:cNvSpPr>
          <p:nvPr/>
        </p:nvSpPr>
        <p:spPr>
          <a:xfrm>
            <a:off x="4656656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16</a:t>
            </a:r>
            <a:endParaRPr lang="ja-JP" altLang="en-US" dirty="0"/>
          </a:p>
        </p:txBody>
      </p:sp>
      <p:sp>
        <p:nvSpPr>
          <p:cNvPr id="123" name="テキスト プレースホルダー 146">
            <a:extLst>
              <a:ext uri="{FF2B5EF4-FFF2-40B4-BE49-F238E27FC236}">
                <a16:creationId xmlns:a16="http://schemas.microsoft.com/office/drawing/2014/main" id="{AB60FAD4-F97F-42C3-9C65-FD9D93AFA44C}"/>
              </a:ext>
            </a:extLst>
          </p:cNvPr>
          <p:cNvSpPr txBox="1">
            <a:spLocks/>
          </p:cNvSpPr>
          <p:nvPr/>
        </p:nvSpPr>
        <p:spPr>
          <a:xfrm>
            <a:off x="7465668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4" name="テキスト プレースホルダー 147">
            <a:extLst>
              <a:ext uri="{FF2B5EF4-FFF2-40B4-BE49-F238E27FC236}">
                <a16:creationId xmlns:a16="http://schemas.microsoft.com/office/drawing/2014/main" id="{EFD795BC-2B19-495A-B4FA-CA26B4B63FAA}"/>
              </a:ext>
            </a:extLst>
          </p:cNvPr>
          <p:cNvSpPr txBox="1">
            <a:spLocks/>
          </p:cNvSpPr>
          <p:nvPr/>
        </p:nvSpPr>
        <p:spPr>
          <a:xfrm>
            <a:off x="8865837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19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25" name="テキスト プレースホルダー 148">
            <a:extLst>
              <a:ext uri="{FF2B5EF4-FFF2-40B4-BE49-F238E27FC236}">
                <a16:creationId xmlns:a16="http://schemas.microsoft.com/office/drawing/2014/main" id="{38ED1A1A-EADC-47CF-BD8B-5F737B2E3DA0}"/>
              </a:ext>
            </a:extLst>
          </p:cNvPr>
          <p:cNvSpPr txBox="1">
            <a:spLocks/>
          </p:cNvSpPr>
          <p:nvPr/>
        </p:nvSpPr>
        <p:spPr>
          <a:xfrm>
            <a:off x="436109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20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6" name="テキスト プレースホルダー 149">
            <a:extLst>
              <a:ext uri="{FF2B5EF4-FFF2-40B4-BE49-F238E27FC236}">
                <a16:creationId xmlns:a16="http://schemas.microsoft.com/office/drawing/2014/main" id="{D6145FD7-9F80-41EF-A4EA-E3FB0A72CA74}"/>
              </a:ext>
            </a:extLst>
          </p:cNvPr>
          <p:cNvSpPr txBox="1">
            <a:spLocks/>
          </p:cNvSpPr>
          <p:nvPr/>
        </p:nvSpPr>
        <p:spPr>
          <a:xfrm>
            <a:off x="1836832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7" name="テキスト プレースホルダー 150">
            <a:extLst>
              <a:ext uri="{FF2B5EF4-FFF2-40B4-BE49-F238E27FC236}">
                <a16:creationId xmlns:a16="http://schemas.microsoft.com/office/drawing/2014/main" id="{5D652D95-58A0-4767-8EB0-AF34A709867C}"/>
              </a:ext>
            </a:extLst>
          </p:cNvPr>
          <p:cNvSpPr txBox="1">
            <a:spLocks/>
          </p:cNvSpPr>
          <p:nvPr/>
        </p:nvSpPr>
        <p:spPr>
          <a:xfrm>
            <a:off x="3250225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8" name="テキスト プレースホルダー 151">
            <a:extLst>
              <a:ext uri="{FF2B5EF4-FFF2-40B4-BE49-F238E27FC236}">
                <a16:creationId xmlns:a16="http://schemas.microsoft.com/office/drawing/2014/main" id="{D90C1B5B-B8BC-47EC-83B2-D6D4EFDB5136}"/>
              </a:ext>
            </a:extLst>
          </p:cNvPr>
          <p:cNvSpPr txBox="1">
            <a:spLocks/>
          </p:cNvSpPr>
          <p:nvPr/>
        </p:nvSpPr>
        <p:spPr>
          <a:xfrm>
            <a:off x="4656656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23</a:t>
            </a:r>
            <a:endParaRPr lang="ja-JP" altLang="en-US" dirty="0"/>
          </a:p>
        </p:txBody>
      </p:sp>
      <p:sp>
        <p:nvSpPr>
          <p:cNvPr id="130" name="テキスト プレースホルダー 153">
            <a:extLst>
              <a:ext uri="{FF2B5EF4-FFF2-40B4-BE49-F238E27FC236}">
                <a16:creationId xmlns:a16="http://schemas.microsoft.com/office/drawing/2014/main" id="{9E6FE763-F8FE-4812-AB51-AA3CAE40D91C}"/>
              </a:ext>
            </a:extLst>
          </p:cNvPr>
          <p:cNvSpPr txBox="1">
            <a:spLocks/>
          </p:cNvSpPr>
          <p:nvPr/>
        </p:nvSpPr>
        <p:spPr>
          <a:xfrm>
            <a:off x="7465668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2" name="テキスト プレースホルダー 154">
            <a:extLst>
              <a:ext uri="{FF2B5EF4-FFF2-40B4-BE49-F238E27FC236}">
                <a16:creationId xmlns:a16="http://schemas.microsoft.com/office/drawing/2014/main" id="{CF9B2FFC-00F2-4481-B0CA-D9AF0A989B16}"/>
              </a:ext>
            </a:extLst>
          </p:cNvPr>
          <p:cNvSpPr txBox="1">
            <a:spLocks/>
          </p:cNvSpPr>
          <p:nvPr/>
        </p:nvSpPr>
        <p:spPr>
          <a:xfrm>
            <a:off x="8865837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26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34" name="テキスト プレースホルダー 155">
            <a:extLst>
              <a:ext uri="{FF2B5EF4-FFF2-40B4-BE49-F238E27FC236}">
                <a16:creationId xmlns:a16="http://schemas.microsoft.com/office/drawing/2014/main" id="{7576F241-3CDA-4969-A752-346967535093}"/>
              </a:ext>
            </a:extLst>
          </p:cNvPr>
          <p:cNvSpPr txBox="1">
            <a:spLocks/>
          </p:cNvSpPr>
          <p:nvPr/>
        </p:nvSpPr>
        <p:spPr>
          <a:xfrm>
            <a:off x="1836832" y="530382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28</a:t>
            </a:r>
            <a:endParaRPr lang="ja-JP" altLang="en-US" dirty="0"/>
          </a:p>
        </p:txBody>
      </p:sp>
      <p:sp>
        <p:nvSpPr>
          <p:cNvPr id="136" name="テキスト プレースホルダー 99">
            <a:extLst>
              <a:ext uri="{FF2B5EF4-FFF2-40B4-BE49-F238E27FC236}">
                <a16:creationId xmlns:a16="http://schemas.microsoft.com/office/drawing/2014/main" id="{B77509DF-C2B8-4292-B5D7-F11D6B5CD3F2}"/>
              </a:ext>
            </a:extLst>
          </p:cNvPr>
          <p:cNvSpPr txBox="1">
            <a:spLocks/>
          </p:cNvSpPr>
          <p:nvPr/>
        </p:nvSpPr>
        <p:spPr>
          <a:xfrm>
            <a:off x="6055591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48" name="テキスト プレースホルダー 125">
            <a:extLst>
              <a:ext uri="{FF2B5EF4-FFF2-40B4-BE49-F238E27FC236}">
                <a16:creationId xmlns:a16="http://schemas.microsoft.com/office/drawing/2014/main" id="{466FE69C-B571-4E5B-9755-DD95961A1B68}"/>
              </a:ext>
            </a:extLst>
          </p:cNvPr>
          <p:cNvSpPr txBox="1">
            <a:spLocks/>
          </p:cNvSpPr>
          <p:nvPr/>
        </p:nvSpPr>
        <p:spPr>
          <a:xfrm>
            <a:off x="6055591" y="23892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0" name="テキスト プレースホルダー 146">
            <a:extLst>
              <a:ext uri="{FF2B5EF4-FFF2-40B4-BE49-F238E27FC236}">
                <a16:creationId xmlns:a16="http://schemas.microsoft.com/office/drawing/2014/main" id="{9BBC288F-42F2-4513-B381-C9D5FA6E6962}"/>
              </a:ext>
            </a:extLst>
          </p:cNvPr>
          <p:cNvSpPr txBox="1">
            <a:spLocks/>
          </p:cNvSpPr>
          <p:nvPr/>
        </p:nvSpPr>
        <p:spPr>
          <a:xfrm>
            <a:off x="6055591" y="336295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2" name="テキスト プレースホルダー 153">
            <a:extLst>
              <a:ext uri="{FF2B5EF4-FFF2-40B4-BE49-F238E27FC236}">
                <a16:creationId xmlns:a16="http://schemas.microsoft.com/office/drawing/2014/main" id="{D48A2B78-A41D-4633-83F8-A1B4AD792E5B}"/>
              </a:ext>
            </a:extLst>
          </p:cNvPr>
          <p:cNvSpPr txBox="1">
            <a:spLocks/>
          </p:cNvSpPr>
          <p:nvPr/>
        </p:nvSpPr>
        <p:spPr>
          <a:xfrm>
            <a:off x="6055591" y="4335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154">
            <a:extLst>
              <a:ext uri="{FF2B5EF4-FFF2-40B4-BE49-F238E27FC236}">
                <a16:creationId xmlns:a16="http://schemas.microsoft.com/office/drawing/2014/main" id="{ED687A94-32BE-FA26-B9D0-2C8175A480CB}"/>
              </a:ext>
            </a:extLst>
          </p:cNvPr>
          <p:cNvSpPr txBox="1">
            <a:spLocks/>
          </p:cNvSpPr>
          <p:nvPr/>
        </p:nvSpPr>
        <p:spPr>
          <a:xfrm>
            <a:off x="436109" y="5303828"/>
            <a:ext cx="58621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27</a:t>
            </a:r>
            <a:endParaRPr lang="ja-JP" altLang="en-US" dirty="0"/>
          </a:p>
        </p:txBody>
      </p:sp>
      <p:sp>
        <p:nvSpPr>
          <p:cNvPr id="2" name="テキスト プレースホルダー 150">
            <a:extLst>
              <a:ext uri="{FF2B5EF4-FFF2-40B4-BE49-F238E27FC236}">
                <a16:creationId xmlns:a16="http://schemas.microsoft.com/office/drawing/2014/main" id="{45588CCE-D865-8337-F696-1416538E581F}"/>
              </a:ext>
            </a:extLst>
          </p:cNvPr>
          <p:cNvSpPr txBox="1">
            <a:spLocks/>
          </p:cNvSpPr>
          <p:nvPr/>
        </p:nvSpPr>
        <p:spPr>
          <a:xfrm>
            <a:off x="3250225" y="530382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29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" name="テキスト プレースホルダー 98">
            <a:extLst>
              <a:ext uri="{FF2B5EF4-FFF2-40B4-BE49-F238E27FC236}">
                <a16:creationId xmlns:a16="http://schemas.microsoft.com/office/drawing/2014/main" id="{70FD0E3A-751C-4524-8728-DE01C6C5EA4F}"/>
              </a:ext>
            </a:extLst>
          </p:cNvPr>
          <p:cNvSpPr txBox="1">
            <a:spLocks/>
          </p:cNvSpPr>
          <p:nvPr/>
        </p:nvSpPr>
        <p:spPr>
          <a:xfrm>
            <a:off x="7465668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テキスト プレースホルダー 99">
            <a:extLst>
              <a:ext uri="{FF2B5EF4-FFF2-40B4-BE49-F238E27FC236}">
                <a16:creationId xmlns:a16="http://schemas.microsoft.com/office/drawing/2014/main" id="{1E0DF33D-38BE-1EBE-4F98-DD4D7743D968}"/>
              </a:ext>
            </a:extLst>
          </p:cNvPr>
          <p:cNvSpPr txBox="1">
            <a:spLocks/>
          </p:cNvSpPr>
          <p:nvPr/>
        </p:nvSpPr>
        <p:spPr>
          <a:xfrm>
            <a:off x="8865837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5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7" name="テキスト プレースホルダー 102">
            <a:extLst>
              <a:ext uri="{FF2B5EF4-FFF2-40B4-BE49-F238E27FC236}">
                <a16:creationId xmlns:a16="http://schemas.microsoft.com/office/drawing/2014/main" id="{B922AAFC-A583-302C-3766-CC6F210C5F5C}"/>
              </a:ext>
            </a:extLst>
          </p:cNvPr>
          <p:cNvSpPr txBox="1">
            <a:spLocks/>
          </p:cNvSpPr>
          <p:nvPr/>
        </p:nvSpPr>
        <p:spPr>
          <a:xfrm>
            <a:off x="3259233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テキスト プレースホルダー 110">
            <a:extLst>
              <a:ext uri="{FF2B5EF4-FFF2-40B4-BE49-F238E27FC236}">
                <a16:creationId xmlns:a16="http://schemas.microsoft.com/office/drawing/2014/main" id="{9CEBD270-11FD-CCE0-1D47-DFC918473E4D}"/>
              </a:ext>
            </a:extLst>
          </p:cNvPr>
          <p:cNvSpPr txBox="1">
            <a:spLocks/>
          </p:cNvSpPr>
          <p:nvPr/>
        </p:nvSpPr>
        <p:spPr>
          <a:xfrm>
            <a:off x="4656656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9" name="テキスト プレースホルダー 98">
            <a:extLst>
              <a:ext uri="{FF2B5EF4-FFF2-40B4-BE49-F238E27FC236}">
                <a16:creationId xmlns:a16="http://schemas.microsoft.com/office/drawing/2014/main" id="{BAE1D8AE-F1D5-2095-5308-F6692B4E8426}"/>
              </a:ext>
            </a:extLst>
          </p:cNvPr>
          <p:cNvSpPr txBox="1">
            <a:spLocks/>
          </p:cNvSpPr>
          <p:nvPr/>
        </p:nvSpPr>
        <p:spPr>
          <a:xfrm>
            <a:off x="6055591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3</a:t>
            </a:r>
          </a:p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50">
            <a:extLst>
              <a:ext uri="{FF2B5EF4-FFF2-40B4-BE49-F238E27FC236}">
                <a16:creationId xmlns:a16="http://schemas.microsoft.com/office/drawing/2014/main" id="{3213819B-ADD6-745E-9658-77F7FD25FE36}"/>
              </a:ext>
            </a:extLst>
          </p:cNvPr>
          <p:cNvSpPr txBox="1">
            <a:spLocks/>
          </p:cNvSpPr>
          <p:nvPr/>
        </p:nvSpPr>
        <p:spPr>
          <a:xfrm>
            <a:off x="4644700" y="530382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30</a:t>
            </a:r>
            <a:endParaRPr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7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37" name="図プレースホルダー 36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5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55332" y="643558"/>
            <a:ext cx="19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MAY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137" name="テキスト プレースホルダー 45">
            <a:extLst>
              <a:ext uri="{FF2B5EF4-FFF2-40B4-BE49-F238E27FC236}">
                <a16:creationId xmlns:a16="http://schemas.microsoft.com/office/drawing/2014/main" id="{D8A8BA0E-E446-40EB-974B-45F6F16DC3BA}"/>
              </a:ext>
            </a:extLst>
          </p:cNvPr>
          <p:cNvSpPr txBox="1">
            <a:spLocks/>
          </p:cNvSpPr>
          <p:nvPr/>
        </p:nvSpPr>
        <p:spPr>
          <a:xfrm>
            <a:off x="1833931" y="23860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39" name="テキスト プレースホルダー 54">
            <a:extLst>
              <a:ext uri="{FF2B5EF4-FFF2-40B4-BE49-F238E27FC236}">
                <a16:creationId xmlns:a16="http://schemas.microsoft.com/office/drawing/2014/main" id="{B2D5C8F1-55A2-4FB1-B26B-AD857D58C289}"/>
              </a:ext>
            </a:extLst>
          </p:cNvPr>
          <p:cNvSpPr txBox="1">
            <a:spLocks/>
          </p:cNvSpPr>
          <p:nvPr/>
        </p:nvSpPr>
        <p:spPr>
          <a:xfrm>
            <a:off x="1833931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1" name="テキスト プレースホルダー 61">
            <a:extLst>
              <a:ext uri="{FF2B5EF4-FFF2-40B4-BE49-F238E27FC236}">
                <a16:creationId xmlns:a16="http://schemas.microsoft.com/office/drawing/2014/main" id="{943A43A6-39AC-4E34-9F6D-287C4096358A}"/>
              </a:ext>
            </a:extLst>
          </p:cNvPr>
          <p:cNvSpPr txBox="1">
            <a:spLocks/>
          </p:cNvSpPr>
          <p:nvPr/>
        </p:nvSpPr>
        <p:spPr>
          <a:xfrm>
            <a:off x="1833931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3" name="テキスト プレースホルダー 68">
            <a:extLst>
              <a:ext uri="{FF2B5EF4-FFF2-40B4-BE49-F238E27FC236}">
                <a16:creationId xmlns:a16="http://schemas.microsoft.com/office/drawing/2014/main" id="{328F1BA9-8EEF-4237-84AB-DC5144F5BA46}"/>
              </a:ext>
            </a:extLst>
          </p:cNvPr>
          <p:cNvSpPr txBox="1">
            <a:spLocks/>
          </p:cNvSpPr>
          <p:nvPr/>
        </p:nvSpPr>
        <p:spPr>
          <a:xfrm>
            <a:off x="1833931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5" name="テキスト プレースホルダー 75">
            <a:extLst>
              <a:ext uri="{FF2B5EF4-FFF2-40B4-BE49-F238E27FC236}">
                <a16:creationId xmlns:a16="http://schemas.microsoft.com/office/drawing/2014/main" id="{06D85C5A-4EE2-4389-9D5B-A2E2859287F8}"/>
              </a:ext>
            </a:extLst>
          </p:cNvPr>
          <p:cNvSpPr txBox="1">
            <a:spLocks/>
          </p:cNvSpPr>
          <p:nvPr/>
        </p:nvSpPr>
        <p:spPr>
          <a:xfrm>
            <a:off x="8864500" y="528659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47" name="テキスト プレースホルダー 49">
            <a:extLst>
              <a:ext uri="{FF2B5EF4-FFF2-40B4-BE49-F238E27FC236}">
                <a16:creationId xmlns:a16="http://schemas.microsoft.com/office/drawing/2014/main" id="{58C01721-80EA-44AD-B01B-28F6EDD06DB1}"/>
              </a:ext>
            </a:extLst>
          </p:cNvPr>
          <p:cNvSpPr txBox="1">
            <a:spLocks/>
          </p:cNvSpPr>
          <p:nvPr/>
        </p:nvSpPr>
        <p:spPr>
          <a:xfrm>
            <a:off x="4643023" y="23860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7</a:t>
            </a:r>
            <a:endParaRPr lang="ja-JP" altLang="en-US" dirty="0"/>
          </a:p>
        </p:txBody>
      </p:sp>
      <p:sp>
        <p:nvSpPr>
          <p:cNvPr id="149" name="テキスト プレースホルダー 50">
            <a:extLst>
              <a:ext uri="{FF2B5EF4-FFF2-40B4-BE49-F238E27FC236}">
                <a16:creationId xmlns:a16="http://schemas.microsoft.com/office/drawing/2014/main" id="{011B06F1-8EB5-4834-B59B-1D573AEDF320}"/>
              </a:ext>
            </a:extLst>
          </p:cNvPr>
          <p:cNvSpPr txBox="1">
            <a:spLocks/>
          </p:cNvSpPr>
          <p:nvPr/>
        </p:nvSpPr>
        <p:spPr>
          <a:xfrm>
            <a:off x="6055028" y="23860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8</a:t>
            </a:r>
            <a:endParaRPr lang="ja-JP" altLang="en-US" dirty="0"/>
          </a:p>
        </p:txBody>
      </p:sp>
      <p:sp>
        <p:nvSpPr>
          <p:cNvPr id="151" name="テキスト プレースホルダー 52">
            <a:extLst>
              <a:ext uri="{FF2B5EF4-FFF2-40B4-BE49-F238E27FC236}">
                <a16:creationId xmlns:a16="http://schemas.microsoft.com/office/drawing/2014/main" id="{4A1B3511-2F62-42FE-9CCF-88C19BD8D61D}"/>
              </a:ext>
            </a:extLst>
          </p:cNvPr>
          <p:cNvSpPr txBox="1">
            <a:spLocks/>
          </p:cNvSpPr>
          <p:nvPr/>
        </p:nvSpPr>
        <p:spPr>
          <a:xfrm>
            <a:off x="8864500" y="23860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10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53" name="テキスト プレースホルダー 53">
            <a:extLst>
              <a:ext uri="{FF2B5EF4-FFF2-40B4-BE49-F238E27FC236}">
                <a16:creationId xmlns:a16="http://schemas.microsoft.com/office/drawing/2014/main" id="{0F30F603-5AD2-4F7D-A7DF-4CA06A45FA4A}"/>
              </a:ext>
            </a:extLst>
          </p:cNvPr>
          <p:cNvSpPr txBox="1">
            <a:spLocks/>
          </p:cNvSpPr>
          <p:nvPr/>
        </p:nvSpPr>
        <p:spPr>
          <a:xfrm>
            <a:off x="445351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55" name="テキスト プレースホルダー 56">
            <a:extLst>
              <a:ext uri="{FF2B5EF4-FFF2-40B4-BE49-F238E27FC236}">
                <a16:creationId xmlns:a16="http://schemas.microsoft.com/office/drawing/2014/main" id="{E6888ACB-33E2-4114-9A5D-254AB0604960}"/>
              </a:ext>
            </a:extLst>
          </p:cNvPr>
          <p:cNvSpPr txBox="1">
            <a:spLocks/>
          </p:cNvSpPr>
          <p:nvPr/>
        </p:nvSpPr>
        <p:spPr>
          <a:xfrm>
            <a:off x="4643023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14</a:t>
            </a:r>
            <a:endParaRPr lang="ja-JP" altLang="en-US" dirty="0"/>
          </a:p>
        </p:txBody>
      </p:sp>
      <p:sp>
        <p:nvSpPr>
          <p:cNvPr id="157" name="テキスト プレースホルダー 57">
            <a:extLst>
              <a:ext uri="{FF2B5EF4-FFF2-40B4-BE49-F238E27FC236}">
                <a16:creationId xmlns:a16="http://schemas.microsoft.com/office/drawing/2014/main" id="{994D5A15-5157-438A-93FF-6CDB6A4BB905}"/>
              </a:ext>
            </a:extLst>
          </p:cNvPr>
          <p:cNvSpPr txBox="1">
            <a:spLocks/>
          </p:cNvSpPr>
          <p:nvPr/>
        </p:nvSpPr>
        <p:spPr>
          <a:xfrm>
            <a:off x="6055028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15</a:t>
            </a:r>
            <a:endParaRPr lang="ja-JP" altLang="en-US" dirty="0"/>
          </a:p>
        </p:txBody>
      </p:sp>
      <p:sp>
        <p:nvSpPr>
          <p:cNvPr id="159" name="テキスト プレースホルダー 59">
            <a:extLst>
              <a:ext uri="{FF2B5EF4-FFF2-40B4-BE49-F238E27FC236}">
                <a16:creationId xmlns:a16="http://schemas.microsoft.com/office/drawing/2014/main" id="{6B6AF558-FFDE-4757-9651-C4969CC2F30D}"/>
              </a:ext>
            </a:extLst>
          </p:cNvPr>
          <p:cNvSpPr txBox="1">
            <a:spLocks/>
          </p:cNvSpPr>
          <p:nvPr/>
        </p:nvSpPr>
        <p:spPr>
          <a:xfrm>
            <a:off x="8864500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17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61" name="テキスト プレースホルダー 60">
            <a:extLst>
              <a:ext uri="{FF2B5EF4-FFF2-40B4-BE49-F238E27FC236}">
                <a16:creationId xmlns:a16="http://schemas.microsoft.com/office/drawing/2014/main" id="{71A46318-D742-46F6-BC5C-2A3283B94377}"/>
              </a:ext>
            </a:extLst>
          </p:cNvPr>
          <p:cNvSpPr txBox="1">
            <a:spLocks/>
          </p:cNvSpPr>
          <p:nvPr/>
        </p:nvSpPr>
        <p:spPr>
          <a:xfrm>
            <a:off x="445351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18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63" name="テキスト プレースホルダー 63">
            <a:extLst>
              <a:ext uri="{FF2B5EF4-FFF2-40B4-BE49-F238E27FC236}">
                <a16:creationId xmlns:a16="http://schemas.microsoft.com/office/drawing/2014/main" id="{736CDEB7-B4E5-421D-90B3-6CA464CE7CA9}"/>
              </a:ext>
            </a:extLst>
          </p:cNvPr>
          <p:cNvSpPr txBox="1">
            <a:spLocks/>
          </p:cNvSpPr>
          <p:nvPr/>
        </p:nvSpPr>
        <p:spPr>
          <a:xfrm>
            <a:off x="4643023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21</a:t>
            </a:r>
            <a:endParaRPr lang="ja-JP" altLang="en-US" dirty="0"/>
          </a:p>
        </p:txBody>
      </p:sp>
      <p:sp>
        <p:nvSpPr>
          <p:cNvPr id="165" name="テキスト プレースホルダー 64">
            <a:extLst>
              <a:ext uri="{FF2B5EF4-FFF2-40B4-BE49-F238E27FC236}">
                <a16:creationId xmlns:a16="http://schemas.microsoft.com/office/drawing/2014/main" id="{39171218-4C43-43D6-84DC-86D0EA38DB54}"/>
              </a:ext>
            </a:extLst>
          </p:cNvPr>
          <p:cNvSpPr txBox="1">
            <a:spLocks/>
          </p:cNvSpPr>
          <p:nvPr/>
        </p:nvSpPr>
        <p:spPr>
          <a:xfrm>
            <a:off x="6055028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22</a:t>
            </a:r>
            <a:endParaRPr lang="ja-JP" altLang="en-US" dirty="0"/>
          </a:p>
        </p:txBody>
      </p:sp>
      <p:sp>
        <p:nvSpPr>
          <p:cNvPr id="167" name="テキスト プレースホルダー 66">
            <a:extLst>
              <a:ext uri="{FF2B5EF4-FFF2-40B4-BE49-F238E27FC236}">
                <a16:creationId xmlns:a16="http://schemas.microsoft.com/office/drawing/2014/main" id="{DEA9A25C-161F-48AC-BE87-CF9A22B7BB5C}"/>
              </a:ext>
            </a:extLst>
          </p:cNvPr>
          <p:cNvSpPr txBox="1">
            <a:spLocks/>
          </p:cNvSpPr>
          <p:nvPr/>
        </p:nvSpPr>
        <p:spPr>
          <a:xfrm>
            <a:off x="7452370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23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69" name="テキスト プレースホルダー 67">
            <a:extLst>
              <a:ext uri="{FF2B5EF4-FFF2-40B4-BE49-F238E27FC236}">
                <a16:creationId xmlns:a16="http://schemas.microsoft.com/office/drawing/2014/main" id="{C0563D4E-FC67-4FE3-B0B2-DFB132CE5D76}"/>
              </a:ext>
            </a:extLst>
          </p:cNvPr>
          <p:cNvSpPr txBox="1">
            <a:spLocks/>
          </p:cNvSpPr>
          <p:nvPr/>
        </p:nvSpPr>
        <p:spPr>
          <a:xfrm>
            <a:off x="445351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71" name="テキスト プレースホルダー 70">
            <a:extLst>
              <a:ext uri="{FF2B5EF4-FFF2-40B4-BE49-F238E27FC236}">
                <a16:creationId xmlns:a16="http://schemas.microsoft.com/office/drawing/2014/main" id="{52E47E68-EFF5-4DCA-A930-8CB1B862AA1A}"/>
              </a:ext>
            </a:extLst>
          </p:cNvPr>
          <p:cNvSpPr txBox="1">
            <a:spLocks/>
          </p:cNvSpPr>
          <p:nvPr/>
        </p:nvSpPr>
        <p:spPr>
          <a:xfrm>
            <a:off x="4643023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28</a:t>
            </a:r>
            <a:endParaRPr lang="ja-JP" altLang="en-US" dirty="0"/>
          </a:p>
        </p:txBody>
      </p:sp>
      <p:sp>
        <p:nvSpPr>
          <p:cNvPr id="173" name="テキスト プレースホルダー 71">
            <a:extLst>
              <a:ext uri="{FF2B5EF4-FFF2-40B4-BE49-F238E27FC236}">
                <a16:creationId xmlns:a16="http://schemas.microsoft.com/office/drawing/2014/main" id="{35BFBD43-E422-4C48-9FBA-1DD6335D4A70}"/>
              </a:ext>
            </a:extLst>
          </p:cNvPr>
          <p:cNvSpPr txBox="1">
            <a:spLocks/>
          </p:cNvSpPr>
          <p:nvPr/>
        </p:nvSpPr>
        <p:spPr>
          <a:xfrm>
            <a:off x="6055028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29</a:t>
            </a:r>
            <a:endParaRPr lang="ja-JP" altLang="en-US" dirty="0"/>
          </a:p>
        </p:txBody>
      </p:sp>
      <p:sp>
        <p:nvSpPr>
          <p:cNvPr id="175" name="テキスト プレースホルダー 73">
            <a:extLst>
              <a:ext uri="{FF2B5EF4-FFF2-40B4-BE49-F238E27FC236}">
                <a16:creationId xmlns:a16="http://schemas.microsoft.com/office/drawing/2014/main" id="{39353F54-ED41-4DA5-8C27-8E8D3189895C}"/>
              </a:ext>
            </a:extLst>
          </p:cNvPr>
          <p:cNvSpPr txBox="1">
            <a:spLocks/>
          </p:cNvSpPr>
          <p:nvPr/>
        </p:nvSpPr>
        <p:spPr>
          <a:xfrm>
            <a:off x="4648045" y="6261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7" name="テキスト プレースホルダー 74">
            <a:extLst>
              <a:ext uri="{FF2B5EF4-FFF2-40B4-BE49-F238E27FC236}">
                <a16:creationId xmlns:a16="http://schemas.microsoft.com/office/drawing/2014/main" id="{7DEE314F-35E8-4F16-83EB-08E9AC1DAB55}"/>
              </a:ext>
            </a:extLst>
          </p:cNvPr>
          <p:cNvSpPr txBox="1">
            <a:spLocks/>
          </p:cNvSpPr>
          <p:nvPr/>
        </p:nvSpPr>
        <p:spPr>
          <a:xfrm>
            <a:off x="7452370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79" name="テキスト プレースホルダー 66">
            <a:extLst>
              <a:ext uri="{FF2B5EF4-FFF2-40B4-BE49-F238E27FC236}">
                <a16:creationId xmlns:a16="http://schemas.microsoft.com/office/drawing/2014/main" id="{040D2FCD-E667-44A3-9134-BFECFB246ED9}"/>
              </a:ext>
            </a:extLst>
          </p:cNvPr>
          <p:cNvSpPr txBox="1">
            <a:spLocks/>
          </p:cNvSpPr>
          <p:nvPr/>
        </p:nvSpPr>
        <p:spPr>
          <a:xfrm>
            <a:off x="7452370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1" name="テキスト プレースホルダー 67">
            <a:extLst>
              <a:ext uri="{FF2B5EF4-FFF2-40B4-BE49-F238E27FC236}">
                <a16:creationId xmlns:a16="http://schemas.microsoft.com/office/drawing/2014/main" id="{0E61A071-11B1-4D0E-8FB0-86648AED075F}"/>
              </a:ext>
            </a:extLst>
          </p:cNvPr>
          <p:cNvSpPr txBox="1">
            <a:spLocks/>
          </p:cNvSpPr>
          <p:nvPr/>
        </p:nvSpPr>
        <p:spPr>
          <a:xfrm>
            <a:off x="8864500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24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83" name="テキスト プレースホルダー 67">
            <a:extLst>
              <a:ext uri="{FF2B5EF4-FFF2-40B4-BE49-F238E27FC236}">
                <a16:creationId xmlns:a16="http://schemas.microsoft.com/office/drawing/2014/main" id="{D19D3233-EAED-4E26-96F6-72915F7F7B3B}"/>
              </a:ext>
            </a:extLst>
          </p:cNvPr>
          <p:cNvSpPr txBox="1">
            <a:spLocks/>
          </p:cNvSpPr>
          <p:nvPr/>
        </p:nvSpPr>
        <p:spPr>
          <a:xfrm>
            <a:off x="8864500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85" name="テキスト プレースホルダー 66">
            <a:extLst>
              <a:ext uri="{FF2B5EF4-FFF2-40B4-BE49-F238E27FC236}">
                <a16:creationId xmlns:a16="http://schemas.microsoft.com/office/drawing/2014/main" id="{92AA241F-CB37-434B-83B6-FB8BA02C57F7}"/>
              </a:ext>
            </a:extLst>
          </p:cNvPr>
          <p:cNvSpPr txBox="1">
            <a:spLocks/>
          </p:cNvSpPr>
          <p:nvPr/>
        </p:nvSpPr>
        <p:spPr>
          <a:xfrm>
            <a:off x="7452370" y="23860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7" name="テキスト プレースホルダー 75">
            <a:extLst>
              <a:ext uri="{FF2B5EF4-FFF2-40B4-BE49-F238E27FC236}">
                <a16:creationId xmlns:a16="http://schemas.microsoft.com/office/drawing/2014/main" id="{9214B1EF-13D3-498D-B38A-6ADBD27632E7}"/>
              </a:ext>
            </a:extLst>
          </p:cNvPr>
          <p:cNvSpPr txBox="1">
            <a:spLocks/>
          </p:cNvSpPr>
          <p:nvPr/>
        </p:nvSpPr>
        <p:spPr>
          <a:xfrm>
            <a:off x="1820419" y="625455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89" name="テキスト プレースホルダー 49">
            <a:extLst>
              <a:ext uri="{FF2B5EF4-FFF2-40B4-BE49-F238E27FC236}">
                <a16:creationId xmlns:a16="http://schemas.microsoft.com/office/drawing/2014/main" id="{12D41A89-D185-4348-B019-39AECDA1A639}"/>
              </a:ext>
            </a:extLst>
          </p:cNvPr>
          <p:cNvSpPr txBox="1">
            <a:spLocks/>
          </p:cNvSpPr>
          <p:nvPr/>
        </p:nvSpPr>
        <p:spPr>
          <a:xfrm>
            <a:off x="3245234" y="2386009"/>
            <a:ext cx="525396" cy="483408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6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91" name="テキスト プレースホルダー 56">
            <a:extLst>
              <a:ext uri="{FF2B5EF4-FFF2-40B4-BE49-F238E27FC236}">
                <a16:creationId xmlns:a16="http://schemas.microsoft.com/office/drawing/2014/main" id="{DDCA40B9-A2DE-4BA9-B150-532B8EFD6884}"/>
              </a:ext>
            </a:extLst>
          </p:cNvPr>
          <p:cNvSpPr txBox="1">
            <a:spLocks/>
          </p:cNvSpPr>
          <p:nvPr/>
        </p:nvSpPr>
        <p:spPr>
          <a:xfrm>
            <a:off x="3245234" y="336857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13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93" name="テキスト プレースホルダー 63">
            <a:extLst>
              <a:ext uri="{FF2B5EF4-FFF2-40B4-BE49-F238E27FC236}">
                <a16:creationId xmlns:a16="http://schemas.microsoft.com/office/drawing/2014/main" id="{FA4B4C36-192F-4B10-A1B3-275DE441C10E}"/>
              </a:ext>
            </a:extLst>
          </p:cNvPr>
          <p:cNvSpPr txBox="1">
            <a:spLocks/>
          </p:cNvSpPr>
          <p:nvPr/>
        </p:nvSpPr>
        <p:spPr>
          <a:xfrm>
            <a:off x="3245234" y="43316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95" name="テキスト プレースホルダー 70">
            <a:extLst>
              <a:ext uri="{FF2B5EF4-FFF2-40B4-BE49-F238E27FC236}">
                <a16:creationId xmlns:a16="http://schemas.microsoft.com/office/drawing/2014/main" id="{52259425-BF83-44F9-9069-C1AF82308051}"/>
              </a:ext>
            </a:extLst>
          </p:cNvPr>
          <p:cNvSpPr txBox="1">
            <a:spLocks/>
          </p:cNvSpPr>
          <p:nvPr/>
        </p:nvSpPr>
        <p:spPr>
          <a:xfrm>
            <a:off x="3245234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97" name="テキスト プレースホルダー 75">
            <a:extLst>
              <a:ext uri="{FF2B5EF4-FFF2-40B4-BE49-F238E27FC236}">
                <a16:creationId xmlns:a16="http://schemas.microsoft.com/office/drawing/2014/main" id="{639F32B6-2CD1-475D-A62B-796DCACF509A}"/>
              </a:ext>
            </a:extLst>
          </p:cNvPr>
          <p:cNvSpPr txBox="1">
            <a:spLocks/>
          </p:cNvSpPr>
          <p:nvPr/>
        </p:nvSpPr>
        <p:spPr>
          <a:xfrm>
            <a:off x="440909" y="625798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3" name="テキスト プレースホルダー 49">
            <a:extLst>
              <a:ext uri="{FF2B5EF4-FFF2-40B4-BE49-F238E27FC236}">
                <a16:creationId xmlns:a16="http://schemas.microsoft.com/office/drawing/2014/main" id="{793F4794-4EBF-4751-998E-C924B4D608DF}"/>
              </a:ext>
            </a:extLst>
          </p:cNvPr>
          <p:cNvSpPr txBox="1">
            <a:spLocks/>
          </p:cNvSpPr>
          <p:nvPr/>
        </p:nvSpPr>
        <p:spPr>
          <a:xfrm>
            <a:off x="6055028" y="142286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54" name="テキスト プレースホルダー 50">
            <a:extLst>
              <a:ext uri="{FF2B5EF4-FFF2-40B4-BE49-F238E27FC236}">
                <a16:creationId xmlns:a16="http://schemas.microsoft.com/office/drawing/2014/main" id="{60D7E006-8ED3-4388-9A6E-CC2C952732F6}"/>
              </a:ext>
            </a:extLst>
          </p:cNvPr>
          <p:cNvSpPr txBox="1">
            <a:spLocks/>
          </p:cNvSpPr>
          <p:nvPr/>
        </p:nvSpPr>
        <p:spPr>
          <a:xfrm>
            <a:off x="7452370" y="142286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55" name="テキスト プレースホルダー 52">
            <a:extLst>
              <a:ext uri="{FF2B5EF4-FFF2-40B4-BE49-F238E27FC236}">
                <a16:creationId xmlns:a16="http://schemas.microsoft.com/office/drawing/2014/main" id="{96763B6E-6CF6-4A6D-9472-BB60F4450314}"/>
              </a:ext>
            </a:extLst>
          </p:cNvPr>
          <p:cNvSpPr txBox="1">
            <a:spLocks/>
          </p:cNvSpPr>
          <p:nvPr/>
        </p:nvSpPr>
        <p:spPr>
          <a:xfrm>
            <a:off x="445351" y="23860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4</a:t>
            </a:r>
            <a:endParaRPr lang="ja-JP" altLang="en-US" dirty="0"/>
          </a:p>
        </p:txBody>
      </p:sp>
      <p:sp>
        <p:nvSpPr>
          <p:cNvPr id="57" name="テキスト プレースホルダー 66">
            <a:extLst>
              <a:ext uri="{FF2B5EF4-FFF2-40B4-BE49-F238E27FC236}">
                <a16:creationId xmlns:a16="http://schemas.microsoft.com/office/drawing/2014/main" id="{5781BC73-E2D3-4FB6-B681-B283231BDC36}"/>
              </a:ext>
            </a:extLst>
          </p:cNvPr>
          <p:cNvSpPr txBox="1">
            <a:spLocks/>
          </p:cNvSpPr>
          <p:nvPr/>
        </p:nvSpPr>
        <p:spPr>
          <a:xfrm>
            <a:off x="8864500" y="142286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3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45" name="テキスト プレースホルダー 71">
            <a:extLst>
              <a:ext uri="{FF2B5EF4-FFF2-40B4-BE49-F238E27FC236}">
                <a16:creationId xmlns:a16="http://schemas.microsoft.com/office/drawing/2014/main" id="{FCEF47F0-EEEE-1B8D-4706-0C87897187CE}"/>
              </a:ext>
            </a:extLst>
          </p:cNvPr>
          <p:cNvSpPr txBox="1">
            <a:spLocks/>
          </p:cNvSpPr>
          <p:nvPr/>
        </p:nvSpPr>
        <p:spPr>
          <a:xfrm>
            <a:off x="7452370" y="530460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30</a:t>
            </a:r>
            <a:endParaRPr lang="ja-JP" altLang="en-US" dirty="0"/>
          </a:p>
        </p:txBody>
      </p:sp>
      <p:sp>
        <p:nvSpPr>
          <p:cNvPr id="46" name="テキスト プレースホルダー 71">
            <a:extLst>
              <a:ext uri="{FF2B5EF4-FFF2-40B4-BE49-F238E27FC236}">
                <a16:creationId xmlns:a16="http://schemas.microsoft.com/office/drawing/2014/main" id="{73AE5CC6-7DF3-ADA1-2457-65FC7C3F9205}"/>
              </a:ext>
            </a:extLst>
          </p:cNvPr>
          <p:cNvSpPr txBox="1">
            <a:spLocks/>
          </p:cNvSpPr>
          <p:nvPr/>
        </p:nvSpPr>
        <p:spPr>
          <a:xfrm>
            <a:off x="8867653" y="53003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31</a:t>
            </a:r>
            <a:endParaRPr lang="ja-JP" altLang="en-US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16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7" name="図プレースホルダー 36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79"/>
          </p:nvPr>
        </p:nvSpPr>
        <p:spPr>
          <a:xfrm>
            <a:off x="8842981" y="433887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4" name="図プレースホルダー 43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6" name="図プレースホルダー 45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0" name="図プレースホルダー 49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3" name="図プレースホルダー 82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5" name="図プレースホルダー 84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7" name="図プレースホルダー 86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9" name="図プレースホルダー 88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1" name="図プレースホルダー 90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6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55332" y="643558"/>
            <a:ext cx="19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JUNE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116" name="テキスト プレースホルダー 101">
            <a:extLst>
              <a:ext uri="{FF2B5EF4-FFF2-40B4-BE49-F238E27FC236}">
                <a16:creationId xmlns:a16="http://schemas.microsoft.com/office/drawing/2014/main" id="{339A23C6-0ABA-48E6-A137-FBFCD2427D41}"/>
              </a:ext>
            </a:extLst>
          </p:cNvPr>
          <p:cNvSpPr txBox="1">
            <a:spLocks/>
          </p:cNvSpPr>
          <p:nvPr/>
        </p:nvSpPr>
        <p:spPr>
          <a:xfrm>
            <a:off x="4644724" y="1420450"/>
            <a:ext cx="503785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7" name="テキスト プレースホルダー 102">
            <a:extLst>
              <a:ext uri="{FF2B5EF4-FFF2-40B4-BE49-F238E27FC236}">
                <a16:creationId xmlns:a16="http://schemas.microsoft.com/office/drawing/2014/main" id="{FF6886BE-29BF-4458-A9CE-2FABA044AA2A}"/>
              </a:ext>
            </a:extLst>
          </p:cNvPr>
          <p:cNvSpPr txBox="1">
            <a:spLocks/>
          </p:cNvSpPr>
          <p:nvPr/>
        </p:nvSpPr>
        <p:spPr>
          <a:xfrm>
            <a:off x="7451259" y="14204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テキスト プレースホルダー 110">
            <a:extLst>
              <a:ext uri="{FF2B5EF4-FFF2-40B4-BE49-F238E27FC236}">
                <a16:creationId xmlns:a16="http://schemas.microsoft.com/office/drawing/2014/main" id="{1A6B6EFF-9C77-41A5-88D0-D9794A3B211F}"/>
              </a:ext>
            </a:extLst>
          </p:cNvPr>
          <p:cNvSpPr txBox="1">
            <a:spLocks/>
          </p:cNvSpPr>
          <p:nvPr/>
        </p:nvSpPr>
        <p:spPr>
          <a:xfrm>
            <a:off x="8855933" y="14204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7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20" name="テキスト プレースホルダー 111">
            <a:extLst>
              <a:ext uri="{FF2B5EF4-FFF2-40B4-BE49-F238E27FC236}">
                <a16:creationId xmlns:a16="http://schemas.microsoft.com/office/drawing/2014/main" id="{175B2A44-1779-464C-B728-13DD27C0DC1C}"/>
              </a:ext>
            </a:extLst>
          </p:cNvPr>
          <p:cNvSpPr txBox="1">
            <a:spLocks/>
          </p:cNvSpPr>
          <p:nvPr/>
        </p:nvSpPr>
        <p:spPr>
          <a:xfrm>
            <a:off x="429481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8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1" name="テキスト プレースホルダー 112">
            <a:extLst>
              <a:ext uri="{FF2B5EF4-FFF2-40B4-BE49-F238E27FC236}">
                <a16:creationId xmlns:a16="http://schemas.microsoft.com/office/drawing/2014/main" id="{ACD236D6-1E08-48BB-B0C9-2A82943111AF}"/>
              </a:ext>
            </a:extLst>
          </p:cNvPr>
          <p:cNvSpPr txBox="1">
            <a:spLocks/>
          </p:cNvSpPr>
          <p:nvPr/>
        </p:nvSpPr>
        <p:spPr>
          <a:xfrm>
            <a:off x="1834810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2" name="テキスト プレースホルダー 113">
            <a:extLst>
              <a:ext uri="{FF2B5EF4-FFF2-40B4-BE49-F238E27FC236}">
                <a16:creationId xmlns:a16="http://schemas.microsoft.com/office/drawing/2014/main" id="{21C3B8E1-8559-462A-BCB1-0544E8A09AA6}"/>
              </a:ext>
            </a:extLst>
          </p:cNvPr>
          <p:cNvSpPr txBox="1">
            <a:spLocks/>
          </p:cNvSpPr>
          <p:nvPr/>
        </p:nvSpPr>
        <p:spPr>
          <a:xfrm>
            <a:off x="3242797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3" name="テキスト プレースホルダー 114">
            <a:extLst>
              <a:ext uri="{FF2B5EF4-FFF2-40B4-BE49-F238E27FC236}">
                <a16:creationId xmlns:a16="http://schemas.microsoft.com/office/drawing/2014/main" id="{D57BA435-8CE7-43F3-AD4C-7E74350D5F15}"/>
              </a:ext>
            </a:extLst>
          </p:cNvPr>
          <p:cNvSpPr txBox="1">
            <a:spLocks/>
          </p:cNvSpPr>
          <p:nvPr/>
        </p:nvSpPr>
        <p:spPr>
          <a:xfrm>
            <a:off x="4644724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11</a:t>
            </a:r>
            <a:endParaRPr lang="ja-JP" altLang="en-US" dirty="0"/>
          </a:p>
        </p:txBody>
      </p:sp>
      <p:sp>
        <p:nvSpPr>
          <p:cNvPr id="124" name="テキスト プレースホルダー 125">
            <a:extLst>
              <a:ext uri="{FF2B5EF4-FFF2-40B4-BE49-F238E27FC236}">
                <a16:creationId xmlns:a16="http://schemas.microsoft.com/office/drawing/2014/main" id="{BF6EFB39-9992-487E-8792-214AA32B5610}"/>
              </a:ext>
            </a:extLst>
          </p:cNvPr>
          <p:cNvSpPr txBox="1">
            <a:spLocks/>
          </p:cNvSpPr>
          <p:nvPr/>
        </p:nvSpPr>
        <p:spPr>
          <a:xfrm>
            <a:off x="7451259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13</a:t>
            </a:r>
            <a:endParaRPr lang="ja-JP" altLang="en-US" dirty="0"/>
          </a:p>
        </p:txBody>
      </p:sp>
      <p:sp>
        <p:nvSpPr>
          <p:cNvPr id="125" name="テキスト プレースホルダー 137">
            <a:extLst>
              <a:ext uri="{FF2B5EF4-FFF2-40B4-BE49-F238E27FC236}">
                <a16:creationId xmlns:a16="http://schemas.microsoft.com/office/drawing/2014/main" id="{FA0EBB8F-C3BD-42A7-A155-6B1BF522BB1A}"/>
              </a:ext>
            </a:extLst>
          </p:cNvPr>
          <p:cNvSpPr txBox="1">
            <a:spLocks/>
          </p:cNvSpPr>
          <p:nvPr/>
        </p:nvSpPr>
        <p:spPr>
          <a:xfrm>
            <a:off x="8855933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14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26" name="テキスト プレースホルダー 140">
            <a:extLst>
              <a:ext uri="{FF2B5EF4-FFF2-40B4-BE49-F238E27FC236}">
                <a16:creationId xmlns:a16="http://schemas.microsoft.com/office/drawing/2014/main" id="{20FF34EC-6AF7-4003-8596-C942CA553C42}"/>
              </a:ext>
            </a:extLst>
          </p:cNvPr>
          <p:cNvSpPr txBox="1">
            <a:spLocks/>
          </p:cNvSpPr>
          <p:nvPr/>
        </p:nvSpPr>
        <p:spPr>
          <a:xfrm>
            <a:off x="429481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7" name="テキスト プレースホルダー 141">
            <a:extLst>
              <a:ext uri="{FF2B5EF4-FFF2-40B4-BE49-F238E27FC236}">
                <a16:creationId xmlns:a16="http://schemas.microsoft.com/office/drawing/2014/main" id="{73955FC4-D444-4B6F-9D68-6CFFCB0A2B6B}"/>
              </a:ext>
            </a:extLst>
          </p:cNvPr>
          <p:cNvSpPr txBox="1">
            <a:spLocks/>
          </p:cNvSpPr>
          <p:nvPr/>
        </p:nvSpPr>
        <p:spPr>
          <a:xfrm>
            <a:off x="1834810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9" name="テキスト プレースホルダー 142">
            <a:extLst>
              <a:ext uri="{FF2B5EF4-FFF2-40B4-BE49-F238E27FC236}">
                <a16:creationId xmlns:a16="http://schemas.microsoft.com/office/drawing/2014/main" id="{197405A4-DE67-4F77-87CA-8D6B8B661CBD}"/>
              </a:ext>
            </a:extLst>
          </p:cNvPr>
          <p:cNvSpPr txBox="1">
            <a:spLocks/>
          </p:cNvSpPr>
          <p:nvPr/>
        </p:nvSpPr>
        <p:spPr>
          <a:xfrm>
            <a:off x="3242797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0" name="テキスト プレースホルダー 143">
            <a:extLst>
              <a:ext uri="{FF2B5EF4-FFF2-40B4-BE49-F238E27FC236}">
                <a16:creationId xmlns:a16="http://schemas.microsoft.com/office/drawing/2014/main" id="{B408FA5A-B027-4510-9586-3866A9BE38F4}"/>
              </a:ext>
            </a:extLst>
          </p:cNvPr>
          <p:cNvSpPr txBox="1">
            <a:spLocks/>
          </p:cNvSpPr>
          <p:nvPr/>
        </p:nvSpPr>
        <p:spPr>
          <a:xfrm>
            <a:off x="4644724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18</a:t>
            </a:r>
            <a:endParaRPr lang="ja-JP" altLang="en-US" dirty="0"/>
          </a:p>
        </p:txBody>
      </p:sp>
      <p:sp>
        <p:nvSpPr>
          <p:cNvPr id="131" name="テキスト プレースホルダー 145">
            <a:extLst>
              <a:ext uri="{FF2B5EF4-FFF2-40B4-BE49-F238E27FC236}">
                <a16:creationId xmlns:a16="http://schemas.microsoft.com/office/drawing/2014/main" id="{372F40CC-5DF6-4236-B721-FC428096E3EC}"/>
              </a:ext>
            </a:extLst>
          </p:cNvPr>
          <p:cNvSpPr txBox="1">
            <a:spLocks/>
          </p:cNvSpPr>
          <p:nvPr/>
        </p:nvSpPr>
        <p:spPr>
          <a:xfrm>
            <a:off x="7451259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20</a:t>
            </a:r>
            <a:endParaRPr lang="ja-JP" altLang="en-US" dirty="0"/>
          </a:p>
        </p:txBody>
      </p:sp>
      <p:sp>
        <p:nvSpPr>
          <p:cNvPr id="132" name="テキスト プレースホルダー 146">
            <a:extLst>
              <a:ext uri="{FF2B5EF4-FFF2-40B4-BE49-F238E27FC236}">
                <a16:creationId xmlns:a16="http://schemas.microsoft.com/office/drawing/2014/main" id="{F62EC2E3-16CE-4ACA-B440-BA43A3148B5E}"/>
              </a:ext>
            </a:extLst>
          </p:cNvPr>
          <p:cNvSpPr txBox="1">
            <a:spLocks/>
          </p:cNvSpPr>
          <p:nvPr/>
        </p:nvSpPr>
        <p:spPr>
          <a:xfrm>
            <a:off x="8855933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21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34" name="テキスト プレースホルダー 147">
            <a:extLst>
              <a:ext uri="{FF2B5EF4-FFF2-40B4-BE49-F238E27FC236}">
                <a16:creationId xmlns:a16="http://schemas.microsoft.com/office/drawing/2014/main" id="{D2106C84-3A65-4274-A23B-9FB9C3EE8B52}"/>
              </a:ext>
            </a:extLst>
          </p:cNvPr>
          <p:cNvSpPr txBox="1">
            <a:spLocks/>
          </p:cNvSpPr>
          <p:nvPr/>
        </p:nvSpPr>
        <p:spPr>
          <a:xfrm>
            <a:off x="429481" y="43239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22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36" name="テキスト プレースホルダー 148">
            <a:extLst>
              <a:ext uri="{FF2B5EF4-FFF2-40B4-BE49-F238E27FC236}">
                <a16:creationId xmlns:a16="http://schemas.microsoft.com/office/drawing/2014/main" id="{66B4FD11-2172-4BA2-A5C7-7C6F771896E7}"/>
              </a:ext>
            </a:extLst>
          </p:cNvPr>
          <p:cNvSpPr txBox="1">
            <a:spLocks/>
          </p:cNvSpPr>
          <p:nvPr/>
        </p:nvSpPr>
        <p:spPr>
          <a:xfrm>
            <a:off x="1834810" y="43239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23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8" name="テキスト プレースホルダー 149">
            <a:extLst>
              <a:ext uri="{FF2B5EF4-FFF2-40B4-BE49-F238E27FC236}">
                <a16:creationId xmlns:a16="http://schemas.microsoft.com/office/drawing/2014/main" id="{55B5A73D-0C72-4394-BEE0-9F3CA42D2D39}"/>
              </a:ext>
            </a:extLst>
          </p:cNvPr>
          <p:cNvSpPr txBox="1">
            <a:spLocks/>
          </p:cNvSpPr>
          <p:nvPr/>
        </p:nvSpPr>
        <p:spPr>
          <a:xfrm>
            <a:off x="3242797" y="43239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0" name="テキスト プレースホルダー 150">
            <a:extLst>
              <a:ext uri="{FF2B5EF4-FFF2-40B4-BE49-F238E27FC236}">
                <a16:creationId xmlns:a16="http://schemas.microsoft.com/office/drawing/2014/main" id="{148F4CDA-0F9F-4238-8845-3BBB443B7832}"/>
              </a:ext>
            </a:extLst>
          </p:cNvPr>
          <p:cNvSpPr txBox="1">
            <a:spLocks/>
          </p:cNvSpPr>
          <p:nvPr/>
        </p:nvSpPr>
        <p:spPr>
          <a:xfrm>
            <a:off x="4644724" y="43239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25</a:t>
            </a:r>
            <a:endParaRPr lang="ja-JP" altLang="en-US" dirty="0"/>
          </a:p>
        </p:txBody>
      </p:sp>
      <p:sp>
        <p:nvSpPr>
          <p:cNvPr id="172" name="テキスト プレースホルダー 152">
            <a:extLst>
              <a:ext uri="{FF2B5EF4-FFF2-40B4-BE49-F238E27FC236}">
                <a16:creationId xmlns:a16="http://schemas.microsoft.com/office/drawing/2014/main" id="{A4A0D899-240F-40E1-8BB1-7804A77F8AFA}"/>
              </a:ext>
            </a:extLst>
          </p:cNvPr>
          <p:cNvSpPr txBox="1">
            <a:spLocks/>
          </p:cNvSpPr>
          <p:nvPr/>
        </p:nvSpPr>
        <p:spPr>
          <a:xfrm>
            <a:off x="7451259" y="43239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4" name="テキスト プレースホルダー 102">
            <a:extLst>
              <a:ext uri="{FF2B5EF4-FFF2-40B4-BE49-F238E27FC236}">
                <a16:creationId xmlns:a16="http://schemas.microsoft.com/office/drawing/2014/main" id="{E83E3F1F-6BC0-4AC2-B1BE-8AB9B665BF14}"/>
              </a:ext>
            </a:extLst>
          </p:cNvPr>
          <p:cNvSpPr txBox="1">
            <a:spLocks/>
          </p:cNvSpPr>
          <p:nvPr/>
        </p:nvSpPr>
        <p:spPr>
          <a:xfrm>
            <a:off x="6051370" y="14204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6" name="テキスト プレースホルダー 125">
            <a:extLst>
              <a:ext uri="{FF2B5EF4-FFF2-40B4-BE49-F238E27FC236}">
                <a16:creationId xmlns:a16="http://schemas.microsoft.com/office/drawing/2014/main" id="{7CC40923-024B-4238-8204-3F1489CB42DC}"/>
              </a:ext>
            </a:extLst>
          </p:cNvPr>
          <p:cNvSpPr txBox="1">
            <a:spLocks/>
          </p:cNvSpPr>
          <p:nvPr/>
        </p:nvSpPr>
        <p:spPr>
          <a:xfrm>
            <a:off x="6051370" y="24055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8" name="テキスト プレースホルダー 145">
            <a:extLst>
              <a:ext uri="{FF2B5EF4-FFF2-40B4-BE49-F238E27FC236}">
                <a16:creationId xmlns:a16="http://schemas.microsoft.com/office/drawing/2014/main" id="{74821D3E-176F-4DE2-A05D-C88C099A92D1}"/>
              </a:ext>
            </a:extLst>
          </p:cNvPr>
          <p:cNvSpPr txBox="1">
            <a:spLocks/>
          </p:cNvSpPr>
          <p:nvPr/>
        </p:nvSpPr>
        <p:spPr>
          <a:xfrm>
            <a:off x="6051370" y="335816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0" name="テキスト プレースホルダー 152">
            <a:extLst>
              <a:ext uri="{FF2B5EF4-FFF2-40B4-BE49-F238E27FC236}">
                <a16:creationId xmlns:a16="http://schemas.microsoft.com/office/drawing/2014/main" id="{846ADB82-D4BF-4E26-8381-A233BD23F747}"/>
              </a:ext>
            </a:extLst>
          </p:cNvPr>
          <p:cNvSpPr txBox="1">
            <a:spLocks/>
          </p:cNvSpPr>
          <p:nvPr/>
        </p:nvSpPr>
        <p:spPr>
          <a:xfrm>
            <a:off x="6051370" y="432399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2" name="テキスト プレースホルダー 102">
            <a:extLst>
              <a:ext uri="{FF2B5EF4-FFF2-40B4-BE49-F238E27FC236}">
                <a16:creationId xmlns:a16="http://schemas.microsoft.com/office/drawing/2014/main" id="{6C39CF8B-EBD3-4F61-9321-EF02BFE3160D}"/>
              </a:ext>
            </a:extLst>
          </p:cNvPr>
          <p:cNvSpPr txBox="1">
            <a:spLocks/>
          </p:cNvSpPr>
          <p:nvPr/>
        </p:nvSpPr>
        <p:spPr>
          <a:xfrm>
            <a:off x="4644724" y="1424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6" name="テキスト プレースホルダー 111">
            <a:extLst>
              <a:ext uri="{FF2B5EF4-FFF2-40B4-BE49-F238E27FC236}">
                <a16:creationId xmlns:a16="http://schemas.microsoft.com/office/drawing/2014/main" id="{E89C7862-EC0A-4311-8955-D4B23E1FEC13}"/>
              </a:ext>
            </a:extLst>
          </p:cNvPr>
          <p:cNvSpPr txBox="1">
            <a:spLocks/>
          </p:cNvSpPr>
          <p:nvPr/>
        </p:nvSpPr>
        <p:spPr>
          <a:xfrm>
            <a:off x="429481" y="14204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88" name="テキスト プレースホルダー 112">
            <a:extLst>
              <a:ext uri="{FF2B5EF4-FFF2-40B4-BE49-F238E27FC236}">
                <a16:creationId xmlns:a16="http://schemas.microsoft.com/office/drawing/2014/main" id="{B8E92DDA-4943-4FE8-9E70-E7E51577F57E}"/>
              </a:ext>
            </a:extLst>
          </p:cNvPr>
          <p:cNvSpPr txBox="1">
            <a:spLocks/>
          </p:cNvSpPr>
          <p:nvPr/>
        </p:nvSpPr>
        <p:spPr>
          <a:xfrm>
            <a:off x="1834810" y="14204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90" name="テキスト プレースホルダー 113">
            <a:extLst>
              <a:ext uri="{FF2B5EF4-FFF2-40B4-BE49-F238E27FC236}">
                <a16:creationId xmlns:a16="http://schemas.microsoft.com/office/drawing/2014/main" id="{3E0F91BA-B8C4-474B-9E8E-BC38AB7D5CB7}"/>
              </a:ext>
            </a:extLst>
          </p:cNvPr>
          <p:cNvSpPr txBox="1">
            <a:spLocks/>
          </p:cNvSpPr>
          <p:nvPr/>
        </p:nvSpPr>
        <p:spPr>
          <a:xfrm>
            <a:off x="3242797" y="14204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3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92" name="テキスト プレースホルダー 102">
            <a:extLst>
              <a:ext uri="{FF2B5EF4-FFF2-40B4-BE49-F238E27FC236}">
                <a16:creationId xmlns:a16="http://schemas.microsoft.com/office/drawing/2014/main" id="{3A0FAAA2-2A4E-4CE2-AA17-99994FCCFF57}"/>
              </a:ext>
            </a:extLst>
          </p:cNvPr>
          <p:cNvSpPr txBox="1">
            <a:spLocks/>
          </p:cNvSpPr>
          <p:nvPr/>
        </p:nvSpPr>
        <p:spPr>
          <a:xfrm>
            <a:off x="3242797" y="1424057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" name="テキスト プレースホルダー 152">
            <a:extLst>
              <a:ext uri="{FF2B5EF4-FFF2-40B4-BE49-F238E27FC236}">
                <a16:creationId xmlns:a16="http://schemas.microsoft.com/office/drawing/2014/main" id="{2BF241A8-2DC9-4A00-BFDA-A77ABB1FCC4A}"/>
              </a:ext>
            </a:extLst>
          </p:cNvPr>
          <p:cNvSpPr txBox="1">
            <a:spLocks/>
          </p:cNvSpPr>
          <p:nvPr/>
        </p:nvSpPr>
        <p:spPr>
          <a:xfrm>
            <a:off x="8855933" y="4323997"/>
            <a:ext cx="536784" cy="442911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28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" name="テキスト プレースホルダー 152">
            <a:extLst>
              <a:ext uri="{FF2B5EF4-FFF2-40B4-BE49-F238E27FC236}">
                <a16:creationId xmlns:a16="http://schemas.microsoft.com/office/drawing/2014/main" id="{6CA07BDD-4D0F-C3FD-5AC8-77FBD8AE5DCA}"/>
              </a:ext>
            </a:extLst>
          </p:cNvPr>
          <p:cNvSpPr txBox="1">
            <a:spLocks/>
          </p:cNvSpPr>
          <p:nvPr/>
        </p:nvSpPr>
        <p:spPr>
          <a:xfrm>
            <a:off x="429481" y="5284065"/>
            <a:ext cx="536784" cy="442911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29</a:t>
            </a:r>
            <a:endParaRPr lang="ja-JP" altLang="en-US" dirty="0"/>
          </a:p>
        </p:txBody>
      </p:sp>
      <p:sp>
        <p:nvSpPr>
          <p:cNvPr id="5" name="テキスト プレースホルダー 152">
            <a:extLst>
              <a:ext uri="{FF2B5EF4-FFF2-40B4-BE49-F238E27FC236}">
                <a16:creationId xmlns:a16="http://schemas.microsoft.com/office/drawing/2014/main" id="{785004FE-6041-8779-A2A4-FEA47D8015F0}"/>
              </a:ext>
            </a:extLst>
          </p:cNvPr>
          <p:cNvSpPr txBox="1">
            <a:spLocks/>
          </p:cNvSpPr>
          <p:nvPr/>
        </p:nvSpPr>
        <p:spPr>
          <a:xfrm>
            <a:off x="1832746" y="5292770"/>
            <a:ext cx="536784" cy="442911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30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1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52"/>
          </p:nvPr>
        </p:nvSpPr>
        <p:spPr>
          <a:xfrm>
            <a:off x="435875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53"/>
          </p:nvPr>
        </p:nvSpPr>
        <p:spPr>
          <a:xfrm>
            <a:off x="1839875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54"/>
          </p:nvPr>
        </p:nvSpPr>
        <p:spPr>
          <a:xfrm>
            <a:off x="3243875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55"/>
          </p:nvPr>
        </p:nvSpPr>
        <p:spPr>
          <a:xfrm>
            <a:off x="4647875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56"/>
          </p:nvPr>
        </p:nvSpPr>
        <p:spPr>
          <a:xfrm>
            <a:off x="6051875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57"/>
          </p:nvPr>
        </p:nvSpPr>
        <p:spPr>
          <a:xfrm>
            <a:off x="7455875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58"/>
          </p:nvPr>
        </p:nvSpPr>
        <p:spPr>
          <a:xfrm>
            <a:off x="8856700" y="6255685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9"/>
          </p:nvPr>
        </p:nvSpPr>
        <p:spPr>
          <a:xfrm>
            <a:off x="435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60"/>
          </p:nvPr>
        </p:nvSpPr>
        <p:spPr>
          <a:xfrm>
            <a:off x="1839875" y="1420491"/>
            <a:ext cx="1404000" cy="954000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61"/>
          </p:nvPr>
        </p:nvSpPr>
        <p:spPr>
          <a:xfrm>
            <a:off x="3243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62"/>
          </p:nvPr>
        </p:nvSpPr>
        <p:spPr>
          <a:xfrm>
            <a:off x="4647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63"/>
          </p:nvPr>
        </p:nvSpPr>
        <p:spPr>
          <a:xfrm>
            <a:off x="6051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64"/>
          </p:nvPr>
        </p:nvSpPr>
        <p:spPr>
          <a:xfrm>
            <a:off x="7455875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65"/>
          </p:nvPr>
        </p:nvSpPr>
        <p:spPr>
          <a:xfrm>
            <a:off x="8856700" y="1420491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6"/>
          </p:nvPr>
        </p:nvSpPr>
        <p:spPr>
          <a:xfrm>
            <a:off x="435875" y="2391223"/>
            <a:ext cx="1404000" cy="954000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67"/>
          </p:nvPr>
        </p:nvSpPr>
        <p:spPr>
          <a:xfrm>
            <a:off x="1839875" y="239122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68"/>
          </p:nvPr>
        </p:nvSpPr>
        <p:spPr>
          <a:xfrm>
            <a:off x="3243875" y="239122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9"/>
          </p:nvPr>
        </p:nvSpPr>
        <p:spPr>
          <a:xfrm>
            <a:off x="4647875" y="239122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70"/>
          </p:nvPr>
        </p:nvSpPr>
        <p:spPr>
          <a:xfrm>
            <a:off x="6051875" y="239122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71"/>
          </p:nvPr>
        </p:nvSpPr>
        <p:spPr>
          <a:xfrm>
            <a:off x="7455875" y="239122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72"/>
          </p:nvPr>
        </p:nvSpPr>
        <p:spPr>
          <a:xfrm>
            <a:off x="8856700" y="2391223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73"/>
          </p:nvPr>
        </p:nvSpPr>
        <p:spPr>
          <a:xfrm>
            <a:off x="435875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74"/>
          </p:nvPr>
        </p:nvSpPr>
        <p:spPr>
          <a:xfrm>
            <a:off x="1839875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75"/>
          </p:nvPr>
        </p:nvSpPr>
        <p:spPr>
          <a:xfrm>
            <a:off x="3243875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76"/>
          </p:nvPr>
        </p:nvSpPr>
        <p:spPr>
          <a:xfrm>
            <a:off x="4647875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77"/>
          </p:nvPr>
        </p:nvSpPr>
        <p:spPr>
          <a:xfrm>
            <a:off x="6051875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78"/>
          </p:nvPr>
        </p:nvSpPr>
        <p:spPr>
          <a:xfrm>
            <a:off x="7455875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9"/>
          </p:nvPr>
        </p:nvSpPr>
        <p:spPr>
          <a:xfrm>
            <a:off x="8856700" y="3364312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80"/>
          </p:nvPr>
        </p:nvSpPr>
        <p:spPr>
          <a:xfrm>
            <a:off x="435875" y="433268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81"/>
          </p:nvPr>
        </p:nvSpPr>
        <p:spPr>
          <a:xfrm>
            <a:off x="1839875" y="433268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82"/>
          </p:nvPr>
        </p:nvSpPr>
        <p:spPr>
          <a:xfrm>
            <a:off x="3243875" y="433268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83"/>
          </p:nvPr>
        </p:nvSpPr>
        <p:spPr>
          <a:xfrm>
            <a:off x="4647875" y="433268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84"/>
          </p:nvPr>
        </p:nvSpPr>
        <p:spPr>
          <a:xfrm>
            <a:off x="6051875" y="433268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85"/>
          </p:nvPr>
        </p:nvSpPr>
        <p:spPr>
          <a:xfrm>
            <a:off x="7455875" y="433268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86"/>
          </p:nvPr>
        </p:nvSpPr>
        <p:spPr>
          <a:xfrm>
            <a:off x="8849962" y="434350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7" name="図プレースホルダー 36"/>
          <p:cNvSpPr>
            <a:spLocks noGrp="1"/>
          </p:cNvSpPr>
          <p:nvPr>
            <p:ph type="pic" sz="quarter" idx="87"/>
          </p:nvPr>
        </p:nvSpPr>
        <p:spPr>
          <a:xfrm>
            <a:off x="435875" y="5302250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88"/>
          </p:nvPr>
        </p:nvSpPr>
        <p:spPr>
          <a:xfrm>
            <a:off x="1861803" y="5292999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89"/>
          </p:nvPr>
        </p:nvSpPr>
        <p:spPr>
          <a:xfrm>
            <a:off x="3243875" y="5302250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90"/>
          </p:nvPr>
        </p:nvSpPr>
        <p:spPr>
          <a:xfrm>
            <a:off x="4647875" y="5302250"/>
            <a:ext cx="1404000" cy="954000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91"/>
          </p:nvPr>
        </p:nvSpPr>
        <p:spPr>
          <a:xfrm>
            <a:off x="6051875" y="5302250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2" name="図プレースホルダー 41"/>
          <p:cNvSpPr>
            <a:spLocks noGrp="1"/>
          </p:cNvSpPr>
          <p:nvPr>
            <p:ph type="pic" sz="quarter" idx="92"/>
          </p:nvPr>
        </p:nvSpPr>
        <p:spPr>
          <a:xfrm>
            <a:off x="7455875" y="5302250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93"/>
          </p:nvPr>
        </p:nvSpPr>
        <p:spPr>
          <a:xfrm>
            <a:off x="8856700" y="5302250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/>
              <a:t>7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455332" y="643558"/>
            <a:ext cx="191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JULY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137" name="テキスト プレースホルダー 98">
            <a:extLst>
              <a:ext uri="{FF2B5EF4-FFF2-40B4-BE49-F238E27FC236}">
                <a16:creationId xmlns:a16="http://schemas.microsoft.com/office/drawing/2014/main" id="{A8E435C4-4810-4BCB-A525-C27C66201D07}"/>
              </a:ext>
            </a:extLst>
          </p:cNvPr>
          <p:cNvSpPr txBox="1">
            <a:spLocks/>
          </p:cNvSpPr>
          <p:nvPr/>
        </p:nvSpPr>
        <p:spPr>
          <a:xfrm>
            <a:off x="7458801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9" name="テキスト プレースホルダー 99">
            <a:extLst>
              <a:ext uri="{FF2B5EF4-FFF2-40B4-BE49-F238E27FC236}">
                <a16:creationId xmlns:a16="http://schemas.microsoft.com/office/drawing/2014/main" id="{5EE721B6-3E94-4C66-821C-F660A7666822}"/>
              </a:ext>
            </a:extLst>
          </p:cNvPr>
          <p:cNvSpPr txBox="1">
            <a:spLocks/>
          </p:cNvSpPr>
          <p:nvPr/>
        </p:nvSpPr>
        <p:spPr>
          <a:xfrm>
            <a:off x="8863474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5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41" name="テキスト プレースホルダー 100">
            <a:extLst>
              <a:ext uri="{FF2B5EF4-FFF2-40B4-BE49-F238E27FC236}">
                <a16:creationId xmlns:a16="http://schemas.microsoft.com/office/drawing/2014/main" id="{D4499F01-E536-4526-84E6-BB6045CC632B}"/>
              </a:ext>
            </a:extLst>
          </p:cNvPr>
          <p:cNvSpPr txBox="1">
            <a:spLocks/>
          </p:cNvSpPr>
          <p:nvPr/>
        </p:nvSpPr>
        <p:spPr>
          <a:xfrm>
            <a:off x="440511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6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43" name="テキスト プレースホルダー 101">
            <a:extLst>
              <a:ext uri="{FF2B5EF4-FFF2-40B4-BE49-F238E27FC236}">
                <a16:creationId xmlns:a16="http://schemas.microsoft.com/office/drawing/2014/main" id="{63B9F187-50B9-4B3F-90B4-245284AA35DA}"/>
              </a:ext>
            </a:extLst>
          </p:cNvPr>
          <p:cNvSpPr txBox="1">
            <a:spLocks/>
          </p:cNvSpPr>
          <p:nvPr/>
        </p:nvSpPr>
        <p:spPr>
          <a:xfrm>
            <a:off x="1841336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5" name="テキスト プレースホルダー 102">
            <a:extLst>
              <a:ext uri="{FF2B5EF4-FFF2-40B4-BE49-F238E27FC236}">
                <a16:creationId xmlns:a16="http://schemas.microsoft.com/office/drawing/2014/main" id="{D72EA3B8-019D-4BEE-AAC7-2C7CB6E45F34}"/>
              </a:ext>
            </a:extLst>
          </p:cNvPr>
          <p:cNvSpPr txBox="1">
            <a:spLocks/>
          </p:cNvSpPr>
          <p:nvPr/>
        </p:nvSpPr>
        <p:spPr>
          <a:xfrm>
            <a:off x="3243358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47" name="テキスト プレースホルダー 110">
            <a:extLst>
              <a:ext uri="{FF2B5EF4-FFF2-40B4-BE49-F238E27FC236}">
                <a16:creationId xmlns:a16="http://schemas.microsoft.com/office/drawing/2014/main" id="{4B4BFF8B-3A10-4C17-A9CE-B7E37B905216}"/>
              </a:ext>
            </a:extLst>
          </p:cNvPr>
          <p:cNvSpPr txBox="1">
            <a:spLocks/>
          </p:cNvSpPr>
          <p:nvPr/>
        </p:nvSpPr>
        <p:spPr>
          <a:xfrm>
            <a:off x="4645285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9</a:t>
            </a:r>
            <a:endParaRPr lang="ja-JP" altLang="en-US" dirty="0"/>
          </a:p>
        </p:txBody>
      </p:sp>
      <p:sp>
        <p:nvSpPr>
          <p:cNvPr id="149" name="テキスト プレースホルダー 125">
            <a:extLst>
              <a:ext uri="{FF2B5EF4-FFF2-40B4-BE49-F238E27FC236}">
                <a16:creationId xmlns:a16="http://schemas.microsoft.com/office/drawing/2014/main" id="{3C1641A7-E7E4-4F33-BB51-78DBBAC9C9D2}"/>
              </a:ext>
            </a:extLst>
          </p:cNvPr>
          <p:cNvSpPr txBox="1">
            <a:spLocks/>
          </p:cNvSpPr>
          <p:nvPr/>
        </p:nvSpPr>
        <p:spPr>
          <a:xfrm>
            <a:off x="7458801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51" name="テキスト プレースホルダー 140">
            <a:extLst>
              <a:ext uri="{FF2B5EF4-FFF2-40B4-BE49-F238E27FC236}">
                <a16:creationId xmlns:a16="http://schemas.microsoft.com/office/drawing/2014/main" id="{F5EC8CD5-DD32-40CC-AD45-E19800680391}"/>
              </a:ext>
            </a:extLst>
          </p:cNvPr>
          <p:cNvSpPr txBox="1">
            <a:spLocks/>
          </p:cNvSpPr>
          <p:nvPr/>
        </p:nvSpPr>
        <p:spPr>
          <a:xfrm>
            <a:off x="8863474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12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53" name="テキスト プレースホルダー 141">
            <a:extLst>
              <a:ext uri="{FF2B5EF4-FFF2-40B4-BE49-F238E27FC236}">
                <a16:creationId xmlns:a16="http://schemas.microsoft.com/office/drawing/2014/main" id="{A101073B-896A-4FAE-B3CC-47C7A5C8EB1F}"/>
              </a:ext>
            </a:extLst>
          </p:cNvPr>
          <p:cNvSpPr txBox="1">
            <a:spLocks/>
          </p:cNvSpPr>
          <p:nvPr/>
        </p:nvSpPr>
        <p:spPr>
          <a:xfrm>
            <a:off x="440511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55" name="テキスト プレースホルダー 142">
            <a:extLst>
              <a:ext uri="{FF2B5EF4-FFF2-40B4-BE49-F238E27FC236}">
                <a16:creationId xmlns:a16="http://schemas.microsoft.com/office/drawing/2014/main" id="{EC2E6732-56A4-4826-AFFE-B456C2FC4090}"/>
              </a:ext>
            </a:extLst>
          </p:cNvPr>
          <p:cNvSpPr txBox="1">
            <a:spLocks/>
          </p:cNvSpPr>
          <p:nvPr/>
        </p:nvSpPr>
        <p:spPr>
          <a:xfrm>
            <a:off x="1841336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57" name="テキスト プレースホルダー 143">
            <a:extLst>
              <a:ext uri="{FF2B5EF4-FFF2-40B4-BE49-F238E27FC236}">
                <a16:creationId xmlns:a16="http://schemas.microsoft.com/office/drawing/2014/main" id="{EC3EC989-16BA-4A81-97D2-CF0E789D800B}"/>
              </a:ext>
            </a:extLst>
          </p:cNvPr>
          <p:cNvSpPr txBox="1">
            <a:spLocks/>
          </p:cNvSpPr>
          <p:nvPr/>
        </p:nvSpPr>
        <p:spPr>
          <a:xfrm>
            <a:off x="3243358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59" name="テキスト プレースホルダー 144">
            <a:extLst>
              <a:ext uri="{FF2B5EF4-FFF2-40B4-BE49-F238E27FC236}">
                <a16:creationId xmlns:a16="http://schemas.microsoft.com/office/drawing/2014/main" id="{A843E74C-6AB9-4EDF-B02F-9A1F93FA0BDC}"/>
              </a:ext>
            </a:extLst>
          </p:cNvPr>
          <p:cNvSpPr txBox="1">
            <a:spLocks/>
          </p:cNvSpPr>
          <p:nvPr/>
        </p:nvSpPr>
        <p:spPr>
          <a:xfrm>
            <a:off x="4645285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61" name="テキスト プレースホルダー 146">
            <a:extLst>
              <a:ext uri="{FF2B5EF4-FFF2-40B4-BE49-F238E27FC236}">
                <a16:creationId xmlns:a16="http://schemas.microsoft.com/office/drawing/2014/main" id="{01388302-F953-48CD-A6AB-2FD214BA1609}"/>
              </a:ext>
            </a:extLst>
          </p:cNvPr>
          <p:cNvSpPr txBox="1">
            <a:spLocks/>
          </p:cNvSpPr>
          <p:nvPr/>
        </p:nvSpPr>
        <p:spPr>
          <a:xfrm>
            <a:off x="7458801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63" name="テキスト プレースホルダー 147">
            <a:extLst>
              <a:ext uri="{FF2B5EF4-FFF2-40B4-BE49-F238E27FC236}">
                <a16:creationId xmlns:a16="http://schemas.microsoft.com/office/drawing/2014/main" id="{3FA80206-7471-4BF3-8432-EBC4344EFE6F}"/>
              </a:ext>
            </a:extLst>
          </p:cNvPr>
          <p:cNvSpPr txBox="1">
            <a:spLocks/>
          </p:cNvSpPr>
          <p:nvPr/>
        </p:nvSpPr>
        <p:spPr>
          <a:xfrm>
            <a:off x="8863474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19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65" name="テキスト プレースホルダー 148">
            <a:extLst>
              <a:ext uri="{FF2B5EF4-FFF2-40B4-BE49-F238E27FC236}">
                <a16:creationId xmlns:a16="http://schemas.microsoft.com/office/drawing/2014/main" id="{250D3F16-73A6-4BEC-BA4A-7E6596C1AE43}"/>
              </a:ext>
            </a:extLst>
          </p:cNvPr>
          <p:cNvSpPr txBox="1">
            <a:spLocks/>
          </p:cNvSpPr>
          <p:nvPr/>
        </p:nvSpPr>
        <p:spPr>
          <a:xfrm>
            <a:off x="440511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20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67" name="テキスト プレースホルダー 149">
            <a:extLst>
              <a:ext uri="{FF2B5EF4-FFF2-40B4-BE49-F238E27FC236}">
                <a16:creationId xmlns:a16="http://schemas.microsoft.com/office/drawing/2014/main" id="{D0A11E63-096B-4A2D-8E99-207099D91E3B}"/>
              </a:ext>
            </a:extLst>
          </p:cNvPr>
          <p:cNvSpPr txBox="1">
            <a:spLocks/>
          </p:cNvSpPr>
          <p:nvPr/>
        </p:nvSpPr>
        <p:spPr>
          <a:xfrm>
            <a:off x="1841336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69" name="テキスト プレースホルダー 150">
            <a:extLst>
              <a:ext uri="{FF2B5EF4-FFF2-40B4-BE49-F238E27FC236}">
                <a16:creationId xmlns:a16="http://schemas.microsoft.com/office/drawing/2014/main" id="{C4A0C287-8324-468A-840E-AA19CFC908F7}"/>
              </a:ext>
            </a:extLst>
          </p:cNvPr>
          <p:cNvSpPr txBox="1">
            <a:spLocks/>
          </p:cNvSpPr>
          <p:nvPr/>
        </p:nvSpPr>
        <p:spPr>
          <a:xfrm>
            <a:off x="3243358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71" name="テキスト プレースホルダー 151">
            <a:extLst>
              <a:ext uri="{FF2B5EF4-FFF2-40B4-BE49-F238E27FC236}">
                <a16:creationId xmlns:a16="http://schemas.microsoft.com/office/drawing/2014/main" id="{F3967A2B-7C3E-4684-8695-370ED5865E20}"/>
              </a:ext>
            </a:extLst>
          </p:cNvPr>
          <p:cNvSpPr txBox="1">
            <a:spLocks/>
          </p:cNvSpPr>
          <p:nvPr/>
        </p:nvSpPr>
        <p:spPr>
          <a:xfrm>
            <a:off x="4645285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23</a:t>
            </a:r>
            <a:endParaRPr lang="ja-JP" altLang="en-US" dirty="0"/>
          </a:p>
        </p:txBody>
      </p:sp>
      <p:sp>
        <p:nvSpPr>
          <p:cNvPr id="173" name="テキスト プレースホルダー 153">
            <a:extLst>
              <a:ext uri="{FF2B5EF4-FFF2-40B4-BE49-F238E27FC236}">
                <a16:creationId xmlns:a16="http://schemas.microsoft.com/office/drawing/2014/main" id="{2764AF0F-4938-4213-8655-12BD8997372B}"/>
              </a:ext>
            </a:extLst>
          </p:cNvPr>
          <p:cNvSpPr txBox="1">
            <a:spLocks/>
          </p:cNvSpPr>
          <p:nvPr/>
        </p:nvSpPr>
        <p:spPr>
          <a:xfrm>
            <a:off x="7458801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75" name="テキスト プレースホルダー 154">
            <a:extLst>
              <a:ext uri="{FF2B5EF4-FFF2-40B4-BE49-F238E27FC236}">
                <a16:creationId xmlns:a16="http://schemas.microsoft.com/office/drawing/2014/main" id="{842C29D3-B4EA-4DC5-B12B-404A869A5F94}"/>
              </a:ext>
            </a:extLst>
          </p:cNvPr>
          <p:cNvSpPr txBox="1">
            <a:spLocks/>
          </p:cNvSpPr>
          <p:nvPr/>
        </p:nvSpPr>
        <p:spPr>
          <a:xfrm>
            <a:off x="8863474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26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77" name="テキスト プレースホルダー 155">
            <a:extLst>
              <a:ext uri="{FF2B5EF4-FFF2-40B4-BE49-F238E27FC236}">
                <a16:creationId xmlns:a16="http://schemas.microsoft.com/office/drawing/2014/main" id="{42FF0F5E-E1E0-4FA9-99B7-05436D42EDFA}"/>
              </a:ext>
            </a:extLst>
          </p:cNvPr>
          <p:cNvSpPr txBox="1">
            <a:spLocks/>
          </p:cNvSpPr>
          <p:nvPr/>
        </p:nvSpPr>
        <p:spPr>
          <a:xfrm>
            <a:off x="440511" y="53046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27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79" name="テキスト プレースホルダー 99">
            <a:extLst>
              <a:ext uri="{FF2B5EF4-FFF2-40B4-BE49-F238E27FC236}">
                <a16:creationId xmlns:a16="http://schemas.microsoft.com/office/drawing/2014/main" id="{1428D962-34F5-4C49-94B7-FFE2B4755C8C}"/>
              </a:ext>
            </a:extLst>
          </p:cNvPr>
          <p:cNvSpPr txBox="1">
            <a:spLocks/>
          </p:cNvSpPr>
          <p:nvPr/>
        </p:nvSpPr>
        <p:spPr>
          <a:xfrm>
            <a:off x="6049904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81" name="テキスト プレースホルダー 100">
            <a:extLst>
              <a:ext uri="{FF2B5EF4-FFF2-40B4-BE49-F238E27FC236}">
                <a16:creationId xmlns:a16="http://schemas.microsoft.com/office/drawing/2014/main" id="{65C81913-5602-410F-9F12-718C33D914F0}"/>
              </a:ext>
            </a:extLst>
          </p:cNvPr>
          <p:cNvSpPr txBox="1">
            <a:spLocks/>
          </p:cNvSpPr>
          <p:nvPr/>
        </p:nvSpPr>
        <p:spPr>
          <a:xfrm>
            <a:off x="7458801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185" name="テキスト プレースホルダー 102">
            <a:extLst>
              <a:ext uri="{FF2B5EF4-FFF2-40B4-BE49-F238E27FC236}">
                <a16:creationId xmlns:a16="http://schemas.microsoft.com/office/drawing/2014/main" id="{00F25F0E-5A64-426E-B4CE-1939816A28EB}"/>
              </a:ext>
            </a:extLst>
          </p:cNvPr>
          <p:cNvSpPr txBox="1">
            <a:spLocks/>
          </p:cNvSpPr>
          <p:nvPr/>
        </p:nvSpPr>
        <p:spPr>
          <a:xfrm>
            <a:off x="3243358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87" name="テキスト プレースホルダー 110">
            <a:extLst>
              <a:ext uri="{FF2B5EF4-FFF2-40B4-BE49-F238E27FC236}">
                <a16:creationId xmlns:a16="http://schemas.microsoft.com/office/drawing/2014/main" id="{3035CE7A-50F2-4001-80D1-0C8007162FE1}"/>
              </a:ext>
            </a:extLst>
          </p:cNvPr>
          <p:cNvSpPr txBox="1">
            <a:spLocks/>
          </p:cNvSpPr>
          <p:nvPr/>
        </p:nvSpPr>
        <p:spPr>
          <a:xfrm>
            <a:off x="4645285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189" name="テキスト プレースホルダー 98">
            <a:extLst>
              <a:ext uri="{FF2B5EF4-FFF2-40B4-BE49-F238E27FC236}">
                <a16:creationId xmlns:a16="http://schemas.microsoft.com/office/drawing/2014/main" id="{AFBAC81B-21BE-4940-82DF-901941C67663}"/>
              </a:ext>
            </a:extLst>
          </p:cNvPr>
          <p:cNvSpPr txBox="1">
            <a:spLocks/>
          </p:cNvSpPr>
          <p:nvPr/>
        </p:nvSpPr>
        <p:spPr>
          <a:xfrm>
            <a:off x="6049904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3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1" name="テキスト プレースホルダー 125">
            <a:extLst>
              <a:ext uri="{FF2B5EF4-FFF2-40B4-BE49-F238E27FC236}">
                <a16:creationId xmlns:a16="http://schemas.microsoft.com/office/drawing/2014/main" id="{4B7E38F3-BF18-4FDB-B6C9-BA74FCC9C40B}"/>
              </a:ext>
            </a:extLst>
          </p:cNvPr>
          <p:cNvSpPr txBox="1">
            <a:spLocks/>
          </p:cNvSpPr>
          <p:nvPr/>
        </p:nvSpPr>
        <p:spPr>
          <a:xfrm>
            <a:off x="6049904" y="239712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3" name="テキスト プレースホルダー 146">
            <a:extLst>
              <a:ext uri="{FF2B5EF4-FFF2-40B4-BE49-F238E27FC236}">
                <a16:creationId xmlns:a16="http://schemas.microsoft.com/office/drawing/2014/main" id="{EA9281A1-B094-4206-9908-F6D8F2E32E90}"/>
              </a:ext>
            </a:extLst>
          </p:cNvPr>
          <p:cNvSpPr txBox="1">
            <a:spLocks/>
          </p:cNvSpPr>
          <p:nvPr/>
        </p:nvSpPr>
        <p:spPr>
          <a:xfrm>
            <a:off x="6049904" y="336602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5" name="テキスト プレースホルダー 153">
            <a:extLst>
              <a:ext uri="{FF2B5EF4-FFF2-40B4-BE49-F238E27FC236}">
                <a16:creationId xmlns:a16="http://schemas.microsoft.com/office/drawing/2014/main" id="{92681DFE-EAD3-4E54-8E23-BB0AF956A4A6}"/>
              </a:ext>
            </a:extLst>
          </p:cNvPr>
          <p:cNvSpPr txBox="1">
            <a:spLocks/>
          </p:cNvSpPr>
          <p:nvPr/>
        </p:nvSpPr>
        <p:spPr>
          <a:xfrm>
            <a:off x="6049904" y="433244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7" name="テキスト プレースホルダー 155">
            <a:extLst>
              <a:ext uri="{FF2B5EF4-FFF2-40B4-BE49-F238E27FC236}">
                <a16:creationId xmlns:a16="http://schemas.microsoft.com/office/drawing/2014/main" id="{26093B07-9BDE-4DD6-8F3D-9F135C05D6B0}"/>
              </a:ext>
            </a:extLst>
          </p:cNvPr>
          <p:cNvSpPr txBox="1">
            <a:spLocks/>
          </p:cNvSpPr>
          <p:nvPr/>
        </p:nvSpPr>
        <p:spPr>
          <a:xfrm>
            <a:off x="1841336" y="53046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4" name="テキスト プレースホルダー 150">
            <a:extLst>
              <a:ext uri="{FF2B5EF4-FFF2-40B4-BE49-F238E27FC236}">
                <a16:creationId xmlns:a16="http://schemas.microsoft.com/office/drawing/2014/main" id="{3D457933-AD0F-4639-999D-7E8D82FAAA51}"/>
              </a:ext>
            </a:extLst>
          </p:cNvPr>
          <p:cNvSpPr txBox="1">
            <a:spLocks/>
          </p:cNvSpPr>
          <p:nvPr/>
        </p:nvSpPr>
        <p:spPr>
          <a:xfrm>
            <a:off x="3243358" y="53046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6" name="テキスト プレースホルダー 151">
            <a:extLst>
              <a:ext uri="{FF2B5EF4-FFF2-40B4-BE49-F238E27FC236}">
                <a16:creationId xmlns:a16="http://schemas.microsoft.com/office/drawing/2014/main" id="{A8FDBB44-A62A-123F-96E2-8ABA8A9464DF}"/>
              </a:ext>
            </a:extLst>
          </p:cNvPr>
          <p:cNvSpPr txBox="1">
            <a:spLocks/>
          </p:cNvSpPr>
          <p:nvPr/>
        </p:nvSpPr>
        <p:spPr>
          <a:xfrm>
            <a:off x="4645285" y="530465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30</a:t>
            </a:r>
            <a:endParaRPr lang="ja-JP" altLang="en-US" dirty="0"/>
          </a:p>
        </p:txBody>
      </p:sp>
      <p:sp>
        <p:nvSpPr>
          <p:cNvPr id="45" name="テキスト プレースホルダー 151">
            <a:extLst>
              <a:ext uri="{FF2B5EF4-FFF2-40B4-BE49-F238E27FC236}">
                <a16:creationId xmlns:a16="http://schemas.microsoft.com/office/drawing/2014/main" id="{1B0B7F07-C24C-F7AD-E531-832F9855FC42}"/>
              </a:ext>
            </a:extLst>
          </p:cNvPr>
          <p:cNvSpPr txBox="1">
            <a:spLocks/>
          </p:cNvSpPr>
          <p:nvPr/>
        </p:nvSpPr>
        <p:spPr>
          <a:xfrm>
            <a:off x="6048700" y="530307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86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/>
          <p:cNvSpPr>
            <a:spLocks noGrp="1"/>
          </p:cNvSpPr>
          <p:nvPr>
            <p:ph type="pic" sz="quarter" idx="70"/>
          </p:nvPr>
        </p:nvSpPr>
        <p:spPr>
          <a:xfrm>
            <a:off x="6033921" y="3351779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1" name="図プレースホルダー 20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72"/>
          </p:nvPr>
        </p:nvSpPr>
        <p:spPr>
          <a:xfrm>
            <a:off x="8835661" y="3359189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23" name="図プレースホルダー 22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4" name="図プレースホルダー 23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" name="図プレースホルダー 24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6" name="図プレースホルダー 25"/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7" name="図プレースホルダー 26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8" name="図プレースホルダー 27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9" name="図プレースホルダー 28"/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0" name="図プレースホルダー 29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1" name="図プレースホルダー 30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4" name="図プレースホルダー 253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55" name="図プレースホルダー 254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2" name="図プレースホルダー 31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3" name="図プレースホルダー 32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5" name="図プレースホルダー 34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6" name="図プレースホルダー 35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7" name="図プレースホルダー 36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9" name="図プレースホルダー 38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0" name="図プレースホルダー 39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8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89874" y="643558"/>
            <a:ext cx="26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AUGUST 2025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97" name="テキスト プレースホルダー 100">
            <a:extLst>
              <a:ext uri="{FF2B5EF4-FFF2-40B4-BE49-F238E27FC236}">
                <a16:creationId xmlns:a16="http://schemas.microsoft.com/office/drawing/2014/main" id="{EE617E87-F73A-4786-965E-9121F94EBB62}"/>
              </a:ext>
            </a:extLst>
          </p:cNvPr>
          <p:cNvSpPr txBox="1">
            <a:spLocks/>
          </p:cNvSpPr>
          <p:nvPr/>
        </p:nvSpPr>
        <p:spPr>
          <a:xfrm>
            <a:off x="442424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98" name="テキスト プレースホルダー 101">
            <a:extLst>
              <a:ext uri="{FF2B5EF4-FFF2-40B4-BE49-F238E27FC236}">
                <a16:creationId xmlns:a16="http://schemas.microsoft.com/office/drawing/2014/main" id="{D46376D2-C32C-4ECF-B698-536C90AC0835}"/>
              </a:ext>
            </a:extLst>
          </p:cNvPr>
          <p:cNvSpPr txBox="1">
            <a:spLocks/>
          </p:cNvSpPr>
          <p:nvPr/>
        </p:nvSpPr>
        <p:spPr>
          <a:xfrm>
            <a:off x="1840908" y="142049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9" name="テキスト プレースホルダー 110">
            <a:extLst>
              <a:ext uri="{FF2B5EF4-FFF2-40B4-BE49-F238E27FC236}">
                <a16:creationId xmlns:a16="http://schemas.microsoft.com/office/drawing/2014/main" id="{314200A4-788C-49C3-823E-AA0CFE8BE66D}"/>
              </a:ext>
            </a:extLst>
          </p:cNvPr>
          <p:cNvSpPr txBox="1">
            <a:spLocks/>
          </p:cNvSpPr>
          <p:nvPr/>
        </p:nvSpPr>
        <p:spPr>
          <a:xfrm>
            <a:off x="7463298" y="142581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00" name="テキスト プレースホルダー 111">
            <a:extLst>
              <a:ext uri="{FF2B5EF4-FFF2-40B4-BE49-F238E27FC236}">
                <a16:creationId xmlns:a16="http://schemas.microsoft.com/office/drawing/2014/main" id="{8C403C27-CE08-44B6-BE94-B59A9B94EE0F}"/>
              </a:ext>
            </a:extLst>
          </p:cNvPr>
          <p:cNvSpPr txBox="1">
            <a:spLocks/>
          </p:cNvSpPr>
          <p:nvPr/>
        </p:nvSpPr>
        <p:spPr>
          <a:xfrm>
            <a:off x="8866748" y="142581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01" name="テキスト プレースホルダー 112">
            <a:extLst>
              <a:ext uri="{FF2B5EF4-FFF2-40B4-BE49-F238E27FC236}">
                <a16:creationId xmlns:a16="http://schemas.microsoft.com/office/drawing/2014/main" id="{9D073B61-C0AE-46BD-A84D-99CAE78AA067}"/>
              </a:ext>
            </a:extLst>
          </p:cNvPr>
          <p:cNvSpPr txBox="1">
            <a:spLocks/>
          </p:cNvSpPr>
          <p:nvPr/>
        </p:nvSpPr>
        <p:spPr>
          <a:xfrm>
            <a:off x="431074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02" name="テキスト プレースホルダー 113">
            <a:extLst>
              <a:ext uri="{FF2B5EF4-FFF2-40B4-BE49-F238E27FC236}">
                <a16:creationId xmlns:a16="http://schemas.microsoft.com/office/drawing/2014/main" id="{B5793E7D-0E96-4665-9962-FFDC43DEB7DF}"/>
              </a:ext>
            </a:extLst>
          </p:cNvPr>
          <p:cNvSpPr txBox="1">
            <a:spLocks/>
          </p:cNvSpPr>
          <p:nvPr/>
        </p:nvSpPr>
        <p:spPr>
          <a:xfrm>
            <a:off x="1840908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03" name="テキスト プレースホルダー 114">
            <a:extLst>
              <a:ext uri="{FF2B5EF4-FFF2-40B4-BE49-F238E27FC236}">
                <a16:creationId xmlns:a16="http://schemas.microsoft.com/office/drawing/2014/main" id="{90E6EE50-CEC4-483E-B097-EA556FB9FF21}"/>
              </a:ext>
            </a:extLst>
          </p:cNvPr>
          <p:cNvSpPr txBox="1">
            <a:spLocks/>
          </p:cNvSpPr>
          <p:nvPr/>
        </p:nvSpPr>
        <p:spPr>
          <a:xfrm>
            <a:off x="3235753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1" name="テキスト プレースホルダー 116">
            <a:extLst>
              <a:ext uri="{FF2B5EF4-FFF2-40B4-BE49-F238E27FC236}">
                <a16:creationId xmlns:a16="http://schemas.microsoft.com/office/drawing/2014/main" id="{E00970C3-23C0-4A97-82E6-0147B8A2F209}"/>
              </a:ext>
            </a:extLst>
          </p:cNvPr>
          <p:cNvSpPr txBox="1">
            <a:spLocks/>
          </p:cNvSpPr>
          <p:nvPr/>
        </p:nvSpPr>
        <p:spPr>
          <a:xfrm>
            <a:off x="4646688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6</a:t>
            </a:r>
            <a:endParaRPr lang="ja-JP" altLang="en-US" dirty="0"/>
          </a:p>
        </p:txBody>
      </p:sp>
      <p:sp>
        <p:nvSpPr>
          <p:cNvPr id="112" name="テキスト プレースホルダー 136">
            <a:extLst>
              <a:ext uri="{FF2B5EF4-FFF2-40B4-BE49-F238E27FC236}">
                <a16:creationId xmlns:a16="http://schemas.microsoft.com/office/drawing/2014/main" id="{A8F77AB3-52C7-4488-AE3D-8037C4C8731B}"/>
              </a:ext>
            </a:extLst>
          </p:cNvPr>
          <p:cNvSpPr txBox="1">
            <a:spLocks/>
          </p:cNvSpPr>
          <p:nvPr/>
        </p:nvSpPr>
        <p:spPr>
          <a:xfrm>
            <a:off x="7463298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8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3" name="テキスト プレースホルダー 137">
            <a:extLst>
              <a:ext uri="{FF2B5EF4-FFF2-40B4-BE49-F238E27FC236}">
                <a16:creationId xmlns:a16="http://schemas.microsoft.com/office/drawing/2014/main" id="{60C3A2F8-5170-49CD-85A7-6C3D24122A63}"/>
              </a:ext>
            </a:extLst>
          </p:cNvPr>
          <p:cNvSpPr txBox="1">
            <a:spLocks/>
          </p:cNvSpPr>
          <p:nvPr/>
        </p:nvSpPr>
        <p:spPr>
          <a:xfrm>
            <a:off x="431074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10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15" name="テキスト プレースホルダー 141">
            <a:extLst>
              <a:ext uri="{FF2B5EF4-FFF2-40B4-BE49-F238E27FC236}">
                <a16:creationId xmlns:a16="http://schemas.microsoft.com/office/drawing/2014/main" id="{E3A12C94-EDDC-430E-A2E9-9B7F60DB2AA3}"/>
              </a:ext>
            </a:extLst>
          </p:cNvPr>
          <p:cNvSpPr txBox="1">
            <a:spLocks/>
          </p:cNvSpPr>
          <p:nvPr/>
        </p:nvSpPr>
        <p:spPr>
          <a:xfrm>
            <a:off x="1840908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16" name="テキスト プレースホルダー 142">
            <a:extLst>
              <a:ext uri="{FF2B5EF4-FFF2-40B4-BE49-F238E27FC236}">
                <a16:creationId xmlns:a16="http://schemas.microsoft.com/office/drawing/2014/main" id="{9F5EF2A2-7D2E-40EE-8E7A-6A0FDC1BE13A}"/>
              </a:ext>
            </a:extLst>
          </p:cNvPr>
          <p:cNvSpPr txBox="1">
            <a:spLocks/>
          </p:cNvSpPr>
          <p:nvPr/>
        </p:nvSpPr>
        <p:spPr>
          <a:xfrm>
            <a:off x="3235753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7" name="テキスト プレースホルダー 143">
            <a:extLst>
              <a:ext uri="{FF2B5EF4-FFF2-40B4-BE49-F238E27FC236}">
                <a16:creationId xmlns:a16="http://schemas.microsoft.com/office/drawing/2014/main" id="{7D3F2F68-D226-4525-AC3D-1C378998484C}"/>
              </a:ext>
            </a:extLst>
          </p:cNvPr>
          <p:cNvSpPr txBox="1">
            <a:spLocks/>
          </p:cNvSpPr>
          <p:nvPr/>
        </p:nvSpPr>
        <p:spPr>
          <a:xfrm>
            <a:off x="4646688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13</a:t>
            </a:r>
            <a:endParaRPr lang="ja-JP" altLang="en-US" dirty="0"/>
          </a:p>
        </p:txBody>
      </p:sp>
      <p:sp>
        <p:nvSpPr>
          <p:cNvPr id="118" name="テキスト プレースホルダー 145">
            <a:extLst>
              <a:ext uri="{FF2B5EF4-FFF2-40B4-BE49-F238E27FC236}">
                <a16:creationId xmlns:a16="http://schemas.microsoft.com/office/drawing/2014/main" id="{4E9C5810-5928-4366-A694-EF7E273FF899}"/>
              </a:ext>
            </a:extLst>
          </p:cNvPr>
          <p:cNvSpPr txBox="1">
            <a:spLocks/>
          </p:cNvSpPr>
          <p:nvPr/>
        </p:nvSpPr>
        <p:spPr>
          <a:xfrm>
            <a:off x="7463298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19" name="テキスト プレースホルダー 146">
            <a:extLst>
              <a:ext uri="{FF2B5EF4-FFF2-40B4-BE49-F238E27FC236}">
                <a16:creationId xmlns:a16="http://schemas.microsoft.com/office/drawing/2014/main" id="{288E7EC6-34B7-4A26-B0C7-ABEA46B4BFDC}"/>
              </a:ext>
            </a:extLst>
          </p:cNvPr>
          <p:cNvSpPr txBox="1">
            <a:spLocks/>
          </p:cNvSpPr>
          <p:nvPr/>
        </p:nvSpPr>
        <p:spPr>
          <a:xfrm>
            <a:off x="8866748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16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20" name="テキスト プレースホルダー 147">
            <a:extLst>
              <a:ext uri="{FF2B5EF4-FFF2-40B4-BE49-F238E27FC236}">
                <a16:creationId xmlns:a16="http://schemas.microsoft.com/office/drawing/2014/main" id="{E5325D21-1501-443F-8582-2E1F967DC5B1}"/>
              </a:ext>
            </a:extLst>
          </p:cNvPr>
          <p:cNvSpPr txBox="1">
            <a:spLocks/>
          </p:cNvSpPr>
          <p:nvPr/>
        </p:nvSpPr>
        <p:spPr>
          <a:xfrm>
            <a:off x="431074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17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1" name="テキスト プレースホルダー 148">
            <a:extLst>
              <a:ext uri="{FF2B5EF4-FFF2-40B4-BE49-F238E27FC236}">
                <a16:creationId xmlns:a16="http://schemas.microsoft.com/office/drawing/2014/main" id="{F1545D79-78C0-4181-A7CB-4057BDFB6F59}"/>
              </a:ext>
            </a:extLst>
          </p:cNvPr>
          <p:cNvSpPr txBox="1">
            <a:spLocks/>
          </p:cNvSpPr>
          <p:nvPr/>
        </p:nvSpPr>
        <p:spPr>
          <a:xfrm>
            <a:off x="1840908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2" name="テキスト プレースホルダー 149">
            <a:extLst>
              <a:ext uri="{FF2B5EF4-FFF2-40B4-BE49-F238E27FC236}">
                <a16:creationId xmlns:a16="http://schemas.microsoft.com/office/drawing/2014/main" id="{352FD942-F5D8-44D5-A823-5AF79763498D}"/>
              </a:ext>
            </a:extLst>
          </p:cNvPr>
          <p:cNvSpPr txBox="1">
            <a:spLocks/>
          </p:cNvSpPr>
          <p:nvPr/>
        </p:nvSpPr>
        <p:spPr>
          <a:xfrm>
            <a:off x="3235753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3" name="テキスト プレースホルダー 150">
            <a:extLst>
              <a:ext uri="{FF2B5EF4-FFF2-40B4-BE49-F238E27FC236}">
                <a16:creationId xmlns:a16="http://schemas.microsoft.com/office/drawing/2014/main" id="{94C79183-0952-441E-AC90-B1C1C3BD40C7}"/>
              </a:ext>
            </a:extLst>
          </p:cNvPr>
          <p:cNvSpPr txBox="1">
            <a:spLocks/>
          </p:cNvSpPr>
          <p:nvPr/>
        </p:nvSpPr>
        <p:spPr>
          <a:xfrm>
            <a:off x="4646688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20</a:t>
            </a:r>
            <a:endParaRPr lang="ja-JP" altLang="en-US" dirty="0"/>
          </a:p>
        </p:txBody>
      </p:sp>
      <p:sp>
        <p:nvSpPr>
          <p:cNvPr id="124" name="テキスト プレースホルダー 152">
            <a:extLst>
              <a:ext uri="{FF2B5EF4-FFF2-40B4-BE49-F238E27FC236}">
                <a16:creationId xmlns:a16="http://schemas.microsoft.com/office/drawing/2014/main" id="{2397F5CF-5E7C-417F-8D1C-9122A2086DEC}"/>
              </a:ext>
            </a:extLst>
          </p:cNvPr>
          <p:cNvSpPr txBox="1">
            <a:spLocks/>
          </p:cNvSpPr>
          <p:nvPr/>
        </p:nvSpPr>
        <p:spPr>
          <a:xfrm>
            <a:off x="7463298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5" name="テキスト プレースホルダー 153">
            <a:extLst>
              <a:ext uri="{FF2B5EF4-FFF2-40B4-BE49-F238E27FC236}">
                <a16:creationId xmlns:a16="http://schemas.microsoft.com/office/drawing/2014/main" id="{7C82070E-E467-4A68-AB53-F7CCB3075ED4}"/>
              </a:ext>
            </a:extLst>
          </p:cNvPr>
          <p:cNvSpPr txBox="1">
            <a:spLocks/>
          </p:cNvSpPr>
          <p:nvPr/>
        </p:nvSpPr>
        <p:spPr>
          <a:xfrm>
            <a:off x="8866748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23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26" name="テキスト プレースホルダー 154">
            <a:extLst>
              <a:ext uri="{FF2B5EF4-FFF2-40B4-BE49-F238E27FC236}">
                <a16:creationId xmlns:a16="http://schemas.microsoft.com/office/drawing/2014/main" id="{E165E8F6-6030-49D4-A021-01100E88ED5E}"/>
              </a:ext>
            </a:extLst>
          </p:cNvPr>
          <p:cNvSpPr txBox="1">
            <a:spLocks/>
          </p:cNvSpPr>
          <p:nvPr/>
        </p:nvSpPr>
        <p:spPr>
          <a:xfrm>
            <a:off x="431074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24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7" name="テキスト プレースホルダー 155">
            <a:extLst>
              <a:ext uri="{FF2B5EF4-FFF2-40B4-BE49-F238E27FC236}">
                <a16:creationId xmlns:a16="http://schemas.microsoft.com/office/drawing/2014/main" id="{C941D877-3353-4FEB-B66D-FBF36E79B432}"/>
              </a:ext>
            </a:extLst>
          </p:cNvPr>
          <p:cNvSpPr txBox="1">
            <a:spLocks/>
          </p:cNvSpPr>
          <p:nvPr/>
        </p:nvSpPr>
        <p:spPr>
          <a:xfrm>
            <a:off x="1840908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8" name="テキスト プレースホルダー 155">
            <a:extLst>
              <a:ext uri="{FF2B5EF4-FFF2-40B4-BE49-F238E27FC236}">
                <a16:creationId xmlns:a16="http://schemas.microsoft.com/office/drawing/2014/main" id="{ECC81700-370B-4E1B-9B1D-1C1A17090CCC}"/>
              </a:ext>
            </a:extLst>
          </p:cNvPr>
          <p:cNvSpPr txBox="1">
            <a:spLocks/>
          </p:cNvSpPr>
          <p:nvPr/>
        </p:nvSpPr>
        <p:spPr>
          <a:xfrm>
            <a:off x="3235753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0" name="テキスト プレースホルダー 136">
            <a:extLst>
              <a:ext uri="{FF2B5EF4-FFF2-40B4-BE49-F238E27FC236}">
                <a16:creationId xmlns:a16="http://schemas.microsoft.com/office/drawing/2014/main" id="{10698AE6-64E8-4C97-88E0-7DF3E6335291}"/>
              </a:ext>
            </a:extLst>
          </p:cNvPr>
          <p:cNvSpPr txBox="1">
            <a:spLocks/>
          </p:cNvSpPr>
          <p:nvPr/>
        </p:nvSpPr>
        <p:spPr>
          <a:xfrm>
            <a:off x="6049587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1" name="テキスト プレースホルダー 145">
            <a:extLst>
              <a:ext uri="{FF2B5EF4-FFF2-40B4-BE49-F238E27FC236}">
                <a16:creationId xmlns:a16="http://schemas.microsoft.com/office/drawing/2014/main" id="{DE0E1CB1-F6CE-45F5-BA15-84D5ADE6CE9B}"/>
              </a:ext>
            </a:extLst>
          </p:cNvPr>
          <p:cNvSpPr txBox="1">
            <a:spLocks/>
          </p:cNvSpPr>
          <p:nvPr/>
        </p:nvSpPr>
        <p:spPr>
          <a:xfrm>
            <a:off x="6049587" y="336176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2" name="テキスト プレースホルダー 152">
            <a:extLst>
              <a:ext uri="{FF2B5EF4-FFF2-40B4-BE49-F238E27FC236}">
                <a16:creationId xmlns:a16="http://schemas.microsoft.com/office/drawing/2014/main" id="{F5407D4A-60F2-464C-B909-B81038115D10}"/>
              </a:ext>
            </a:extLst>
          </p:cNvPr>
          <p:cNvSpPr txBox="1">
            <a:spLocks/>
          </p:cNvSpPr>
          <p:nvPr/>
        </p:nvSpPr>
        <p:spPr>
          <a:xfrm>
            <a:off x="6049587" y="432925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3" name="テキスト プレースホルダー 150">
            <a:extLst>
              <a:ext uri="{FF2B5EF4-FFF2-40B4-BE49-F238E27FC236}">
                <a16:creationId xmlns:a16="http://schemas.microsoft.com/office/drawing/2014/main" id="{4FA52F18-BA98-400F-B848-DB807285A5D2}"/>
              </a:ext>
            </a:extLst>
          </p:cNvPr>
          <p:cNvSpPr txBox="1">
            <a:spLocks/>
          </p:cNvSpPr>
          <p:nvPr/>
        </p:nvSpPr>
        <p:spPr>
          <a:xfrm>
            <a:off x="4646688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27</a:t>
            </a:r>
            <a:endParaRPr lang="ja-JP" altLang="en-US" dirty="0"/>
          </a:p>
        </p:txBody>
      </p:sp>
      <p:sp>
        <p:nvSpPr>
          <p:cNvPr id="134" name="テキスト プレースホルダー 150">
            <a:extLst>
              <a:ext uri="{FF2B5EF4-FFF2-40B4-BE49-F238E27FC236}">
                <a16:creationId xmlns:a16="http://schemas.microsoft.com/office/drawing/2014/main" id="{FABCC55A-495F-407B-88B8-3A13671DA1E6}"/>
              </a:ext>
            </a:extLst>
          </p:cNvPr>
          <p:cNvSpPr txBox="1">
            <a:spLocks/>
          </p:cNvSpPr>
          <p:nvPr/>
        </p:nvSpPr>
        <p:spPr>
          <a:xfrm>
            <a:off x="6049587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28</a:t>
            </a:r>
            <a:endParaRPr lang="ja-JP" altLang="en-US" dirty="0"/>
          </a:p>
        </p:txBody>
      </p:sp>
      <p:sp>
        <p:nvSpPr>
          <p:cNvPr id="42" name="テキスト プレースホルダー 150">
            <a:extLst>
              <a:ext uri="{FF2B5EF4-FFF2-40B4-BE49-F238E27FC236}">
                <a16:creationId xmlns:a16="http://schemas.microsoft.com/office/drawing/2014/main" id="{1AD3030E-0E7A-44B8-8DDF-51A7EF197CDB}"/>
              </a:ext>
            </a:extLst>
          </p:cNvPr>
          <p:cNvSpPr txBox="1">
            <a:spLocks/>
          </p:cNvSpPr>
          <p:nvPr/>
        </p:nvSpPr>
        <p:spPr>
          <a:xfrm>
            <a:off x="7463298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29</a:t>
            </a:r>
            <a:endParaRPr lang="ja-JP" altLang="en-US" dirty="0"/>
          </a:p>
        </p:txBody>
      </p:sp>
      <p:sp>
        <p:nvSpPr>
          <p:cNvPr id="43" name="テキスト プレースホルダー 101">
            <a:extLst>
              <a:ext uri="{FF2B5EF4-FFF2-40B4-BE49-F238E27FC236}">
                <a16:creationId xmlns:a16="http://schemas.microsoft.com/office/drawing/2014/main" id="{A88EF6BE-1FEA-3FF5-6CC0-0F8B4FA90DBE}"/>
              </a:ext>
            </a:extLst>
          </p:cNvPr>
          <p:cNvSpPr txBox="1">
            <a:spLocks/>
          </p:cNvSpPr>
          <p:nvPr/>
        </p:nvSpPr>
        <p:spPr>
          <a:xfrm>
            <a:off x="1840908" y="1417329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4" name="テキスト プレースホルダー 110">
            <a:extLst>
              <a:ext uri="{FF2B5EF4-FFF2-40B4-BE49-F238E27FC236}">
                <a16:creationId xmlns:a16="http://schemas.microsoft.com/office/drawing/2014/main" id="{E4A11375-D055-D543-94B8-56E6DA94F598}"/>
              </a:ext>
            </a:extLst>
          </p:cNvPr>
          <p:cNvSpPr txBox="1">
            <a:spLocks/>
          </p:cNvSpPr>
          <p:nvPr/>
        </p:nvSpPr>
        <p:spPr>
          <a:xfrm>
            <a:off x="4646688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5" name="テキスト プレースホルダー 110">
            <a:extLst>
              <a:ext uri="{FF2B5EF4-FFF2-40B4-BE49-F238E27FC236}">
                <a16:creationId xmlns:a16="http://schemas.microsoft.com/office/drawing/2014/main" id="{A0C18B27-CA3F-4F25-C485-FD5940CA884D}"/>
              </a:ext>
            </a:extLst>
          </p:cNvPr>
          <p:cNvSpPr txBox="1">
            <a:spLocks/>
          </p:cNvSpPr>
          <p:nvPr/>
        </p:nvSpPr>
        <p:spPr>
          <a:xfrm>
            <a:off x="3235753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endParaRPr lang="ja-JP" altLang="en-US" dirty="0"/>
          </a:p>
        </p:txBody>
      </p:sp>
      <p:sp>
        <p:nvSpPr>
          <p:cNvPr id="46" name="テキスト プレースホルダー 136">
            <a:extLst>
              <a:ext uri="{FF2B5EF4-FFF2-40B4-BE49-F238E27FC236}">
                <a16:creationId xmlns:a16="http://schemas.microsoft.com/office/drawing/2014/main" id="{98ECC8B1-D2F3-D60F-E90C-63CEE9A4607E}"/>
              </a:ext>
            </a:extLst>
          </p:cNvPr>
          <p:cNvSpPr txBox="1">
            <a:spLocks/>
          </p:cNvSpPr>
          <p:nvPr/>
        </p:nvSpPr>
        <p:spPr>
          <a:xfrm>
            <a:off x="8866748" y="2393433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9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47" name="テキスト プレースホルダー 150">
            <a:extLst>
              <a:ext uri="{FF2B5EF4-FFF2-40B4-BE49-F238E27FC236}">
                <a16:creationId xmlns:a16="http://schemas.microsoft.com/office/drawing/2014/main" id="{36AF225B-C229-C736-6DB3-9A3DBA611A7F}"/>
              </a:ext>
            </a:extLst>
          </p:cNvPr>
          <p:cNvSpPr txBox="1">
            <a:spLocks/>
          </p:cNvSpPr>
          <p:nvPr/>
        </p:nvSpPr>
        <p:spPr>
          <a:xfrm>
            <a:off x="8866748" y="530790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30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50" name="テキスト プレースホルダー 154">
            <a:extLst>
              <a:ext uri="{FF2B5EF4-FFF2-40B4-BE49-F238E27FC236}">
                <a16:creationId xmlns:a16="http://schemas.microsoft.com/office/drawing/2014/main" id="{C0E164B6-35A4-5B95-8C04-2469B094A78F}"/>
              </a:ext>
            </a:extLst>
          </p:cNvPr>
          <p:cNvSpPr txBox="1">
            <a:spLocks/>
          </p:cNvSpPr>
          <p:nvPr/>
        </p:nvSpPr>
        <p:spPr>
          <a:xfrm>
            <a:off x="442424" y="627627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31</a:t>
            </a:r>
            <a:endParaRPr lang="ja-JP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図プレースホルダー 42">
            <a:extLst>
              <a:ext uri="{FF2B5EF4-FFF2-40B4-BE49-F238E27FC236}">
                <a16:creationId xmlns:a16="http://schemas.microsoft.com/office/drawing/2014/main" id="{2124D1E6-5C76-4614-B1E3-0A4753D8099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4" name="図プレースホルダー 43">
            <a:extLst>
              <a:ext uri="{FF2B5EF4-FFF2-40B4-BE49-F238E27FC236}">
                <a16:creationId xmlns:a16="http://schemas.microsoft.com/office/drawing/2014/main" id="{44DE1C0B-0BEE-4CD4-A54E-FBCF3B53173C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5" name="図プレースホルダー 44">
            <a:extLst>
              <a:ext uri="{FF2B5EF4-FFF2-40B4-BE49-F238E27FC236}">
                <a16:creationId xmlns:a16="http://schemas.microsoft.com/office/drawing/2014/main" id="{9D97C289-4AB5-4A5C-BD27-92D311DE2171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6" name="図プレースホルダー 45">
            <a:extLst>
              <a:ext uri="{FF2B5EF4-FFF2-40B4-BE49-F238E27FC236}">
                <a16:creationId xmlns:a16="http://schemas.microsoft.com/office/drawing/2014/main" id="{25869B94-E908-421D-A883-FA83012BC5CD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7" name="図プレースホルダー 46">
            <a:extLst>
              <a:ext uri="{FF2B5EF4-FFF2-40B4-BE49-F238E27FC236}">
                <a16:creationId xmlns:a16="http://schemas.microsoft.com/office/drawing/2014/main" id="{C93B6FC5-06F2-4B06-B6A8-522559FEAAF4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3" name="図プレースホルダー 82">
            <a:extLst>
              <a:ext uri="{FF2B5EF4-FFF2-40B4-BE49-F238E27FC236}">
                <a16:creationId xmlns:a16="http://schemas.microsoft.com/office/drawing/2014/main" id="{9E3120A4-01CD-4482-BDD1-3EFAD544C654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2" name="図プレースホルダー 91">
            <a:extLst>
              <a:ext uri="{FF2B5EF4-FFF2-40B4-BE49-F238E27FC236}">
                <a16:creationId xmlns:a16="http://schemas.microsoft.com/office/drawing/2014/main" id="{D756E7BC-43C1-4C8A-80FD-3924CCC3F83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4" name="図プレースホルダー 93">
            <a:extLst>
              <a:ext uri="{FF2B5EF4-FFF2-40B4-BE49-F238E27FC236}">
                <a16:creationId xmlns:a16="http://schemas.microsoft.com/office/drawing/2014/main" id="{2D49BE57-4D74-4235-A04F-721097E6F196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6" name="図プレースホルダー 95">
            <a:extLst>
              <a:ext uri="{FF2B5EF4-FFF2-40B4-BE49-F238E27FC236}">
                <a16:creationId xmlns:a16="http://schemas.microsoft.com/office/drawing/2014/main" id="{7E470620-8246-4DD6-961E-C9E5084E1C4E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7" name="図プレースホルダー 96">
            <a:extLst>
              <a:ext uri="{FF2B5EF4-FFF2-40B4-BE49-F238E27FC236}">
                <a16:creationId xmlns:a16="http://schemas.microsoft.com/office/drawing/2014/main" id="{F8B58A1A-2AC6-4BC2-BE45-6D1DF780214F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8" name="図プレースホルダー 97">
            <a:extLst>
              <a:ext uri="{FF2B5EF4-FFF2-40B4-BE49-F238E27FC236}">
                <a16:creationId xmlns:a16="http://schemas.microsoft.com/office/drawing/2014/main" id="{4522B399-A9B4-4588-B215-F77DF43A2B93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9" name="図プレースホルダー 98">
            <a:extLst>
              <a:ext uri="{FF2B5EF4-FFF2-40B4-BE49-F238E27FC236}">
                <a16:creationId xmlns:a16="http://schemas.microsoft.com/office/drawing/2014/main" id="{E48EAF4F-F65A-4B8C-9302-F6B7B85E3CE0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0" name="図プレースホルダー 99">
            <a:extLst>
              <a:ext uri="{FF2B5EF4-FFF2-40B4-BE49-F238E27FC236}">
                <a16:creationId xmlns:a16="http://schemas.microsoft.com/office/drawing/2014/main" id="{14329C19-B046-4198-8539-0EA5AF630C2E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1" name="図プレースホルダー 100">
            <a:extLst>
              <a:ext uri="{FF2B5EF4-FFF2-40B4-BE49-F238E27FC236}">
                <a16:creationId xmlns:a16="http://schemas.microsoft.com/office/drawing/2014/main" id="{0312DD01-2F0A-4D27-9D8E-425CBF820F40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7" name="図プレースホルダー 116">
            <a:extLst>
              <a:ext uri="{FF2B5EF4-FFF2-40B4-BE49-F238E27FC236}">
                <a16:creationId xmlns:a16="http://schemas.microsoft.com/office/drawing/2014/main" id="{67F31D5B-4BA3-4100-B338-C0A26EDD5508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8" name="図プレースホルダー 117">
            <a:extLst>
              <a:ext uri="{FF2B5EF4-FFF2-40B4-BE49-F238E27FC236}">
                <a16:creationId xmlns:a16="http://schemas.microsoft.com/office/drawing/2014/main" id="{6421FB62-02F9-4D4A-88CF-2AE964D5FA3F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9" name="図プレースホルダー 118">
            <a:extLst>
              <a:ext uri="{FF2B5EF4-FFF2-40B4-BE49-F238E27FC236}">
                <a16:creationId xmlns:a16="http://schemas.microsoft.com/office/drawing/2014/main" id="{49E8D506-CA20-4CDA-8745-19A54F6B5D47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0" name="図プレースホルダー 119">
            <a:extLst>
              <a:ext uri="{FF2B5EF4-FFF2-40B4-BE49-F238E27FC236}">
                <a16:creationId xmlns:a16="http://schemas.microsoft.com/office/drawing/2014/main" id="{88D35D01-692D-40D8-9E81-C8D2E4EE12B3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1" name="図プレースホルダー 120">
            <a:extLst>
              <a:ext uri="{FF2B5EF4-FFF2-40B4-BE49-F238E27FC236}">
                <a16:creationId xmlns:a16="http://schemas.microsoft.com/office/drawing/2014/main" id="{6BDFE30B-80CF-41A5-B955-DD2EA457EB18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2" name="図プレースホルダー 121">
            <a:extLst>
              <a:ext uri="{FF2B5EF4-FFF2-40B4-BE49-F238E27FC236}">
                <a16:creationId xmlns:a16="http://schemas.microsoft.com/office/drawing/2014/main" id="{EEB33CC9-0A08-403F-9BD0-2EF390492A64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3" name="図プレースホルダー 122">
            <a:extLst>
              <a:ext uri="{FF2B5EF4-FFF2-40B4-BE49-F238E27FC236}">
                <a16:creationId xmlns:a16="http://schemas.microsoft.com/office/drawing/2014/main" id="{5C8F2B52-FCD3-4DC0-B103-372FB3C388DF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4" name="図プレースホルダー 123">
            <a:extLst>
              <a:ext uri="{FF2B5EF4-FFF2-40B4-BE49-F238E27FC236}">
                <a16:creationId xmlns:a16="http://schemas.microsoft.com/office/drawing/2014/main" id="{2F9D33FE-32C3-4D3A-A5C9-87D7AEFDD4A9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5" name="図プレースホルダー 124">
            <a:extLst>
              <a:ext uri="{FF2B5EF4-FFF2-40B4-BE49-F238E27FC236}">
                <a16:creationId xmlns:a16="http://schemas.microsoft.com/office/drawing/2014/main" id="{719424E2-7E99-42D7-B5E9-BFDFB8DA76A9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7" name="図プレースホルダー 126">
            <a:extLst>
              <a:ext uri="{FF2B5EF4-FFF2-40B4-BE49-F238E27FC236}">
                <a16:creationId xmlns:a16="http://schemas.microsoft.com/office/drawing/2014/main" id="{6E7AEFCB-3346-43F1-B364-35BA3D80B379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8" name="図プレースホルダー 127">
            <a:extLst>
              <a:ext uri="{FF2B5EF4-FFF2-40B4-BE49-F238E27FC236}">
                <a16:creationId xmlns:a16="http://schemas.microsoft.com/office/drawing/2014/main" id="{6AC0F8F2-C0A6-437B-B2A7-E94844C0668F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29" name="図プレースホルダー 128">
            <a:extLst>
              <a:ext uri="{FF2B5EF4-FFF2-40B4-BE49-F238E27FC236}">
                <a16:creationId xmlns:a16="http://schemas.microsoft.com/office/drawing/2014/main" id="{BFC8D9DE-28ED-42B0-9B30-69493F6FB9F1}"/>
              </a:ext>
            </a:extLst>
          </p:cNvPr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0" name="図プレースホルダー 129">
            <a:extLst>
              <a:ext uri="{FF2B5EF4-FFF2-40B4-BE49-F238E27FC236}">
                <a16:creationId xmlns:a16="http://schemas.microsoft.com/office/drawing/2014/main" id="{21377D53-0DD5-4635-BE2A-FC84F54C239D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1" name="図プレースホルダー 130">
            <a:extLst>
              <a:ext uri="{FF2B5EF4-FFF2-40B4-BE49-F238E27FC236}">
                <a16:creationId xmlns:a16="http://schemas.microsoft.com/office/drawing/2014/main" id="{A6F674FA-D742-427E-B9F6-65DE3A77DBFB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2" name="図プレースホルダー 131">
            <a:extLst>
              <a:ext uri="{FF2B5EF4-FFF2-40B4-BE49-F238E27FC236}">
                <a16:creationId xmlns:a16="http://schemas.microsoft.com/office/drawing/2014/main" id="{4152F987-A800-49B6-BD9E-23D4D8BB2F3D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3" name="図プレースホルダー 132">
            <a:extLst>
              <a:ext uri="{FF2B5EF4-FFF2-40B4-BE49-F238E27FC236}">
                <a16:creationId xmlns:a16="http://schemas.microsoft.com/office/drawing/2014/main" id="{B19586D0-A9AD-441F-A7F1-C4E3703B256E}"/>
              </a:ext>
            </a:extLst>
          </p:cNvPr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4" name="図プレースホルダー 133">
            <a:extLst>
              <a:ext uri="{FF2B5EF4-FFF2-40B4-BE49-F238E27FC236}">
                <a16:creationId xmlns:a16="http://schemas.microsoft.com/office/drawing/2014/main" id="{8D5B0E71-AE50-47C0-9C7F-FC65F6F7EB39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5" name="図プレースホルダー 134">
            <a:extLst>
              <a:ext uri="{FF2B5EF4-FFF2-40B4-BE49-F238E27FC236}">
                <a16:creationId xmlns:a16="http://schemas.microsoft.com/office/drawing/2014/main" id="{B31CB594-24FA-4193-91F3-4817D159D8BD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6" name="図プレースホルダー 135">
            <a:extLst>
              <a:ext uri="{FF2B5EF4-FFF2-40B4-BE49-F238E27FC236}">
                <a16:creationId xmlns:a16="http://schemas.microsoft.com/office/drawing/2014/main" id="{0774A192-C63B-4769-9109-8D8A51E201D4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7" name="図プレースホルダー 136">
            <a:extLst>
              <a:ext uri="{FF2B5EF4-FFF2-40B4-BE49-F238E27FC236}">
                <a16:creationId xmlns:a16="http://schemas.microsoft.com/office/drawing/2014/main" id="{3194D7E0-0008-4EAB-92E1-2D9B78BC8DBD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39" name="図プレースホルダー 138">
            <a:extLst>
              <a:ext uri="{FF2B5EF4-FFF2-40B4-BE49-F238E27FC236}">
                <a16:creationId xmlns:a16="http://schemas.microsoft.com/office/drawing/2014/main" id="{7F17D1A2-9900-4C00-BE7A-415E0440891F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0" name="図プレースホルダー 139">
            <a:extLst>
              <a:ext uri="{FF2B5EF4-FFF2-40B4-BE49-F238E27FC236}">
                <a16:creationId xmlns:a16="http://schemas.microsoft.com/office/drawing/2014/main" id="{3345375A-EE8C-4753-8838-DA29AF72EE13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45" name="図プレースホルダー 144">
            <a:extLst>
              <a:ext uri="{FF2B5EF4-FFF2-40B4-BE49-F238E27FC236}">
                <a16:creationId xmlns:a16="http://schemas.microsoft.com/office/drawing/2014/main" id="{F6600F5A-A82D-4A75-AB87-A7A593B07160}"/>
              </a:ext>
            </a:extLst>
          </p:cNvPr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2" name="図プレースホルダー 151">
            <a:extLst>
              <a:ext uri="{FF2B5EF4-FFF2-40B4-BE49-F238E27FC236}">
                <a16:creationId xmlns:a16="http://schemas.microsoft.com/office/drawing/2014/main" id="{CBD8003A-837E-40C4-8873-692CFCDDF2BF}"/>
              </a:ext>
            </a:extLst>
          </p:cNvPr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4" name="図プレースホルダー 153">
            <a:extLst>
              <a:ext uri="{FF2B5EF4-FFF2-40B4-BE49-F238E27FC236}">
                <a16:creationId xmlns:a16="http://schemas.microsoft.com/office/drawing/2014/main" id="{385AC2B4-2996-4AA1-91F7-70B0CA03E801}"/>
              </a:ext>
            </a:extLst>
          </p:cNvPr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5" name="図プレースホルダー 154">
            <a:extLst>
              <a:ext uri="{FF2B5EF4-FFF2-40B4-BE49-F238E27FC236}">
                <a16:creationId xmlns:a16="http://schemas.microsoft.com/office/drawing/2014/main" id="{BB053BF1-EAE1-4554-891F-901EE9FA9B7D}"/>
              </a:ext>
            </a:extLst>
          </p:cNvPr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6" name="図プレースホルダー 155">
            <a:extLst>
              <a:ext uri="{FF2B5EF4-FFF2-40B4-BE49-F238E27FC236}">
                <a16:creationId xmlns:a16="http://schemas.microsoft.com/office/drawing/2014/main" id="{04F97D41-A8B1-4233-AABD-B910ABE99B7E}"/>
              </a:ext>
            </a:extLst>
          </p:cNvPr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7" name="図プレースホルダー 156">
            <a:extLst>
              <a:ext uri="{FF2B5EF4-FFF2-40B4-BE49-F238E27FC236}">
                <a16:creationId xmlns:a16="http://schemas.microsoft.com/office/drawing/2014/main" id="{9A6E03E2-9266-4852-B4AD-71EE41FAF0A4}"/>
              </a:ext>
            </a:extLst>
          </p:cNvPr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537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9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689874" y="643558"/>
            <a:ext cx="2679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SEPTEMBER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221" name="テキスト プレースホルダー 52">
            <a:extLst>
              <a:ext uri="{FF2B5EF4-FFF2-40B4-BE49-F238E27FC236}">
                <a16:creationId xmlns:a16="http://schemas.microsoft.com/office/drawing/2014/main" id="{7DCAC1AF-2769-4A76-9D12-EF2DB3607FF7}"/>
              </a:ext>
            </a:extLst>
          </p:cNvPr>
          <p:cNvSpPr txBox="1">
            <a:spLocks/>
          </p:cNvSpPr>
          <p:nvPr/>
        </p:nvSpPr>
        <p:spPr>
          <a:xfrm>
            <a:off x="4644668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3" name="テキスト プレースホルダー 53">
            <a:extLst>
              <a:ext uri="{FF2B5EF4-FFF2-40B4-BE49-F238E27FC236}">
                <a16:creationId xmlns:a16="http://schemas.microsoft.com/office/drawing/2014/main" id="{01D4D336-D386-467D-B389-8F3DBEDA5D27}"/>
              </a:ext>
            </a:extLst>
          </p:cNvPr>
          <p:cNvSpPr txBox="1">
            <a:spLocks/>
          </p:cNvSpPr>
          <p:nvPr/>
        </p:nvSpPr>
        <p:spPr>
          <a:xfrm>
            <a:off x="6053845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27" name="テキスト プレースホルダー 55">
            <a:extLst>
              <a:ext uri="{FF2B5EF4-FFF2-40B4-BE49-F238E27FC236}">
                <a16:creationId xmlns:a16="http://schemas.microsoft.com/office/drawing/2014/main" id="{164EF8C2-DCFC-413C-84B1-D1376143E94F}"/>
              </a:ext>
            </a:extLst>
          </p:cNvPr>
          <p:cNvSpPr txBox="1">
            <a:spLocks/>
          </p:cNvSpPr>
          <p:nvPr/>
        </p:nvSpPr>
        <p:spPr>
          <a:xfrm>
            <a:off x="1837341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9" name="テキスト プレースホルダー 56">
            <a:extLst>
              <a:ext uri="{FF2B5EF4-FFF2-40B4-BE49-F238E27FC236}">
                <a16:creationId xmlns:a16="http://schemas.microsoft.com/office/drawing/2014/main" id="{EA4B390C-9BC2-4E8C-9DB5-365F4F84FB53}"/>
              </a:ext>
            </a:extLst>
          </p:cNvPr>
          <p:cNvSpPr txBox="1">
            <a:spLocks/>
          </p:cNvSpPr>
          <p:nvPr/>
        </p:nvSpPr>
        <p:spPr>
          <a:xfrm>
            <a:off x="3251285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31" name="テキスト プレースホルダー 57">
            <a:extLst>
              <a:ext uri="{FF2B5EF4-FFF2-40B4-BE49-F238E27FC236}">
                <a16:creationId xmlns:a16="http://schemas.microsoft.com/office/drawing/2014/main" id="{DD7D437D-0254-46FD-9278-07CCF1E77352}"/>
              </a:ext>
            </a:extLst>
          </p:cNvPr>
          <p:cNvSpPr txBox="1">
            <a:spLocks/>
          </p:cNvSpPr>
          <p:nvPr/>
        </p:nvSpPr>
        <p:spPr>
          <a:xfrm>
            <a:off x="4644668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233" name="テキスト プレースホルダー 59">
            <a:extLst>
              <a:ext uri="{FF2B5EF4-FFF2-40B4-BE49-F238E27FC236}">
                <a16:creationId xmlns:a16="http://schemas.microsoft.com/office/drawing/2014/main" id="{FE67D93E-4396-4062-9292-1619424A6E8C}"/>
              </a:ext>
            </a:extLst>
          </p:cNvPr>
          <p:cNvSpPr txBox="1">
            <a:spLocks/>
          </p:cNvSpPr>
          <p:nvPr/>
        </p:nvSpPr>
        <p:spPr>
          <a:xfrm>
            <a:off x="7459831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5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35" name="テキスト プレースホルダー 60">
            <a:extLst>
              <a:ext uri="{FF2B5EF4-FFF2-40B4-BE49-F238E27FC236}">
                <a16:creationId xmlns:a16="http://schemas.microsoft.com/office/drawing/2014/main" id="{54455256-44D8-4A4C-B6D3-C3FBC3AC5851}"/>
              </a:ext>
            </a:extLst>
          </p:cNvPr>
          <p:cNvSpPr txBox="1">
            <a:spLocks/>
          </p:cNvSpPr>
          <p:nvPr/>
        </p:nvSpPr>
        <p:spPr>
          <a:xfrm>
            <a:off x="8869009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6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37" name="テキスト プレースホルダー 61">
            <a:extLst>
              <a:ext uri="{FF2B5EF4-FFF2-40B4-BE49-F238E27FC236}">
                <a16:creationId xmlns:a16="http://schemas.microsoft.com/office/drawing/2014/main" id="{2D97C1D9-856F-41CF-9746-85DD1038263A}"/>
              </a:ext>
            </a:extLst>
          </p:cNvPr>
          <p:cNvSpPr txBox="1">
            <a:spLocks/>
          </p:cNvSpPr>
          <p:nvPr/>
        </p:nvSpPr>
        <p:spPr>
          <a:xfrm>
            <a:off x="441020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7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39" name="テキスト プレースホルダー 62">
            <a:extLst>
              <a:ext uri="{FF2B5EF4-FFF2-40B4-BE49-F238E27FC236}">
                <a16:creationId xmlns:a16="http://schemas.microsoft.com/office/drawing/2014/main" id="{EF180606-033F-424F-B4D9-282F5E8A6BEF}"/>
              </a:ext>
            </a:extLst>
          </p:cNvPr>
          <p:cNvSpPr txBox="1">
            <a:spLocks/>
          </p:cNvSpPr>
          <p:nvPr/>
        </p:nvSpPr>
        <p:spPr>
          <a:xfrm>
            <a:off x="1837341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1" name="テキスト プレースホルダー 63">
            <a:extLst>
              <a:ext uri="{FF2B5EF4-FFF2-40B4-BE49-F238E27FC236}">
                <a16:creationId xmlns:a16="http://schemas.microsoft.com/office/drawing/2014/main" id="{D0818C0A-02A9-4DAD-B39E-5297118DF221}"/>
              </a:ext>
            </a:extLst>
          </p:cNvPr>
          <p:cNvSpPr txBox="1">
            <a:spLocks/>
          </p:cNvSpPr>
          <p:nvPr/>
        </p:nvSpPr>
        <p:spPr>
          <a:xfrm>
            <a:off x="3251285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3" name="テキスト プレースホルダー 64">
            <a:extLst>
              <a:ext uri="{FF2B5EF4-FFF2-40B4-BE49-F238E27FC236}">
                <a16:creationId xmlns:a16="http://schemas.microsoft.com/office/drawing/2014/main" id="{5B8E41EA-3D87-49D1-BAC4-C157E15C5FF7}"/>
              </a:ext>
            </a:extLst>
          </p:cNvPr>
          <p:cNvSpPr txBox="1">
            <a:spLocks/>
          </p:cNvSpPr>
          <p:nvPr/>
        </p:nvSpPr>
        <p:spPr>
          <a:xfrm>
            <a:off x="4644668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245" name="テキスト プレースホルダー 66">
            <a:extLst>
              <a:ext uri="{FF2B5EF4-FFF2-40B4-BE49-F238E27FC236}">
                <a16:creationId xmlns:a16="http://schemas.microsoft.com/office/drawing/2014/main" id="{A6FE9D9F-11BC-4DEF-95BE-31D19A23F68D}"/>
              </a:ext>
            </a:extLst>
          </p:cNvPr>
          <p:cNvSpPr txBox="1">
            <a:spLocks/>
          </p:cNvSpPr>
          <p:nvPr/>
        </p:nvSpPr>
        <p:spPr>
          <a:xfrm>
            <a:off x="7459831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47" name="テキスト プレースホルダー 67">
            <a:extLst>
              <a:ext uri="{FF2B5EF4-FFF2-40B4-BE49-F238E27FC236}">
                <a16:creationId xmlns:a16="http://schemas.microsoft.com/office/drawing/2014/main" id="{5DF89BAB-1C45-4880-91D7-661F22603A97}"/>
              </a:ext>
            </a:extLst>
          </p:cNvPr>
          <p:cNvSpPr txBox="1">
            <a:spLocks/>
          </p:cNvSpPr>
          <p:nvPr/>
        </p:nvSpPr>
        <p:spPr>
          <a:xfrm>
            <a:off x="8869009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13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49" name="テキスト プレースホルダー 68">
            <a:extLst>
              <a:ext uri="{FF2B5EF4-FFF2-40B4-BE49-F238E27FC236}">
                <a16:creationId xmlns:a16="http://schemas.microsoft.com/office/drawing/2014/main" id="{A10A4315-76A6-40E9-806A-02BF7289E7BD}"/>
              </a:ext>
            </a:extLst>
          </p:cNvPr>
          <p:cNvSpPr txBox="1">
            <a:spLocks/>
          </p:cNvSpPr>
          <p:nvPr/>
        </p:nvSpPr>
        <p:spPr>
          <a:xfrm>
            <a:off x="441020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14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51" name="テキスト プレースホルダー 69">
            <a:extLst>
              <a:ext uri="{FF2B5EF4-FFF2-40B4-BE49-F238E27FC236}">
                <a16:creationId xmlns:a16="http://schemas.microsoft.com/office/drawing/2014/main" id="{9B8C1C22-5FF3-48B9-8CC9-B9FCCD8E0BBD}"/>
              </a:ext>
            </a:extLst>
          </p:cNvPr>
          <p:cNvSpPr txBox="1">
            <a:spLocks/>
          </p:cNvSpPr>
          <p:nvPr/>
        </p:nvSpPr>
        <p:spPr>
          <a:xfrm>
            <a:off x="1837341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53" name="テキスト プレースホルダー 70">
            <a:extLst>
              <a:ext uri="{FF2B5EF4-FFF2-40B4-BE49-F238E27FC236}">
                <a16:creationId xmlns:a16="http://schemas.microsoft.com/office/drawing/2014/main" id="{98F1EF94-78AC-4C43-A817-7FEAF68B8631}"/>
              </a:ext>
            </a:extLst>
          </p:cNvPr>
          <p:cNvSpPr txBox="1">
            <a:spLocks/>
          </p:cNvSpPr>
          <p:nvPr/>
        </p:nvSpPr>
        <p:spPr>
          <a:xfrm>
            <a:off x="3251285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55" name="テキスト プレースホルダー 71">
            <a:extLst>
              <a:ext uri="{FF2B5EF4-FFF2-40B4-BE49-F238E27FC236}">
                <a16:creationId xmlns:a16="http://schemas.microsoft.com/office/drawing/2014/main" id="{B8641176-7054-455F-BC0D-33E2EA466F4B}"/>
              </a:ext>
            </a:extLst>
          </p:cNvPr>
          <p:cNvSpPr txBox="1">
            <a:spLocks/>
          </p:cNvSpPr>
          <p:nvPr/>
        </p:nvSpPr>
        <p:spPr>
          <a:xfrm>
            <a:off x="4644668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57" name="テキスト プレースホルダー 73">
            <a:extLst>
              <a:ext uri="{FF2B5EF4-FFF2-40B4-BE49-F238E27FC236}">
                <a16:creationId xmlns:a16="http://schemas.microsoft.com/office/drawing/2014/main" id="{62C0746B-6513-420C-88A3-2F27E5679E06}"/>
              </a:ext>
            </a:extLst>
          </p:cNvPr>
          <p:cNvSpPr txBox="1">
            <a:spLocks/>
          </p:cNvSpPr>
          <p:nvPr/>
        </p:nvSpPr>
        <p:spPr>
          <a:xfrm>
            <a:off x="7459831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59" name="テキスト プレースホルダー 74">
            <a:extLst>
              <a:ext uri="{FF2B5EF4-FFF2-40B4-BE49-F238E27FC236}">
                <a16:creationId xmlns:a16="http://schemas.microsoft.com/office/drawing/2014/main" id="{2950C61B-52BC-4764-947D-010743C336F1}"/>
              </a:ext>
            </a:extLst>
          </p:cNvPr>
          <p:cNvSpPr txBox="1">
            <a:spLocks/>
          </p:cNvSpPr>
          <p:nvPr/>
        </p:nvSpPr>
        <p:spPr>
          <a:xfrm>
            <a:off x="8869009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20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61" name="テキスト プレースホルダー 75">
            <a:extLst>
              <a:ext uri="{FF2B5EF4-FFF2-40B4-BE49-F238E27FC236}">
                <a16:creationId xmlns:a16="http://schemas.microsoft.com/office/drawing/2014/main" id="{EB4C7847-BADA-48CF-9827-C0B606C88164}"/>
              </a:ext>
            </a:extLst>
          </p:cNvPr>
          <p:cNvSpPr txBox="1">
            <a:spLocks/>
          </p:cNvSpPr>
          <p:nvPr/>
        </p:nvSpPr>
        <p:spPr>
          <a:xfrm>
            <a:off x="1837341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22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65" name="テキスト プレースホルダー 77">
            <a:extLst>
              <a:ext uri="{FF2B5EF4-FFF2-40B4-BE49-F238E27FC236}">
                <a16:creationId xmlns:a16="http://schemas.microsoft.com/office/drawing/2014/main" id="{362E89F7-BCE7-44B1-8E33-4360A4670C0E}"/>
              </a:ext>
            </a:extLst>
          </p:cNvPr>
          <p:cNvSpPr txBox="1">
            <a:spLocks/>
          </p:cNvSpPr>
          <p:nvPr/>
        </p:nvSpPr>
        <p:spPr>
          <a:xfrm>
            <a:off x="3251285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267" name="テキスト プレースホルダー 78">
            <a:extLst>
              <a:ext uri="{FF2B5EF4-FFF2-40B4-BE49-F238E27FC236}">
                <a16:creationId xmlns:a16="http://schemas.microsoft.com/office/drawing/2014/main" id="{B79DE5FF-3B39-4138-946B-969723473D79}"/>
              </a:ext>
            </a:extLst>
          </p:cNvPr>
          <p:cNvSpPr txBox="1">
            <a:spLocks/>
          </p:cNvSpPr>
          <p:nvPr/>
        </p:nvSpPr>
        <p:spPr>
          <a:xfrm>
            <a:off x="4644668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24</a:t>
            </a:r>
            <a:endParaRPr lang="ja-JP" altLang="en-US" dirty="0"/>
          </a:p>
        </p:txBody>
      </p:sp>
      <p:sp>
        <p:nvSpPr>
          <p:cNvPr id="269" name="テキスト プレースホルダー 80">
            <a:extLst>
              <a:ext uri="{FF2B5EF4-FFF2-40B4-BE49-F238E27FC236}">
                <a16:creationId xmlns:a16="http://schemas.microsoft.com/office/drawing/2014/main" id="{FCEBBFD7-9F5A-4D87-96D7-3F617122710D}"/>
              </a:ext>
            </a:extLst>
          </p:cNvPr>
          <p:cNvSpPr txBox="1">
            <a:spLocks/>
          </p:cNvSpPr>
          <p:nvPr/>
        </p:nvSpPr>
        <p:spPr>
          <a:xfrm>
            <a:off x="7459831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71" name="テキスト プレースホルダー 80">
            <a:extLst>
              <a:ext uri="{FF2B5EF4-FFF2-40B4-BE49-F238E27FC236}">
                <a16:creationId xmlns:a16="http://schemas.microsoft.com/office/drawing/2014/main" id="{C455D7C3-BA51-4839-A899-832A6F538FE6}"/>
              </a:ext>
            </a:extLst>
          </p:cNvPr>
          <p:cNvSpPr txBox="1">
            <a:spLocks/>
          </p:cNvSpPr>
          <p:nvPr/>
        </p:nvSpPr>
        <p:spPr>
          <a:xfrm>
            <a:off x="8869009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n>
                  <a:solidFill>
                    <a:prstClr val="white"/>
                  </a:solidFill>
                </a:ln>
                <a:solidFill>
                  <a:srgbClr val="1F497D"/>
                </a:solidFill>
              </a:rPr>
              <a:t>27</a:t>
            </a:r>
            <a:endParaRPr lang="ja-JP" altLang="en-US" dirty="0">
              <a:ln>
                <a:solidFill>
                  <a:prstClr val="white"/>
                </a:solidFill>
              </a:ln>
              <a:solidFill>
                <a:srgbClr val="1F497D"/>
              </a:solidFill>
            </a:endParaRPr>
          </a:p>
        </p:txBody>
      </p:sp>
      <p:sp>
        <p:nvSpPr>
          <p:cNvPr id="273" name="テキスト プレースホルダー 59">
            <a:extLst>
              <a:ext uri="{FF2B5EF4-FFF2-40B4-BE49-F238E27FC236}">
                <a16:creationId xmlns:a16="http://schemas.microsoft.com/office/drawing/2014/main" id="{DAF9ABAA-2F20-44D8-8DA7-0F7611B6E69C}"/>
              </a:ext>
            </a:extLst>
          </p:cNvPr>
          <p:cNvSpPr txBox="1">
            <a:spLocks/>
          </p:cNvSpPr>
          <p:nvPr/>
        </p:nvSpPr>
        <p:spPr>
          <a:xfrm>
            <a:off x="6053845" y="142128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4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75" name="テキスト プレースホルダー 66">
            <a:extLst>
              <a:ext uri="{FF2B5EF4-FFF2-40B4-BE49-F238E27FC236}">
                <a16:creationId xmlns:a16="http://schemas.microsoft.com/office/drawing/2014/main" id="{D32361BD-4FDA-48A4-B7D2-D32161D7142F}"/>
              </a:ext>
            </a:extLst>
          </p:cNvPr>
          <p:cNvSpPr txBox="1">
            <a:spLocks/>
          </p:cNvSpPr>
          <p:nvPr/>
        </p:nvSpPr>
        <p:spPr>
          <a:xfrm>
            <a:off x="6053845" y="239555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77" name="テキスト プレースホルダー 73">
            <a:extLst>
              <a:ext uri="{FF2B5EF4-FFF2-40B4-BE49-F238E27FC236}">
                <a16:creationId xmlns:a16="http://schemas.microsoft.com/office/drawing/2014/main" id="{7481BCF1-D9F8-424D-A850-EAF5C85580A7}"/>
              </a:ext>
            </a:extLst>
          </p:cNvPr>
          <p:cNvSpPr txBox="1">
            <a:spLocks/>
          </p:cNvSpPr>
          <p:nvPr/>
        </p:nvSpPr>
        <p:spPr>
          <a:xfrm>
            <a:off x="6053845" y="3368786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18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79" name="テキスト プレースホルダー 80">
            <a:extLst>
              <a:ext uri="{FF2B5EF4-FFF2-40B4-BE49-F238E27FC236}">
                <a16:creationId xmlns:a16="http://schemas.microsoft.com/office/drawing/2014/main" id="{A6D49147-C4D6-4AC5-A42E-366DF115A619}"/>
              </a:ext>
            </a:extLst>
          </p:cNvPr>
          <p:cNvSpPr txBox="1">
            <a:spLocks/>
          </p:cNvSpPr>
          <p:nvPr/>
        </p:nvSpPr>
        <p:spPr>
          <a:xfrm>
            <a:off x="6053845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25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プレースホルダー 80">
            <a:extLst>
              <a:ext uri="{FF2B5EF4-FFF2-40B4-BE49-F238E27FC236}">
                <a16:creationId xmlns:a16="http://schemas.microsoft.com/office/drawing/2014/main" id="{9D700535-50DB-4584-8EF8-DA7F94A356D2}"/>
              </a:ext>
            </a:extLst>
          </p:cNvPr>
          <p:cNvSpPr txBox="1">
            <a:spLocks/>
          </p:cNvSpPr>
          <p:nvPr/>
        </p:nvSpPr>
        <p:spPr>
          <a:xfrm>
            <a:off x="441020" y="530491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ln>
                  <a:solidFill>
                    <a:prstClr val="white"/>
                  </a:solidFill>
                </a:ln>
              </a:rPr>
              <a:t>28</a:t>
            </a:r>
            <a:endParaRPr lang="ja-JP" altLang="en-US" dirty="0">
              <a:ln>
                <a:solidFill>
                  <a:prstClr val="white"/>
                </a:solidFill>
              </a:ln>
            </a:endParaRPr>
          </a:p>
        </p:txBody>
      </p:sp>
      <p:sp>
        <p:nvSpPr>
          <p:cNvPr id="3" name="テキスト プレースホルダー 74">
            <a:extLst>
              <a:ext uri="{FF2B5EF4-FFF2-40B4-BE49-F238E27FC236}">
                <a16:creationId xmlns:a16="http://schemas.microsoft.com/office/drawing/2014/main" id="{C006234B-EBCF-AADC-6135-9A2DE6982101}"/>
              </a:ext>
            </a:extLst>
          </p:cNvPr>
          <p:cNvSpPr txBox="1">
            <a:spLocks/>
          </p:cNvSpPr>
          <p:nvPr/>
        </p:nvSpPr>
        <p:spPr>
          <a:xfrm>
            <a:off x="441020" y="433023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21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5" name="テキスト プレースホルダー 69">
            <a:extLst>
              <a:ext uri="{FF2B5EF4-FFF2-40B4-BE49-F238E27FC236}">
                <a16:creationId xmlns:a16="http://schemas.microsoft.com/office/drawing/2014/main" id="{8ECD8407-0065-C40A-4AFC-3BC55E9759EF}"/>
              </a:ext>
            </a:extLst>
          </p:cNvPr>
          <p:cNvSpPr txBox="1">
            <a:spLocks/>
          </p:cNvSpPr>
          <p:nvPr/>
        </p:nvSpPr>
        <p:spPr>
          <a:xfrm>
            <a:off x="1837341" y="530491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29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" name="テキスト プレースホルダー 77">
            <a:extLst>
              <a:ext uri="{FF2B5EF4-FFF2-40B4-BE49-F238E27FC236}">
                <a16:creationId xmlns:a16="http://schemas.microsoft.com/office/drawing/2014/main" id="{015956E4-AFB0-D44F-3817-95C61ACF2DB9}"/>
              </a:ext>
            </a:extLst>
          </p:cNvPr>
          <p:cNvSpPr txBox="1">
            <a:spLocks/>
          </p:cNvSpPr>
          <p:nvPr/>
        </p:nvSpPr>
        <p:spPr>
          <a:xfrm>
            <a:off x="3251285" y="5304918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444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図プレースホルダー 1"/>
          <p:cNvSpPr>
            <a:spLocks noGrp="1"/>
          </p:cNvSpPr>
          <p:nvPr>
            <p:ph type="pic" sz="quarter" idx="5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5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図プレースホルダー 3"/>
          <p:cNvSpPr>
            <a:spLocks noGrp="1"/>
          </p:cNvSpPr>
          <p:nvPr>
            <p:ph type="pic" sz="quarter" idx="5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5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5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5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5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59"/>
          </p:nvPr>
        </p:nvSpPr>
        <p:spPr>
          <a:xfrm>
            <a:off x="435875" y="2388457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6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0" name="図プレースホルダー 49"/>
          <p:cNvSpPr>
            <a:spLocks noGrp="1"/>
          </p:cNvSpPr>
          <p:nvPr>
            <p:ph type="pic" sz="quarter" idx="6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1" name="図プレースホルダー 50"/>
          <p:cNvSpPr>
            <a:spLocks noGrp="1"/>
          </p:cNvSpPr>
          <p:nvPr>
            <p:ph type="pic" sz="quarter" idx="6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2" name="図プレースホルダー 51"/>
          <p:cNvSpPr>
            <a:spLocks noGrp="1"/>
          </p:cNvSpPr>
          <p:nvPr>
            <p:ph type="pic" sz="quarter" idx="6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3" name="図プレースホルダー 52"/>
          <p:cNvSpPr>
            <a:spLocks noGrp="1"/>
          </p:cNvSpPr>
          <p:nvPr>
            <p:ph type="pic" sz="quarter" idx="6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4" name="図プレースホルダー 53"/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5" name="図プレースホルダー 54"/>
          <p:cNvSpPr>
            <a:spLocks noGrp="1"/>
          </p:cNvSpPr>
          <p:nvPr>
            <p:ph type="pic" sz="quarter" idx="6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6" name="図プレースホルダー 55"/>
          <p:cNvSpPr>
            <a:spLocks noGrp="1"/>
          </p:cNvSpPr>
          <p:nvPr>
            <p:ph type="pic" sz="quarter" idx="6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7" name="図プレースホルダー 56"/>
          <p:cNvSpPr>
            <a:spLocks noGrp="1"/>
          </p:cNvSpPr>
          <p:nvPr>
            <p:ph type="pic" sz="quarter" idx="6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8" name="図プレースホルダー 57"/>
          <p:cNvSpPr>
            <a:spLocks noGrp="1"/>
          </p:cNvSpPr>
          <p:nvPr>
            <p:ph type="pic" sz="quarter" idx="6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9" name="図プレースホルダー 58"/>
          <p:cNvSpPr>
            <a:spLocks noGrp="1"/>
          </p:cNvSpPr>
          <p:nvPr>
            <p:ph type="pic" sz="quarter" idx="7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0" name="図プレースホルダー 59"/>
          <p:cNvSpPr>
            <a:spLocks noGrp="1"/>
          </p:cNvSpPr>
          <p:nvPr>
            <p:ph type="pic" sz="quarter" idx="7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1" name="図プレースホルダー 60"/>
          <p:cNvSpPr>
            <a:spLocks noGrp="1"/>
          </p:cNvSpPr>
          <p:nvPr>
            <p:ph type="pic" sz="quarter" idx="7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2" name="図プレースホルダー 61"/>
          <p:cNvSpPr>
            <a:spLocks noGrp="1"/>
          </p:cNvSpPr>
          <p:nvPr>
            <p:ph type="pic" sz="quarter" idx="7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3" name="図プレースホルダー 62"/>
          <p:cNvSpPr>
            <a:spLocks noGrp="1"/>
          </p:cNvSpPr>
          <p:nvPr>
            <p:ph type="pic" sz="quarter" idx="7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4" name="図プレースホルダー 63"/>
          <p:cNvSpPr>
            <a:spLocks noGrp="1"/>
          </p:cNvSpPr>
          <p:nvPr>
            <p:ph type="pic" sz="quarter" idx="7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5" name="図プレースホルダー 64"/>
          <p:cNvSpPr>
            <a:spLocks noGrp="1"/>
          </p:cNvSpPr>
          <p:nvPr>
            <p:ph type="pic" sz="quarter" idx="76"/>
          </p:nvPr>
        </p:nvSpPr>
        <p:spPr>
          <a:xfrm>
            <a:off x="4641526" y="4332278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6" name="図プレースホルダー 65"/>
          <p:cNvSpPr>
            <a:spLocks noGrp="1"/>
          </p:cNvSpPr>
          <p:nvPr>
            <p:ph type="pic" sz="quarter" idx="7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7" name="図プレースホルダー 66"/>
          <p:cNvSpPr>
            <a:spLocks noGrp="1"/>
          </p:cNvSpPr>
          <p:nvPr>
            <p:ph type="pic" sz="quarter" idx="7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8" name="図プレースホルダー 67"/>
          <p:cNvSpPr>
            <a:spLocks noGrp="1"/>
          </p:cNvSpPr>
          <p:nvPr>
            <p:ph type="pic" sz="quarter" idx="79"/>
          </p:nvPr>
        </p:nvSpPr>
        <p:spPr>
          <a:xfrm>
            <a:off x="8856700" y="4332278"/>
            <a:ext cx="1404000" cy="9540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9" name="図プレースホルダー 68"/>
          <p:cNvSpPr>
            <a:spLocks noGrp="1"/>
          </p:cNvSpPr>
          <p:nvPr>
            <p:ph type="pic" sz="quarter" idx="8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0" name="図プレースホルダー 69"/>
          <p:cNvSpPr>
            <a:spLocks noGrp="1"/>
          </p:cNvSpPr>
          <p:nvPr>
            <p:ph type="pic" sz="quarter" idx="8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1" name="図プレースホルダー 70"/>
          <p:cNvSpPr>
            <a:spLocks noGrp="1"/>
          </p:cNvSpPr>
          <p:nvPr>
            <p:ph type="pic" sz="quarter" idx="8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2" name="図プレースホルダー 71"/>
          <p:cNvSpPr>
            <a:spLocks noGrp="1"/>
          </p:cNvSpPr>
          <p:nvPr>
            <p:ph type="pic" sz="quarter" idx="8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3" name="図プレースホルダー 72"/>
          <p:cNvSpPr>
            <a:spLocks noGrp="1"/>
          </p:cNvSpPr>
          <p:nvPr>
            <p:ph type="pic" sz="quarter" idx="84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4" name="図プレースホルダー 73"/>
          <p:cNvSpPr>
            <a:spLocks noGrp="1"/>
          </p:cNvSpPr>
          <p:nvPr>
            <p:ph type="pic" sz="quarter" idx="85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5" name="図プレースホルダー 74"/>
          <p:cNvSpPr>
            <a:spLocks noGrp="1"/>
          </p:cNvSpPr>
          <p:nvPr>
            <p:ph type="pic" sz="quarter" idx="86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6" name="図プレースホルダー 75"/>
          <p:cNvSpPr>
            <a:spLocks noGrp="1"/>
          </p:cNvSpPr>
          <p:nvPr>
            <p:ph type="pic" sz="quarter" idx="87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7" name="図プレースホルダー 76"/>
          <p:cNvSpPr>
            <a:spLocks noGrp="1"/>
          </p:cNvSpPr>
          <p:nvPr>
            <p:ph type="pic" sz="quarter" idx="88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8" name="図プレースホルダー 77"/>
          <p:cNvSpPr>
            <a:spLocks noGrp="1"/>
          </p:cNvSpPr>
          <p:nvPr>
            <p:ph type="pic" sz="quarter" idx="89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9" name="図プレースホルダー 78"/>
          <p:cNvSpPr>
            <a:spLocks noGrp="1"/>
          </p:cNvSpPr>
          <p:nvPr>
            <p:ph type="pic" sz="quarter" idx="9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0" name="図プレースホルダー 79"/>
          <p:cNvSpPr>
            <a:spLocks noGrp="1"/>
          </p:cNvSpPr>
          <p:nvPr>
            <p:ph type="pic" sz="quarter" idx="9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1" name="図プレースホルダー 80"/>
          <p:cNvSpPr>
            <a:spLocks noGrp="1"/>
          </p:cNvSpPr>
          <p:nvPr>
            <p:ph type="pic" sz="quarter" idx="9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2" name="図プレースホルダー 81"/>
          <p:cNvSpPr>
            <a:spLocks noGrp="1"/>
          </p:cNvSpPr>
          <p:nvPr>
            <p:ph type="pic" sz="quarter" idx="9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9315" y="369993"/>
            <a:ext cx="969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10</a:t>
            </a:r>
            <a:endParaRPr kumimoji="1" lang="ja-JP" altLang="en-US" sz="48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7923874" y="643558"/>
            <a:ext cx="244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400" b="1" dirty="0"/>
              <a:t>OCTOBER 2025</a:t>
            </a:r>
            <a:endParaRPr kumimoji="1" lang="ja-JP" altLang="en-US" sz="2400" b="1" dirty="0"/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5874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rgbClr val="C00000"/>
                </a:solidFill>
                <a:latin typeface="HGP創英角ｺﾞｼｯｸUB" pitchFamily="50" charset="-128"/>
                <a:ea typeface="HGP創英角ｺﾞｼｯｸUB" pitchFamily="50" charset="-128"/>
              </a:rPr>
              <a:t>日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1839875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月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3243876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火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4647877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水</a:t>
            </a: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6051878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木</a:t>
            </a: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7455879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latin typeface="HGP創英角ｺﾞｼｯｸUB" pitchFamily="50" charset="-128"/>
                <a:ea typeface="HGP創英角ｺﾞｼｯｸUB" pitchFamily="50" charset="-128"/>
              </a:rPr>
              <a:t>金</a:t>
            </a: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8859880" y="1144568"/>
            <a:ext cx="14040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2"/>
                </a:solidFill>
                <a:latin typeface="HGP創英角ｺﾞｼｯｸUB" pitchFamily="50" charset="-128"/>
                <a:ea typeface="HGP創英角ｺﾞｼｯｸUB" pitchFamily="50" charset="-128"/>
              </a:rPr>
              <a:t>土</a:t>
            </a:r>
          </a:p>
        </p:txBody>
      </p:sp>
      <p:sp>
        <p:nvSpPr>
          <p:cNvPr id="121" name="テキスト プレースホルダー 45">
            <a:extLst>
              <a:ext uri="{FF2B5EF4-FFF2-40B4-BE49-F238E27FC236}">
                <a16:creationId xmlns:a16="http://schemas.microsoft.com/office/drawing/2014/main" id="{9A1FAF72-C177-40E0-8760-9F6D4BC54A14}"/>
              </a:ext>
            </a:extLst>
          </p:cNvPr>
          <p:cNvSpPr txBox="1">
            <a:spLocks/>
          </p:cNvSpPr>
          <p:nvPr/>
        </p:nvSpPr>
        <p:spPr>
          <a:xfrm>
            <a:off x="432930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endParaRPr lang="ja-JP" altLang="en-US" dirty="0"/>
          </a:p>
        </p:txBody>
      </p:sp>
      <p:sp>
        <p:nvSpPr>
          <p:cNvPr id="123" name="テキスト プレースホルダー 49">
            <a:extLst>
              <a:ext uri="{FF2B5EF4-FFF2-40B4-BE49-F238E27FC236}">
                <a16:creationId xmlns:a16="http://schemas.microsoft.com/office/drawing/2014/main" id="{180A4C38-6AA6-40E8-A64C-21BE72F9207A}"/>
              </a:ext>
            </a:extLst>
          </p:cNvPr>
          <p:cNvSpPr txBox="1">
            <a:spLocks/>
          </p:cNvSpPr>
          <p:nvPr/>
        </p:nvSpPr>
        <p:spPr>
          <a:xfrm>
            <a:off x="3246543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25" name="テキスト プレースホルダー 52">
            <a:extLst>
              <a:ext uri="{FF2B5EF4-FFF2-40B4-BE49-F238E27FC236}">
                <a16:creationId xmlns:a16="http://schemas.microsoft.com/office/drawing/2014/main" id="{289E4F32-5332-4805-A549-FFCFDBB6AAF5}"/>
              </a:ext>
            </a:extLst>
          </p:cNvPr>
          <p:cNvSpPr txBox="1">
            <a:spLocks/>
          </p:cNvSpPr>
          <p:nvPr/>
        </p:nvSpPr>
        <p:spPr>
          <a:xfrm>
            <a:off x="7455359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10</a:t>
            </a:r>
            <a:endParaRPr lang="ja-JP" altLang="en-US" dirty="0"/>
          </a:p>
        </p:txBody>
      </p:sp>
      <p:sp>
        <p:nvSpPr>
          <p:cNvPr id="127" name="テキスト プレースホルダー 53">
            <a:extLst>
              <a:ext uri="{FF2B5EF4-FFF2-40B4-BE49-F238E27FC236}">
                <a16:creationId xmlns:a16="http://schemas.microsoft.com/office/drawing/2014/main" id="{98D3302C-C8DB-4AAA-88FA-588B39443D3E}"/>
              </a:ext>
            </a:extLst>
          </p:cNvPr>
          <p:cNvSpPr txBox="1">
            <a:spLocks/>
          </p:cNvSpPr>
          <p:nvPr/>
        </p:nvSpPr>
        <p:spPr>
          <a:xfrm>
            <a:off x="8862533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11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28" name="テキスト プレースホルダー 54">
            <a:extLst>
              <a:ext uri="{FF2B5EF4-FFF2-40B4-BE49-F238E27FC236}">
                <a16:creationId xmlns:a16="http://schemas.microsoft.com/office/drawing/2014/main" id="{08B3CF9F-87C8-4846-B270-B034593FF520}"/>
              </a:ext>
            </a:extLst>
          </p:cNvPr>
          <p:cNvSpPr txBox="1">
            <a:spLocks/>
          </p:cNvSpPr>
          <p:nvPr/>
        </p:nvSpPr>
        <p:spPr>
          <a:xfrm>
            <a:off x="432930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12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29" name="テキスト プレースホルダー 55">
            <a:extLst>
              <a:ext uri="{FF2B5EF4-FFF2-40B4-BE49-F238E27FC236}">
                <a16:creationId xmlns:a16="http://schemas.microsoft.com/office/drawing/2014/main" id="{6259E4A4-78CF-4148-ACA6-49A71810F28D}"/>
              </a:ext>
            </a:extLst>
          </p:cNvPr>
          <p:cNvSpPr txBox="1">
            <a:spLocks/>
          </p:cNvSpPr>
          <p:nvPr/>
        </p:nvSpPr>
        <p:spPr>
          <a:xfrm>
            <a:off x="1838259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13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30" name="テキスト プレースホルダー 56">
            <a:extLst>
              <a:ext uri="{FF2B5EF4-FFF2-40B4-BE49-F238E27FC236}">
                <a16:creationId xmlns:a16="http://schemas.microsoft.com/office/drawing/2014/main" id="{8F37AD0D-16AB-4FA3-9CCC-1AA4E19BD2D3}"/>
              </a:ext>
            </a:extLst>
          </p:cNvPr>
          <p:cNvSpPr txBox="1">
            <a:spLocks/>
          </p:cNvSpPr>
          <p:nvPr/>
        </p:nvSpPr>
        <p:spPr>
          <a:xfrm>
            <a:off x="3246543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14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2" name="テキスト プレースホルダー 59">
            <a:extLst>
              <a:ext uri="{FF2B5EF4-FFF2-40B4-BE49-F238E27FC236}">
                <a16:creationId xmlns:a16="http://schemas.microsoft.com/office/drawing/2014/main" id="{2237D600-24A5-4D96-8282-1A7774FA3221}"/>
              </a:ext>
            </a:extLst>
          </p:cNvPr>
          <p:cNvSpPr txBox="1">
            <a:spLocks/>
          </p:cNvSpPr>
          <p:nvPr/>
        </p:nvSpPr>
        <p:spPr>
          <a:xfrm>
            <a:off x="7455359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17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3" name="テキスト プレースホルダー 60">
            <a:extLst>
              <a:ext uri="{FF2B5EF4-FFF2-40B4-BE49-F238E27FC236}">
                <a16:creationId xmlns:a16="http://schemas.microsoft.com/office/drawing/2014/main" id="{5DF8FC19-2488-4F95-86DB-989A9C2446CE}"/>
              </a:ext>
            </a:extLst>
          </p:cNvPr>
          <p:cNvSpPr txBox="1">
            <a:spLocks/>
          </p:cNvSpPr>
          <p:nvPr/>
        </p:nvSpPr>
        <p:spPr>
          <a:xfrm>
            <a:off x="8862533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18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34" name="テキスト プレースホルダー 61">
            <a:extLst>
              <a:ext uri="{FF2B5EF4-FFF2-40B4-BE49-F238E27FC236}">
                <a16:creationId xmlns:a16="http://schemas.microsoft.com/office/drawing/2014/main" id="{C5CABF16-A34A-4EF8-B10D-EA652D537AAA}"/>
              </a:ext>
            </a:extLst>
          </p:cNvPr>
          <p:cNvSpPr txBox="1">
            <a:spLocks/>
          </p:cNvSpPr>
          <p:nvPr/>
        </p:nvSpPr>
        <p:spPr>
          <a:xfrm>
            <a:off x="432930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19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35" name="テキスト プレースホルダー 62">
            <a:extLst>
              <a:ext uri="{FF2B5EF4-FFF2-40B4-BE49-F238E27FC236}">
                <a16:creationId xmlns:a16="http://schemas.microsoft.com/office/drawing/2014/main" id="{D8E9EAD7-527F-47C3-9C1B-F665A25F8A66}"/>
              </a:ext>
            </a:extLst>
          </p:cNvPr>
          <p:cNvSpPr txBox="1">
            <a:spLocks/>
          </p:cNvSpPr>
          <p:nvPr/>
        </p:nvSpPr>
        <p:spPr>
          <a:xfrm>
            <a:off x="1838259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20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7" name="テキスト プレースホルダー 63">
            <a:extLst>
              <a:ext uri="{FF2B5EF4-FFF2-40B4-BE49-F238E27FC236}">
                <a16:creationId xmlns:a16="http://schemas.microsoft.com/office/drawing/2014/main" id="{890FD1CC-CF58-45AC-B260-6F193F5FBB8D}"/>
              </a:ext>
            </a:extLst>
          </p:cNvPr>
          <p:cNvSpPr txBox="1">
            <a:spLocks/>
          </p:cNvSpPr>
          <p:nvPr/>
        </p:nvSpPr>
        <p:spPr>
          <a:xfrm>
            <a:off x="3246543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21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39" name="テキスト プレースホルダー 64">
            <a:extLst>
              <a:ext uri="{FF2B5EF4-FFF2-40B4-BE49-F238E27FC236}">
                <a16:creationId xmlns:a16="http://schemas.microsoft.com/office/drawing/2014/main" id="{3EDD4225-2667-40E4-B302-5C9D082172BF}"/>
              </a:ext>
            </a:extLst>
          </p:cNvPr>
          <p:cNvSpPr txBox="1">
            <a:spLocks/>
          </p:cNvSpPr>
          <p:nvPr/>
        </p:nvSpPr>
        <p:spPr>
          <a:xfrm>
            <a:off x="4645033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22</a:t>
            </a:r>
            <a:endParaRPr lang="ja-JP" altLang="en-US" dirty="0"/>
          </a:p>
        </p:txBody>
      </p:sp>
      <p:sp>
        <p:nvSpPr>
          <p:cNvPr id="169" name="テキスト プレースホルダー 66">
            <a:extLst>
              <a:ext uri="{FF2B5EF4-FFF2-40B4-BE49-F238E27FC236}">
                <a16:creationId xmlns:a16="http://schemas.microsoft.com/office/drawing/2014/main" id="{A22180A0-4134-4AA3-BE95-AA1D64A21DCD}"/>
              </a:ext>
            </a:extLst>
          </p:cNvPr>
          <p:cNvSpPr txBox="1">
            <a:spLocks/>
          </p:cNvSpPr>
          <p:nvPr/>
        </p:nvSpPr>
        <p:spPr>
          <a:xfrm>
            <a:off x="6050686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23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71" name="テキスト プレースホルダー 67">
            <a:extLst>
              <a:ext uri="{FF2B5EF4-FFF2-40B4-BE49-F238E27FC236}">
                <a16:creationId xmlns:a16="http://schemas.microsoft.com/office/drawing/2014/main" id="{3E621AB6-B840-4FFB-A2C0-DA195DD2B894}"/>
              </a:ext>
            </a:extLst>
          </p:cNvPr>
          <p:cNvSpPr txBox="1">
            <a:spLocks/>
          </p:cNvSpPr>
          <p:nvPr/>
        </p:nvSpPr>
        <p:spPr>
          <a:xfrm>
            <a:off x="8862533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25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173" name="テキスト プレースホルダー 68">
            <a:extLst>
              <a:ext uri="{FF2B5EF4-FFF2-40B4-BE49-F238E27FC236}">
                <a16:creationId xmlns:a16="http://schemas.microsoft.com/office/drawing/2014/main" id="{62CFDDDB-3A50-49F9-9B66-66C2530DE5CC}"/>
              </a:ext>
            </a:extLst>
          </p:cNvPr>
          <p:cNvSpPr txBox="1">
            <a:spLocks/>
          </p:cNvSpPr>
          <p:nvPr/>
        </p:nvSpPr>
        <p:spPr>
          <a:xfrm>
            <a:off x="432930" y="53106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26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175" name="テキスト プレースホルダー 69">
            <a:extLst>
              <a:ext uri="{FF2B5EF4-FFF2-40B4-BE49-F238E27FC236}">
                <a16:creationId xmlns:a16="http://schemas.microsoft.com/office/drawing/2014/main" id="{FBB3BA7C-D98F-471C-B6D4-0A39E0691E6E}"/>
              </a:ext>
            </a:extLst>
          </p:cNvPr>
          <p:cNvSpPr txBox="1">
            <a:spLocks/>
          </p:cNvSpPr>
          <p:nvPr/>
        </p:nvSpPr>
        <p:spPr>
          <a:xfrm>
            <a:off x="1838259" y="53106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77" name="テキスト プレースホルダー 70">
            <a:extLst>
              <a:ext uri="{FF2B5EF4-FFF2-40B4-BE49-F238E27FC236}">
                <a16:creationId xmlns:a16="http://schemas.microsoft.com/office/drawing/2014/main" id="{272A08DA-2169-4985-9157-0F3814BC99A6}"/>
              </a:ext>
            </a:extLst>
          </p:cNvPr>
          <p:cNvSpPr txBox="1">
            <a:spLocks/>
          </p:cNvSpPr>
          <p:nvPr/>
        </p:nvSpPr>
        <p:spPr>
          <a:xfrm>
            <a:off x="3246543" y="53106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28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79" name="テキスト プレースホルダー 71">
            <a:extLst>
              <a:ext uri="{FF2B5EF4-FFF2-40B4-BE49-F238E27FC236}">
                <a16:creationId xmlns:a16="http://schemas.microsoft.com/office/drawing/2014/main" id="{DC9E178B-9115-4857-B006-E3E77FC4CB28}"/>
              </a:ext>
            </a:extLst>
          </p:cNvPr>
          <p:cNvSpPr txBox="1">
            <a:spLocks/>
          </p:cNvSpPr>
          <p:nvPr/>
        </p:nvSpPr>
        <p:spPr>
          <a:xfrm>
            <a:off x="4645033" y="53106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29</a:t>
            </a:r>
            <a:endParaRPr lang="ja-JP" altLang="en-US" dirty="0"/>
          </a:p>
        </p:txBody>
      </p:sp>
      <p:sp>
        <p:nvSpPr>
          <p:cNvPr id="181" name="テキスト プレースホルダー 73">
            <a:extLst>
              <a:ext uri="{FF2B5EF4-FFF2-40B4-BE49-F238E27FC236}">
                <a16:creationId xmlns:a16="http://schemas.microsoft.com/office/drawing/2014/main" id="{EE2CFBE1-2830-49B4-967A-4A164917D68B}"/>
              </a:ext>
            </a:extLst>
          </p:cNvPr>
          <p:cNvSpPr txBox="1">
            <a:spLocks/>
          </p:cNvSpPr>
          <p:nvPr/>
        </p:nvSpPr>
        <p:spPr>
          <a:xfrm>
            <a:off x="6050686" y="531063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30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89" name="テキスト プレースホルダー 66">
            <a:extLst>
              <a:ext uri="{FF2B5EF4-FFF2-40B4-BE49-F238E27FC236}">
                <a16:creationId xmlns:a16="http://schemas.microsoft.com/office/drawing/2014/main" id="{806AC5BC-94D2-4252-8E6F-64BB958C094E}"/>
              </a:ext>
            </a:extLst>
          </p:cNvPr>
          <p:cNvSpPr txBox="1">
            <a:spLocks/>
          </p:cNvSpPr>
          <p:nvPr/>
        </p:nvSpPr>
        <p:spPr>
          <a:xfrm>
            <a:off x="6050686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16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91" name="テキスト プレースホルダー 67">
            <a:extLst>
              <a:ext uri="{FF2B5EF4-FFF2-40B4-BE49-F238E27FC236}">
                <a16:creationId xmlns:a16="http://schemas.microsoft.com/office/drawing/2014/main" id="{D6C27648-7104-435A-89FC-D4AA07D35F81}"/>
              </a:ext>
            </a:extLst>
          </p:cNvPr>
          <p:cNvSpPr txBox="1">
            <a:spLocks/>
          </p:cNvSpPr>
          <p:nvPr/>
        </p:nvSpPr>
        <p:spPr>
          <a:xfrm>
            <a:off x="7455359" y="433649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24</a:t>
            </a:r>
            <a:endParaRPr lang="ja-JP" altLang="en-US" dirty="0"/>
          </a:p>
        </p:txBody>
      </p:sp>
      <p:sp>
        <p:nvSpPr>
          <p:cNvPr id="195" name="テキスト プレースホルダー 66">
            <a:extLst>
              <a:ext uri="{FF2B5EF4-FFF2-40B4-BE49-F238E27FC236}">
                <a16:creationId xmlns:a16="http://schemas.microsoft.com/office/drawing/2014/main" id="{BA37F0FB-AF9E-4047-A1FA-43F032AD049F}"/>
              </a:ext>
            </a:extLst>
          </p:cNvPr>
          <p:cNvSpPr txBox="1">
            <a:spLocks/>
          </p:cNvSpPr>
          <p:nvPr/>
        </p:nvSpPr>
        <p:spPr>
          <a:xfrm>
            <a:off x="6050686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9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テキスト プレースホルダー 49">
            <a:extLst>
              <a:ext uri="{FF2B5EF4-FFF2-40B4-BE49-F238E27FC236}">
                <a16:creationId xmlns:a16="http://schemas.microsoft.com/office/drawing/2014/main" id="{F9991691-90F0-0470-079E-2D6B59BC5F87}"/>
              </a:ext>
            </a:extLst>
          </p:cNvPr>
          <p:cNvSpPr txBox="1">
            <a:spLocks/>
          </p:cNvSpPr>
          <p:nvPr/>
        </p:nvSpPr>
        <p:spPr>
          <a:xfrm>
            <a:off x="3246543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7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プレースホルダー 66">
            <a:extLst>
              <a:ext uri="{FF2B5EF4-FFF2-40B4-BE49-F238E27FC236}">
                <a16:creationId xmlns:a16="http://schemas.microsoft.com/office/drawing/2014/main" id="{6727E45B-F614-DEFC-EC2B-8098DFB2CBE9}"/>
              </a:ext>
            </a:extLst>
          </p:cNvPr>
          <p:cNvSpPr txBox="1">
            <a:spLocks/>
          </p:cNvSpPr>
          <p:nvPr/>
        </p:nvSpPr>
        <p:spPr>
          <a:xfrm>
            <a:off x="6050686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プレースホルダー 52">
            <a:extLst>
              <a:ext uri="{FF2B5EF4-FFF2-40B4-BE49-F238E27FC236}">
                <a16:creationId xmlns:a16="http://schemas.microsoft.com/office/drawing/2014/main" id="{15FC05FC-2018-0BE0-885D-AE4D82CED178}"/>
              </a:ext>
            </a:extLst>
          </p:cNvPr>
          <p:cNvSpPr txBox="1">
            <a:spLocks/>
          </p:cNvSpPr>
          <p:nvPr/>
        </p:nvSpPr>
        <p:spPr>
          <a:xfrm>
            <a:off x="7455359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endParaRPr lang="ja-JP" altLang="en-US" dirty="0"/>
          </a:p>
        </p:txBody>
      </p:sp>
      <p:sp>
        <p:nvSpPr>
          <p:cNvPr id="23" name="テキスト プレースホルダー 53">
            <a:extLst>
              <a:ext uri="{FF2B5EF4-FFF2-40B4-BE49-F238E27FC236}">
                <a16:creationId xmlns:a16="http://schemas.microsoft.com/office/drawing/2014/main" id="{F43E1E34-BC06-7EF6-9314-5F3234B5A81C}"/>
              </a:ext>
            </a:extLst>
          </p:cNvPr>
          <p:cNvSpPr txBox="1">
            <a:spLocks/>
          </p:cNvSpPr>
          <p:nvPr/>
        </p:nvSpPr>
        <p:spPr>
          <a:xfrm>
            <a:off x="8862533" y="2397104"/>
            <a:ext cx="536784" cy="453450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24" name="テキスト プレースホルダー 66">
            <a:extLst>
              <a:ext uri="{FF2B5EF4-FFF2-40B4-BE49-F238E27FC236}">
                <a16:creationId xmlns:a16="http://schemas.microsoft.com/office/drawing/2014/main" id="{4F659BD8-D64C-BA78-5EDA-F839A42BFB6C}"/>
              </a:ext>
            </a:extLst>
          </p:cNvPr>
          <p:cNvSpPr txBox="1">
            <a:spLocks/>
          </p:cNvSpPr>
          <p:nvPr/>
        </p:nvSpPr>
        <p:spPr>
          <a:xfrm>
            <a:off x="6050686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テキスト プレースホルダー 55">
            <a:extLst>
              <a:ext uri="{FF2B5EF4-FFF2-40B4-BE49-F238E27FC236}">
                <a16:creationId xmlns:a16="http://schemas.microsoft.com/office/drawing/2014/main" id="{DC2E0A1D-6F97-30E4-BA18-E8DF72FB0F88}"/>
              </a:ext>
            </a:extLst>
          </p:cNvPr>
          <p:cNvSpPr txBox="1">
            <a:spLocks/>
          </p:cNvSpPr>
          <p:nvPr/>
        </p:nvSpPr>
        <p:spPr>
          <a:xfrm>
            <a:off x="1838259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6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8" name="テキスト プレースホルダー 50">
            <a:extLst>
              <a:ext uri="{FF2B5EF4-FFF2-40B4-BE49-F238E27FC236}">
                <a16:creationId xmlns:a16="http://schemas.microsoft.com/office/drawing/2014/main" id="{2BDA2902-1E86-8363-4F34-1B3E6BAC55B7}"/>
              </a:ext>
            </a:extLst>
          </p:cNvPr>
          <p:cNvSpPr txBox="1">
            <a:spLocks/>
          </p:cNvSpPr>
          <p:nvPr/>
        </p:nvSpPr>
        <p:spPr>
          <a:xfrm>
            <a:off x="4645033" y="14220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solidFill>
                  <a:srgbClr val="1F497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テキスト プレースホルダー 52">
            <a:extLst>
              <a:ext uri="{FF2B5EF4-FFF2-40B4-BE49-F238E27FC236}">
                <a16:creationId xmlns:a16="http://schemas.microsoft.com/office/drawing/2014/main" id="{13EBD25A-CDF2-5041-D031-419FAEBB2A8D}"/>
              </a:ext>
            </a:extLst>
          </p:cNvPr>
          <p:cNvSpPr txBox="1">
            <a:spLocks/>
          </p:cNvSpPr>
          <p:nvPr/>
        </p:nvSpPr>
        <p:spPr>
          <a:xfrm>
            <a:off x="7455359" y="14220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defPPr>
              <a:defRPr lang="ja-JP"/>
            </a:defPPr>
            <a:lvl1pPr indent="0">
              <a:spcBef>
                <a:spcPct val="20000"/>
              </a:spcBef>
              <a:buFont typeface="Arial" pitchFamily="34" charset="0"/>
              <a:buNone/>
              <a:defRPr sz="280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defRPr>
            </a:lvl1pPr>
            <a:lvl2pPr marL="847483" indent="-325955">
              <a:spcBef>
                <a:spcPct val="20000"/>
              </a:spcBef>
              <a:buFont typeface="Arial" pitchFamily="34" charset="0"/>
              <a:buChar char="–"/>
              <a:defRPr sz="3200"/>
            </a:lvl2pPr>
            <a:lvl3pPr marL="1303820" indent="-260764">
              <a:spcBef>
                <a:spcPct val="20000"/>
              </a:spcBef>
              <a:buFont typeface="Arial" pitchFamily="34" charset="0"/>
              <a:buChar char="•"/>
              <a:defRPr sz="2700"/>
            </a:lvl3pPr>
            <a:lvl4pPr marL="1825348" indent="-260764">
              <a:spcBef>
                <a:spcPct val="20000"/>
              </a:spcBef>
              <a:buFont typeface="Arial" pitchFamily="34" charset="0"/>
              <a:buChar char="–"/>
              <a:defRPr sz="2300"/>
            </a:lvl4pPr>
            <a:lvl5pPr marL="2346876" indent="-260764">
              <a:spcBef>
                <a:spcPct val="20000"/>
              </a:spcBef>
              <a:buFont typeface="Arial" pitchFamily="34" charset="0"/>
              <a:buChar char="»"/>
              <a:defRPr sz="2300"/>
            </a:lvl5pPr>
            <a:lvl6pPr marL="2868404" indent="-260764">
              <a:spcBef>
                <a:spcPct val="20000"/>
              </a:spcBef>
              <a:buFont typeface="Arial" pitchFamily="34" charset="0"/>
              <a:buChar char="•"/>
              <a:defRPr sz="2300"/>
            </a:lvl6pPr>
            <a:lvl7pPr marL="3389932" indent="-260764">
              <a:spcBef>
                <a:spcPct val="20000"/>
              </a:spcBef>
              <a:buFont typeface="Arial" pitchFamily="34" charset="0"/>
              <a:buChar char="•"/>
              <a:defRPr sz="2300"/>
            </a:lvl7pPr>
            <a:lvl8pPr marL="3911460" indent="-260764">
              <a:spcBef>
                <a:spcPct val="20000"/>
              </a:spcBef>
              <a:buFont typeface="Arial" pitchFamily="34" charset="0"/>
              <a:buChar char="•"/>
              <a:defRPr sz="2300"/>
            </a:lvl8pPr>
            <a:lvl9pPr marL="4432988" indent="-260764">
              <a:spcBef>
                <a:spcPct val="20000"/>
              </a:spcBef>
              <a:buFont typeface="Arial" pitchFamily="34" charset="0"/>
              <a:buChar char="•"/>
              <a:defRPr sz="2300"/>
            </a:lvl9pPr>
          </a:lstStyle>
          <a:p>
            <a:r>
              <a:rPr lang="en-US" altLang="ja-JP" dirty="0"/>
              <a:t>3</a:t>
            </a:r>
            <a:endParaRPr lang="ja-JP" altLang="en-US" dirty="0"/>
          </a:p>
        </p:txBody>
      </p:sp>
      <p:sp>
        <p:nvSpPr>
          <p:cNvPr id="30" name="テキスト プレースホルダー 53">
            <a:extLst>
              <a:ext uri="{FF2B5EF4-FFF2-40B4-BE49-F238E27FC236}">
                <a16:creationId xmlns:a16="http://schemas.microsoft.com/office/drawing/2014/main" id="{FBC1048D-069F-D7D9-243A-CBA11E97D54E}"/>
              </a:ext>
            </a:extLst>
          </p:cNvPr>
          <p:cNvSpPr txBox="1">
            <a:spLocks/>
          </p:cNvSpPr>
          <p:nvPr/>
        </p:nvSpPr>
        <p:spPr>
          <a:xfrm>
            <a:off x="8862533" y="14220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1F497D"/>
                </a:solidFill>
              </a:rPr>
              <a:t>4</a:t>
            </a:r>
            <a:endParaRPr lang="ja-JP" altLang="en-US" dirty="0">
              <a:solidFill>
                <a:srgbClr val="1F497D"/>
              </a:solidFill>
            </a:endParaRPr>
          </a:p>
        </p:txBody>
      </p:sp>
      <p:sp>
        <p:nvSpPr>
          <p:cNvPr id="31" name="テキスト プレースホルダー 66">
            <a:extLst>
              <a:ext uri="{FF2B5EF4-FFF2-40B4-BE49-F238E27FC236}">
                <a16:creationId xmlns:a16="http://schemas.microsoft.com/office/drawing/2014/main" id="{516EFA17-400B-BC28-1789-1A0BF00332A5}"/>
              </a:ext>
            </a:extLst>
          </p:cNvPr>
          <p:cNvSpPr txBox="1">
            <a:spLocks/>
          </p:cNvSpPr>
          <p:nvPr/>
        </p:nvSpPr>
        <p:spPr>
          <a:xfrm>
            <a:off x="6050686" y="1422012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プレースホルダー 53">
            <a:extLst>
              <a:ext uri="{FF2B5EF4-FFF2-40B4-BE49-F238E27FC236}">
                <a16:creationId xmlns:a16="http://schemas.microsoft.com/office/drawing/2014/main" id="{0AE9DB1B-3929-59B5-FF49-70A4759A45C8}"/>
              </a:ext>
            </a:extLst>
          </p:cNvPr>
          <p:cNvSpPr txBox="1">
            <a:spLocks/>
          </p:cNvSpPr>
          <p:nvPr/>
        </p:nvSpPr>
        <p:spPr>
          <a:xfrm>
            <a:off x="432930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C00000"/>
                </a:solidFill>
              </a:rPr>
              <a:t>5</a:t>
            </a:r>
            <a:endParaRPr lang="ja-JP" altLang="en-US" dirty="0">
              <a:solidFill>
                <a:srgbClr val="C00000"/>
              </a:solidFill>
            </a:endParaRPr>
          </a:p>
        </p:txBody>
      </p:sp>
      <p:sp>
        <p:nvSpPr>
          <p:cNvPr id="40" name="テキスト プレースホルダー 56">
            <a:extLst>
              <a:ext uri="{FF2B5EF4-FFF2-40B4-BE49-F238E27FC236}">
                <a16:creationId xmlns:a16="http://schemas.microsoft.com/office/drawing/2014/main" id="{E0D5D4AF-39AA-2E58-A519-1B7B6F301DB7}"/>
              </a:ext>
            </a:extLst>
          </p:cNvPr>
          <p:cNvSpPr txBox="1">
            <a:spLocks/>
          </p:cNvSpPr>
          <p:nvPr/>
        </p:nvSpPr>
        <p:spPr>
          <a:xfrm>
            <a:off x="4645033" y="2397104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1" name="テキスト プレースホルダー 64">
            <a:extLst>
              <a:ext uri="{FF2B5EF4-FFF2-40B4-BE49-F238E27FC236}">
                <a16:creationId xmlns:a16="http://schemas.microsoft.com/office/drawing/2014/main" id="{23745F0D-B7D7-7DFC-A9E6-E89B9165C04F}"/>
              </a:ext>
            </a:extLst>
          </p:cNvPr>
          <p:cNvSpPr txBox="1">
            <a:spLocks/>
          </p:cNvSpPr>
          <p:nvPr/>
        </p:nvSpPr>
        <p:spPr>
          <a:xfrm>
            <a:off x="4645033" y="3361530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15</a:t>
            </a:r>
          </a:p>
        </p:txBody>
      </p:sp>
      <p:sp>
        <p:nvSpPr>
          <p:cNvPr id="8" name="テキスト プレースホルダー 73">
            <a:extLst>
              <a:ext uri="{FF2B5EF4-FFF2-40B4-BE49-F238E27FC236}">
                <a16:creationId xmlns:a16="http://schemas.microsoft.com/office/drawing/2014/main" id="{69D0BAE3-BA0A-7544-6ECC-E6FE78075EDB}"/>
              </a:ext>
            </a:extLst>
          </p:cNvPr>
          <p:cNvSpPr txBox="1">
            <a:spLocks/>
          </p:cNvSpPr>
          <p:nvPr/>
        </p:nvSpPr>
        <p:spPr>
          <a:xfrm>
            <a:off x="7459957" y="5310631"/>
            <a:ext cx="536784" cy="458005"/>
          </a:xfrm>
          <a:prstGeom prst="rect">
            <a:avLst/>
          </a:prstGeom>
        </p:spPr>
        <p:txBody>
          <a:bodyPr vert="horz" lIns="72000" tIns="0" rIns="36000" bIns="0" rtlCol="0">
            <a:normAutofit/>
          </a:bodyPr>
          <a:lstStyle>
            <a:lvl1pPr marL="0" indent="0" algn="l" defTabSz="1043056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+mn-ea"/>
                <a:cs typeface="+mn-cs"/>
              </a:defRPr>
            </a:lvl1pPr>
            <a:lvl2pPr marL="847483" indent="-325955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382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534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6876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tx1"/>
                </a:solidFill>
              </a:rPr>
              <a:t>31</a:t>
            </a: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2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2514_2014-photo_calendar.potx" id="{537A4628-BF4B-4FAA-8792-67C165AD394C}" vid="{C62A9938-2F0D-4AD2-8240-71167573D556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553</Words>
  <PresentationFormat>ユーザー設定</PresentationFormat>
  <Paragraphs>533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HGP創英角ｺﾞｼｯｸUB</vt:lpstr>
      <vt:lpstr>メイリオ</vt:lpstr>
      <vt:lpstr>Arial</vt:lpstr>
      <vt:lpstr>Calibri</vt:lpstr>
      <vt:lpstr>Impact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terms:created xsi:type="dcterms:W3CDTF">2024-12-02T01:59:48Z</dcterms:created>
  <dcterms:modified xsi:type="dcterms:W3CDTF">2024-12-02T09:51:02Z</dcterms:modified>
</cp:coreProperties>
</file>