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FA312-37B4-B019-1183-5D27DCA94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351DC-C37D-7FD9-4F29-B9FEB79E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E2B95-FE48-EA10-4F71-E713D365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64207-0571-13A1-A910-A2F17348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2365-2B49-B9DF-24FA-877B9433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6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7A760-2551-B43B-30D4-AAD3987E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144E74-4450-8467-8BA9-D298D0C18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B101D-A3A2-8962-8876-5DBC5E86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A056B-5BF7-4A5B-4A6B-34CA52AF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90AD-D383-0BA0-C38B-1AE59B37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8A5AAD-ABB3-C4D5-2D74-4A92ED047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313ACA-156D-A70D-69EE-8978BCCD8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BE779-9D99-0535-B409-FF1E1E90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AB90-044F-3FFF-CAFD-3782213E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B87CF-CA95-3588-3866-24E2B539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7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D5F1C-0B13-BC51-9D91-8D50BD36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F3BB3-4041-C7C4-A3CC-59EA12FB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7E8E8-AF19-9D9F-F878-860B56E0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364BC-7D46-53D5-9536-5150363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7AD51-10A2-DF65-FB56-7F1AACAC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0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01454-68FB-0C45-5E76-5C3D1D6B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9C1F4-8543-1004-13E7-1D8E4469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87EEA-59C4-FDC8-31C7-C12E3D41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9D16-8A6C-0739-5042-A15E6115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79F68-793A-3E9B-6989-3EC816B5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4C54B-E694-9831-FA1D-0C5B30E6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211A7-EFEA-CD42-9542-DD25733B0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BCC281-AF1C-30CE-A009-3C8D53AB8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380CF-18F3-2AE1-5436-71DC0F93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1CEE2-30F1-8F51-339A-C1747586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37493-FC39-34BD-76A4-FBB6B948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1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349-B010-1D34-3B4F-A4EC1B75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9E111-BEDD-73E9-2053-C33BAFC2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BCB33B-F483-92E9-883B-8E2B8A1E8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E3660-99C8-353D-40CD-6A5486C4A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DD50F7-FD91-4FF3-967F-8784B827E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407F3F-7D8F-7478-32E6-45504A14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FE7908-4337-92F0-2826-099A92E6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F3E38-9F00-388E-123C-86F0BE76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FE3C5-7823-CFA2-46CA-7302A7F9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1DE56-1C6D-7632-A9E9-E51AC487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210AD-3094-56E1-505D-07BBEBDA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65852-826B-3A72-80FC-913F0167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4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635582-6534-75FA-383C-243A0EAD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6D365-3E13-B8B7-484D-6F5355A4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B78793-BAE6-8F4F-6C38-8CFF8AF9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3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F367B-9380-8BA0-C0B4-628C091C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0700A-4E79-AAB8-357D-219DE00B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5BFA6-758C-6000-9E48-2B0200181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48845-A167-135D-E80E-959C7EFC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51034-58BF-FB2D-85A4-80C2BE34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723DC-ED9C-055B-0ACB-0B73C0A8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9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C1493-8ECC-EAD0-4E3F-C3B0985F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64DBB-29C2-127A-0847-8486E313B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DC3B54-0105-0CFF-E5FD-DE7EEEA9E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BE387-0153-FEEA-8F26-89B37FEF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45353-A50B-D920-B6CE-DA5CD87A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976C4-3C2D-E34B-46A5-96D27779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4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1B371A-FF83-E81B-79BE-57AFC89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0A6FE-DB66-222D-E9FB-18A92F5CA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A970E-772D-E93C-BE3F-6BA247A45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42E4-43EC-43B3-A87E-1F2ABAB2514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97364-49AD-254D-658A-3B5489BEE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8A9B3-C584-F24E-CAC0-978E0D541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FB66-0239-4098-8B59-4F80229F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3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7FC4A7-1553-7EF7-B04C-F7B6899C39A1}"/>
              </a:ext>
            </a:extLst>
          </p:cNvPr>
          <p:cNvSpPr/>
          <p:nvPr/>
        </p:nvSpPr>
        <p:spPr>
          <a:xfrm>
            <a:off x="860775" y="334674"/>
            <a:ext cx="1924050" cy="450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내 컴퓨터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84ED5B-B9F0-BF01-8BBC-AB77DC8A7655}"/>
              </a:ext>
            </a:extLst>
          </p:cNvPr>
          <p:cNvSpPr/>
          <p:nvPr/>
        </p:nvSpPr>
        <p:spPr>
          <a:xfrm>
            <a:off x="860775" y="3867766"/>
            <a:ext cx="1924050" cy="4501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타인의 컴퓨터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995E70D-7BB3-9554-4B63-0F7898B26492}"/>
              </a:ext>
            </a:extLst>
          </p:cNvPr>
          <p:cNvSpPr/>
          <p:nvPr/>
        </p:nvSpPr>
        <p:spPr>
          <a:xfrm>
            <a:off x="8943473" y="922425"/>
            <a:ext cx="2340000" cy="2304000"/>
          </a:xfrm>
          <a:prstGeom prst="ellipse">
            <a:avLst/>
          </a:prstGeom>
          <a:solidFill>
            <a:srgbClr val="24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/>
              <a:t>나의</a:t>
            </a:r>
            <a:r>
              <a:rPr lang="en-US" altLang="ko-KR" sz="1400" b="1" dirty="0"/>
              <a:t> </a:t>
            </a:r>
          </a:p>
          <a:p>
            <a:pPr algn="ctr"/>
            <a:r>
              <a:rPr lang="en-US" altLang="ko-KR" sz="1400" b="1" dirty="0"/>
              <a:t>Remote Repository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8A89BE-B38D-93FD-41F8-ED2343947A28}"/>
              </a:ext>
            </a:extLst>
          </p:cNvPr>
          <p:cNvSpPr/>
          <p:nvPr/>
        </p:nvSpPr>
        <p:spPr>
          <a:xfrm>
            <a:off x="1066800" y="1186792"/>
            <a:ext cx="1512000" cy="20492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13527A-983B-96FE-69F2-C23961B7FAC8}"/>
              </a:ext>
            </a:extLst>
          </p:cNvPr>
          <p:cNvSpPr/>
          <p:nvPr/>
        </p:nvSpPr>
        <p:spPr>
          <a:xfrm>
            <a:off x="3805487" y="1186792"/>
            <a:ext cx="1512000" cy="2049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Staging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29AE16-269B-8498-D7C0-F72CAF67D0E6}"/>
              </a:ext>
            </a:extLst>
          </p:cNvPr>
          <p:cNvSpPr/>
          <p:nvPr/>
        </p:nvSpPr>
        <p:spPr>
          <a:xfrm>
            <a:off x="6672011" y="1186792"/>
            <a:ext cx="1512000" cy="20492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 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Repository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177415-F71C-B423-8FF0-CA71BCFD48BC}"/>
              </a:ext>
            </a:extLst>
          </p:cNvPr>
          <p:cNvSpPr/>
          <p:nvPr/>
        </p:nvSpPr>
        <p:spPr>
          <a:xfrm>
            <a:off x="1066800" y="4732425"/>
            <a:ext cx="1512000" cy="151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Working</a:t>
            </a:r>
          </a:p>
          <a:p>
            <a:pPr algn="ctr"/>
            <a:r>
              <a:rPr lang="en-US" altLang="ko-KR" sz="1400" dirty="0"/>
              <a:t>Directory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54540B-2963-7BC2-5160-1C0B688B7437}"/>
              </a:ext>
            </a:extLst>
          </p:cNvPr>
          <p:cNvSpPr/>
          <p:nvPr/>
        </p:nvSpPr>
        <p:spPr>
          <a:xfrm>
            <a:off x="8943473" y="4235119"/>
            <a:ext cx="2340000" cy="2304000"/>
          </a:xfrm>
          <a:prstGeom prst="ellipse">
            <a:avLst/>
          </a:prstGeom>
          <a:solidFill>
            <a:srgbClr val="24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남의 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Remote Repository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8B9801-88D4-6819-33FD-CD874020BBC5}"/>
              </a:ext>
            </a:extLst>
          </p:cNvPr>
          <p:cNvSpPr/>
          <p:nvPr/>
        </p:nvSpPr>
        <p:spPr>
          <a:xfrm>
            <a:off x="6224336" y="4732425"/>
            <a:ext cx="1512000" cy="151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Local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5FD842-5121-7841-D60F-1D9629A2064E}"/>
              </a:ext>
            </a:extLst>
          </p:cNvPr>
          <p:cNvCxnSpPr/>
          <p:nvPr/>
        </p:nvCxnSpPr>
        <p:spPr>
          <a:xfrm flipV="1">
            <a:off x="371475" y="3477161"/>
            <a:ext cx="11229975" cy="6667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893B79AD-F3CB-AF74-8BD4-5D695738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750" y="1186791"/>
            <a:ext cx="533446" cy="5410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1C496B3-658A-FE71-87DB-24D5C4A0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750" y="4461891"/>
            <a:ext cx="533446" cy="54106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D6BA580-9E71-6250-D3BB-8EF7A414224A}"/>
              </a:ext>
            </a:extLst>
          </p:cNvPr>
          <p:cNvSpPr/>
          <p:nvPr/>
        </p:nvSpPr>
        <p:spPr>
          <a:xfrm>
            <a:off x="2505514" y="1466850"/>
            <a:ext cx="1512000" cy="54106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git add</a:t>
            </a:r>
            <a:endParaRPr lang="ko-KR" altLang="en-US" sz="14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6236DBD-3D10-B323-422C-ED47BE436D29}"/>
              </a:ext>
            </a:extLst>
          </p:cNvPr>
          <p:cNvSpPr/>
          <p:nvPr/>
        </p:nvSpPr>
        <p:spPr>
          <a:xfrm>
            <a:off x="5259908" y="1466850"/>
            <a:ext cx="1512000" cy="54106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git commit</a:t>
            </a:r>
            <a:endParaRPr lang="ko-KR" altLang="en-US" sz="1400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A01DF08-71C4-5D5B-D022-9984EF29D8F4}"/>
              </a:ext>
            </a:extLst>
          </p:cNvPr>
          <p:cNvSpPr/>
          <p:nvPr/>
        </p:nvSpPr>
        <p:spPr>
          <a:xfrm>
            <a:off x="7947993" y="1466850"/>
            <a:ext cx="1512000" cy="54106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git push</a:t>
            </a:r>
            <a:endParaRPr lang="ko-KR" altLang="en-US" sz="1400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D787500E-7B4D-113A-EA8D-5E030F3656CB}"/>
              </a:ext>
            </a:extLst>
          </p:cNvPr>
          <p:cNvSpPr/>
          <p:nvPr/>
        </p:nvSpPr>
        <p:spPr>
          <a:xfrm rot="20150199">
            <a:off x="2029842" y="3621988"/>
            <a:ext cx="7662396" cy="541067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git clone</a:t>
            </a:r>
            <a:endParaRPr lang="ko-KR" altLang="en-US" sz="1400" dirty="0"/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974ED173-1960-C786-95A1-3DB0C1D197BF}"/>
              </a:ext>
            </a:extLst>
          </p:cNvPr>
          <p:cNvSpPr/>
          <p:nvPr/>
        </p:nvSpPr>
        <p:spPr>
          <a:xfrm>
            <a:off x="2217003" y="2733218"/>
            <a:ext cx="4764822" cy="563345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git checkout</a:t>
            </a:r>
            <a:endParaRPr lang="ko-KR" altLang="en-US" sz="1400" dirty="0"/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16CFB5B3-E15F-59F8-6911-0D09840B7A20}"/>
              </a:ext>
            </a:extLst>
          </p:cNvPr>
          <p:cNvSpPr/>
          <p:nvPr/>
        </p:nvSpPr>
        <p:spPr>
          <a:xfrm>
            <a:off x="7274613" y="5628202"/>
            <a:ext cx="1992877" cy="563345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git fetch</a:t>
            </a:r>
            <a:endParaRPr lang="ko-KR" altLang="en-US" sz="1400" dirty="0"/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19951313-0756-8AAC-F220-04EB5E38BD61}"/>
              </a:ext>
            </a:extLst>
          </p:cNvPr>
          <p:cNvSpPr/>
          <p:nvPr/>
        </p:nvSpPr>
        <p:spPr>
          <a:xfrm rot="16742932">
            <a:off x="8608118" y="3530552"/>
            <a:ext cx="1992877" cy="563345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git fork</a:t>
            </a:r>
            <a:endParaRPr lang="ko-KR" altLang="en-US" sz="1400" dirty="0"/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7FCBCFB5-7AC8-A91A-C634-235BAC8DCF3F}"/>
              </a:ext>
            </a:extLst>
          </p:cNvPr>
          <p:cNvSpPr/>
          <p:nvPr/>
        </p:nvSpPr>
        <p:spPr>
          <a:xfrm rot="4466630">
            <a:off x="9478502" y="3487022"/>
            <a:ext cx="1992877" cy="563345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 request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1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정지영</dc:creator>
  <cp:lastModifiedBy>정지영</cp:lastModifiedBy>
  <cp:revision>1</cp:revision>
  <dcterms:created xsi:type="dcterms:W3CDTF">2023-03-29T02:15:52Z</dcterms:created>
  <dcterms:modified xsi:type="dcterms:W3CDTF">2023-03-29T04:26:09Z</dcterms:modified>
</cp:coreProperties>
</file>