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8" r:id="rId3"/>
    <p:sldId id="257" r:id="rId4"/>
    <p:sldId id="258" r:id="rId5"/>
    <p:sldId id="304" r:id="rId6"/>
    <p:sldId id="303" r:id="rId7"/>
    <p:sldId id="314" r:id="rId8"/>
    <p:sldId id="260" r:id="rId9"/>
    <p:sldId id="309" r:id="rId10"/>
    <p:sldId id="310" r:id="rId11"/>
    <p:sldId id="311" r:id="rId12"/>
    <p:sldId id="305" r:id="rId13"/>
    <p:sldId id="312" r:id="rId14"/>
    <p:sldId id="306" r:id="rId15"/>
    <p:sldId id="313" r:id="rId16"/>
    <p:sldId id="25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09" userDrawn="1">
          <p15:clr>
            <a:srgbClr val="A4A3A4"/>
          </p15:clr>
        </p15:guide>
        <p15:guide id="1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09">
          <p15:clr>
            <a:srgbClr val="A4A3A4"/>
          </p15:clr>
        </p15:guide>
        <p15:guide id="2" orient="horz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14" y="276"/>
      </p:cViewPr>
      <p:guideLst>
        <p:guide pos="380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>
        <p:guide pos="3809"/>
        <p:guide orient="horz"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7670" cy="3601720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>
                <a:solidFill>
                  <a:schemeClr val="tx1"/>
                </a:solidFill>
                <a:latin typeface="맑은 고딕" charset="0"/>
                <a:ea typeface="맑은 고딕" charset="0"/>
                <a:cs typeface="+mn-cs"/>
              </a:rPr>
              <a:t>저희 동아리 5조는 열람실 자리 예약 시스템에 관련한 어플을 제작했습니다.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84930" y="8685530"/>
            <a:ext cx="2972435" cy="459105"/>
          </a:xfrm>
        </p:spPr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1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/>
                  <a:t>2019-09-30</a:t>
                </a:fld>
                <a:endParaRPr lang="ko-KR" altLang="en-US" sz="1200"/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800">
                    <a:solidFill>
                      <a:schemeClr val="tx1"/>
                    </a:solidFill>
                    <a:latin typeface="맑은 고딕" charset="0"/>
                    <a:ea typeface="Arial" charset="0"/>
                    <a:cs typeface="+mn-cs"/>
                  </a:rPr>
                  <a:t>게시판에는 자유게시판, 신고게시판, 공지 게시판 이 있습니다.</a:t>
                </a:r>
                <a:endParaRPr lang="ko-KR" altLang="en-US" sz="1800">
                  <a:solidFill>
                    <a:schemeClr val="tx1"/>
                  </a:solidFill>
                  <a:latin typeface="맑은 고딕" charset="0"/>
                  <a:ea typeface="Arial" charset="0"/>
                  <a:cs typeface="+mn-cs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l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ko-KR" altLang="en-US" sz="1200"/>
                  <a:t>13</a:t>
                </a:fld>
                <a:endParaRPr lang="ko-KR" altLang="en-US" sz="1200"/>
              </a:p>
            </p:txBody>
          </p:sp>
        </p:spTree>
        <p:extLst>
          <p:ext uri="{BB962C8B-B14F-4D97-AF65-F5344CB8AC3E}">
            <p14:creationId val="2564795956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/>
                  <a:t>2019-09-30</a:t>
                </a:fld>
                <a:endParaRPr lang="ko-KR" altLang="en-US" sz="1200"/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800">
                    <a:solidFill>
                      <a:schemeClr val="tx1"/>
                    </a:solidFill>
                    <a:latin typeface="맑은 고딕" charset="0"/>
                    <a:ea typeface="Arial" charset="0"/>
                    <a:cs typeface="+mn-cs"/>
                  </a:rPr>
                  <a:t>저희는 왜 열람실 자리 예약 시스템을 만들었으며, 누구를 위해 그리고 어떤 것을 만들었는가에 중점을 두었습니다.</a:t>
                </a:r>
                <a:endParaRPr lang="ko-KR" altLang="en-US" sz="1800">
                  <a:solidFill>
                    <a:schemeClr val="tx1"/>
                  </a:solidFill>
                  <a:latin typeface="맑은 고딕" charset="0"/>
                  <a:ea typeface="Arial" charset="0"/>
                  <a:cs typeface="+mn-cs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l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ko-KR" altLang="en-US" sz="1200"/>
                  <a:t>2</a:t>
                </a:fld>
                <a:endParaRPr lang="ko-KR" altLang="en-US" sz="1200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97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97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2019-09-30</a:t>
            </a:fld>
            <a:endParaRPr lang="ko-KR" altLang="en-US" sz="1200"/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열람실 자리 맡기에 대해서 알고 계신가요? 저희 학교도 타학교와 다름없이 자리에 가방만 놔두고 사라지거나, 분명 자리에 사람이 없음에도 주인이 존재하는 일이 빈번하게 발생합니다.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이를 방지하기 위해서 여러차례 경고를 내림에도 여전히 지켜지지 않고 있습니다.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3</a:t>
            </a:fld>
            <a:endParaRPr lang="ko-KR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97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97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2019-09-30</a:t>
            </a:fld>
            <a:endParaRPr lang="ko-KR" altLang="en-US" sz="1200"/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실제로 많은 학교들이 열람실 자리 예약 시스템을 사용하고 있으며 공공기관 도서관들도 앱을 통한 자리 예약 시스템을 사용하는 것으로 확인 되었고, 저희도 이에 발맞춰 앱을 만들게 되었습니다.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4</a:t>
            </a:fld>
            <a:endParaRPr lang="ko-KR" altLang="en-US" sz="1200"/>
          </a:p>
        </p:txBody>
      </p:sp>
    </p:spTree>
  </p:cSld>
  <p:clrMapOvr>
    <a:masterClrMapping/>
  </p:clrMapOvr>
</p:notes>
</file>

<file path=ppt/notesSlides/notesSlide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/>
                  <a:t>2019-09-30</a:t>
                </a:fld>
                <a:endParaRPr lang="ko-KR" altLang="en-US" sz="1200"/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800">
                    <a:solidFill>
                      <a:schemeClr val="tx1"/>
                    </a:solidFill>
                    <a:latin typeface="맑은 고딕" charset="0"/>
                    <a:ea typeface="Arial" charset="0"/>
                    <a:cs typeface="+mn-cs"/>
                  </a:rPr>
                  <a:t>오로지 저희 학교 학생들만 사용하기 위해, 이름 학번 전화번호 이메일을 통해 간단하게 가입을 할 수 있습니다. </a:t>
                </a:r>
                <a:endParaRPr lang="ko-KR" altLang="en-US" sz="1800">
                  <a:solidFill>
                    <a:schemeClr val="tx1"/>
                  </a:solidFill>
                  <a:latin typeface="맑은 고딕" charset="0"/>
                  <a:ea typeface="Arial" charset="0"/>
                  <a:cs typeface="+mn-cs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l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ko-KR" altLang="en-US" sz="1200"/>
                  <a:t>5</a:t>
                </a:fld>
                <a:endParaRPr lang="ko-KR" altLang="en-US" sz="1200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/>
                  <a:t>2019-09-30</a:t>
                </a:fld>
                <a:endParaRPr lang="ko-KR" altLang="en-US" sz="1200"/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800">
                    <a:solidFill>
                      <a:schemeClr val="tx1"/>
                    </a:solidFill>
                    <a:latin typeface="맑은 고딕" charset="0"/>
                    <a:ea typeface="Arial" charset="0"/>
                    <a:cs typeface="+mn-cs"/>
                  </a:rPr>
                  <a:t>데이터베이스에 학생 정보를 저장하고 아이디 저장, 비밀번호 저장을 통해 빠른 로그인이 가능 하며, 가입 시 적었던 이메일과 학번을 통해 아이디 비밀번호 찾기가 가능합니다.</a:t>
                </a:r>
                <a:endParaRPr lang="ko-KR" altLang="en-US" sz="1800">
                  <a:solidFill>
                    <a:schemeClr val="tx1"/>
                  </a:solidFill>
                  <a:latin typeface="맑은 고딕" charset="0"/>
                  <a:ea typeface="Arial" charset="0"/>
                  <a:cs typeface="+mn-cs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l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ko-KR" altLang="en-US" sz="1200"/>
                  <a:t>6</a:t>
                </a:fld>
                <a:endParaRPr lang="ko-KR" altLang="en-US" sz="1200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/>
                  <a:t>2019-09-30</a:t>
                </a:fld>
                <a:endParaRPr lang="ko-KR" altLang="en-US" sz="1200"/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800">
                    <a:solidFill>
                      <a:schemeClr val="tx1"/>
                    </a:solidFill>
                    <a:latin typeface="맑은 고딕" charset="0"/>
                    <a:ea typeface="Arial" charset="0"/>
                    <a:cs typeface="+mn-cs"/>
                  </a:rPr>
                  <a:t>데이터베이스에 학생 정보를 저장하고 아이디 저장, 비밀번호 저장을 통해 빠른 로그인이 가능 하며, 가입 시 적었던 이메일과 학번을 통해 아이디 비밀번호 찾기가 가능합니다.</a:t>
                </a:r>
                <a:endParaRPr lang="ko-KR" altLang="en-US" sz="1800">
                  <a:solidFill>
                    <a:schemeClr val="tx1"/>
                  </a:solidFill>
                  <a:latin typeface="맑은 고딕" charset="0"/>
                  <a:ea typeface="Arial" charset="0"/>
                  <a:cs typeface="+mn-cs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l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ko-KR" altLang="en-US" sz="1200"/>
                  <a:t>7</a:t>
                </a:fld>
                <a:endParaRPr lang="ko-KR" altLang="en-US" sz="1200"/>
              </a:p>
            </p:txBody>
          </p:sp>
        </p:spTree>
        <p:extLst>
          <p:ext uri="{BB962C8B-B14F-4D97-AF65-F5344CB8AC3E}">
            <p14:creationId val="316690529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97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97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/>
              <a:t>2019-09-30</a:t>
            </a:fld>
            <a:endParaRPr lang="ko-KR" altLang="en-US" sz="1200"/>
          </a:p>
        </p:txBody>
      </p:sp>
      <p:sp>
        <p:nvSpPr>
          <p:cNvPr id="4" name="온라인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tx1"/>
                </a:solidFill>
                <a:latin typeface="맑은 고딕" charset="0"/>
                <a:ea typeface="Arial" charset="0"/>
                <a:cs typeface="+mn-cs"/>
              </a:rPr>
              <a:t>앱에는 자리예약, 게시판, 부가기능 의 3가지의 큰 기능들이 존재합니다.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/>
            </a:lvl1pPr>
          </a:lstStyle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8</a:t>
            </a:fld>
            <a:endParaRPr lang="ko-KR" altLang="en-US" sz="1200"/>
          </a:p>
        </p:txBody>
      </p:sp>
    </p:spTree>
  </p:cSld>
  <p:clrMapOvr>
    <a:masterClrMapping/>
  </p:clrMapOvr>
</p:notes>
</file>

<file path=ppt/notesSlides/notesSlide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머리글 갤체 틀 1"/>
              <p:cNvSpPr txBox="1">
                <a:spLocks noGrp="1"/>
              </p:cNvSpPr>
              <p:nvPr>
                <p:ph type="hdr"/>
              </p:nvPr>
            </p:nvSpPr>
            <p:spPr>
              <a:xfrm>
                <a:off x="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l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날짜 개체 틀 2"/>
              <p:cNvSpPr txBox="1">
                <a:spLocks noGrp="1"/>
              </p:cNvSpPr>
              <p:nvPr>
                <p:ph type="dt" idx="1"/>
              </p:nvPr>
            </p:nvSpPr>
            <p:spPr>
              <a:xfrm>
                <a:off x="3884930" y="0"/>
                <a:ext cx="2972435" cy="459740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datetime1">
                  <a:rPr lang="ko-KR" altLang="en-US" sz="1200"/>
                  <a:t>2019-09-30</a:t>
                </a:fld>
                <a:endParaRPr lang="ko-KR" altLang="en-US" sz="1200"/>
              </a:p>
            </p:txBody>
          </p:sp>
          <p:sp>
            <p:nvSpPr>
              <p:cNvPr id="4" name="온라인 이미지 개체 틀 3"/>
              <p:cNvSpPr>
                <a:spLocks noGrp="1" noRot="1" noChangeAspect="1"/>
              </p:cNvSpPr>
              <p:nvPr>
                <p:ph type="sldImg" idx="2"/>
              </p:nvPr>
            </p:nvSpPr>
            <p:spPr>
              <a:xfrm>
                <a:off x="685800" y="1143000"/>
                <a:ext cx="5486400" cy="30861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numCol="1" anchor="ctr">
                <a:noAutofit/>
              </a:bodyPr>
              <a:lstStyle/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/>
              </a:p>
            </p:txBody>
          </p:sp>
          <p:sp>
            <p:nvSpPr>
              <p:cNvPr id="5" name="텍스트 개체 틀 4"/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685800" y="4400550"/>
                <a:ext cx="5487035" cy="360108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algn="l" defTabSz="91440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sz="1800">
                    <a:solidFill>
                      <a:schemeClr val="tx1"/>
                    </a:solidFill>
                    <a:latin typeface="맑은 고딕" charset="0"/>
                    <a:ea typeface="Arial" charset="0"/>
                    <a:cs typeface="+mn-cs"/>
                  </a:rPr>
                  <a:t>게시판에는 자유게시판, 신고게시판, 공지 게시판 이 있습니다.</a:t>
                </a:r>
                <a:endParaRPr lang="ko-KR" altLang="en-US" sz="1800">
                  <a:solidFill>
                    <a:schemeClr val="tx1"/>
                  </a:solidFill>
                  <a:latin typeface="맑은 고딕" charset="0"/>
                  <a:ea typeface="Arial" charset="0"/>
                  <a:cs typeface="+mn-cs"/>
                </a:endParaRPr>
              </a:p>
            </p:txBody>
          </p:sp>
          <p:sp>
            <p:nvSpPr>
              <p:cNvPr id="6" name="바닥글 개체 틀 5"/>
              <p:cNvSpPr txBox="1">
                <a:spLocks noGrp="1"/>
              </p:cNvSpPr>
              <p:nvPr>
                <p:ph type="ftr" idx="4"/>
              </p:nvPr>
            </p:nvSpPr>
            <p:spPr>
              <a:xfrm>
                <a:off x="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l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7" name="슬라이드 번호 개체 틀 6"/>
              <p:cNvSpPr txBox="1">
                <a:spLocks noGrp="1"/>
              </p:cNvSpPr>
              <p:nvPr>
                <p:ph type="sldNum" idx="5"/>
              </p:nvPr>
            </p:nvSpPr>
            <p:spPr>
              <a:xfrm>
                <a:off x="3884930" y="8685530"/>
                <a:ext cx="2972435" cy="459105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anchor="b">
                <a:noAutofit/>
              </a:bodyPr>
              <a:lstStyle>
                <a:lvl1pPr marL="0" indent="0" algn="r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 lang="en-GB" altLang="en-US" sz="1200"/>
                </a:lvl1pPr>
              </a:lstStyle>
              <a:p>
                <a:pPr marL="0" indent="0" defTabSz="5080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ko-KR" altLang="en-US" sz="1200"/>
                  <a:t>12</a:t>
                </a:fld>
                <a:endParaRPr lang="ko-KR" altLang="en-US" sz="1200"/>
              </a:p>
            </p:txBody>
          </p:sp>
        </p:spTree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2019-09-30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74"/>
                    </a14:imgEffect>
                    <a14:imgEffect>
                      <a14:sharpenSoften amount="-26000"/>
                    </a14:imgEffect>
                    <a14:imgEffect>
                      <a14:brightnessContrast bright="8000" contrast="-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525" cy="6906260"/>
          </a:xfrm>
          <a:prstGeom prst="rect">
            <a:avLst/>
          </a:prstGeom>
          <a:noFill/>
        </p:spPr>
      </p:pic>
      <p:sp>
        <p:nvSpPr>
          <p:cNvPr id="3" name="도형 2"/>
          <p:cNvSpPr>
            <a:spLocks/>
          </p:cNvSpPr>
          <p:nvPr/>
        </p:nvSpPr>
        <p:spPr>
          <a:xfrm>
            <a:off x="-10160" y="309646"/>
            <a:ext cx="12212320" cy="6925945"/>
          </a:xfrm>
          <a:prstGeom prst="rect">
            <a:avLst/>
          </a:prstGeom>
          <a:solidFill>
            <a:schemeClr val="tx1">
              <a:alpha val="59051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dirty="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dirty="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dirty="0">
              <a:solidFill>
                <a:srgbClr val="CCFF66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dirty="0" err="1">
                <a:solidFill>
                  <a:srgbClr val="CCFF66"/>
                </a:solidFill>
                <a:latin typeface="맑은 고딕" charset="0"/>
                <a:ea typeface="맑은 고딕" charset="0"/>
              </a:rPr>
              <a:t>열람실</a:t>
            </a:r>
            <a:r>
              <a:rPr sz="1800" dirty="0">
                <a:solidFill>
                  <a:srgbClr val="E80074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1800" dirty="0">
              <a:solidFill>
                <a:srgbClr val="E80074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latin typeface="맑은 고딕" charset="0"/>
                <a:ea typeface="맑은 고딕" charset="0"/>
              </a:rPr>
              <a:t>자리</a:t>
            </a:r>
            <a:r>
              <a:rPr sz="1800" dirty="0">
                <a:latin typeface="맑은 고딕" charset="0"/>
                <a:ea typeface="맑은 고딕" charset="0"/>
              </a:rPr>
              <a:t> </a:t>
            </a:r>
            <a:r>
              <a:rPr sz="1800" dirty="0" err="1">
                <a:latin typeface="맑은 고딕" charset="0"/>
                <a:ea typeface="맑은 고딕" charset="0"/>
              </a:rPr>
              <a:t>예약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latin typeface="맑은 고딕" charset="0"/>
                <a:ea typeface="맑은 고딕" charset="0"/>
              </a:rPr>
              <a:t>시스템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/>
          <p:nvPr/>
        </p:nvCxnSpPr>
        <p:spPr>
          <a:xfrm>
            <a:off x="5853430" y="1759585"/>
            <a:ext cx="493395" cy="635"/>
          </a:xfrm>
          <a:prstGeom prst="line">
            <a:avLst/>
          </a:prstGeom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>
            <a:spLocks/>
          </p:cNvSpPr>
          <p:nvPr/>
        </p:nvSpPr>
        <p:spPr>
          <a:xfrm>
            <a:off x="4791075" y="3924300"/>
            <a:ext cx="271653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5조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5088890" y="1090930"/>
            <a:ext cx="2032000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READING ROOM 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solidFill>
                  <a:schemeClr val="bg1"/>
                </a:solidFill>
                <a:latin typeface="맑은 고딕" charset="0"/>
                <a:ea typeface="맑은 고딕" charset="0"/>
              </a:rPr>
              <a:t>RESERVATION SYSTEM</a:t>
            </a:r>
            <a:endParaRPr lang="ko-KR" altLang="en-US" sz="14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381500" y="130810"/>
            <a:ext cx="3441700" cy="3441065"/>
          </a:xfrm>
          <a:prstGeom prst="diamond">
            <a:avLst/>
          </a:prstGeom>
          <a:noFill/>
          <a:ln w="190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F3616-F671-5E40-8D57-6730E3A6AEE9}"/>
              </a:ext>
            </a:extLst>
          </p:cNvPr>
          <p:cNvSpPr txBox="1"/>
          <p:nvPr/>
        </p:nvSpPr>
        <p:spPr>
          <a:xfrm>
            <a:off x="5805499" y="4531995"/>
            <a:ext cx="3404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</a:rPr>
              <a:t>고광엽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 err="1">
                <a:solidFill>
                  <a:schemeClr val="bg1"/>
                </a:solidFill>
              </a:rPr>
              <a:t>손하영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 err="1">
                <a:solidFill>
                  <a:schemeClr val="bg1"/>
                </a:solidFill>
              </a:rPr>
              <a:t>양혜리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김성규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>
                <a:solidFill>
                  <a:schemeClr val="bg1"/>
                </a:solidFill>
              </a:rPr>
              <a:t>김승현</a:t>
            </a:r>
            <a:endParaRPr kumimoji="1" lang="en-US" altLang="ko-KR" dirty="0">
              <a:solidFill>
                <a:schemeClr val="bg1"/>
              </a:solidFill>
            </a:endParaRPr>
          </a:p>
          <a:p>
            <a:r>
              <a:rPr kumimoji="1" lang="ko-KR" altLang="en-US" dirty="0" err="1">
                <a:solidFill>
                  <a:schemeClr val="bg1"/>
                </a:solidFill>
              </a:rPr>
              <a:t>최준현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11370310" y="-810260"/>
            <a:ext cx="1644650" cy="1645285"/>
          </a:xfrm>
          <a:prstGeom prst="diamond">
            <a:avLst/>
          </a:prstGeom>
          <a:gradFill rotWithShape="1">
            <a:gsLst>
              <a:gs pos="0">
                <a:schemeClr val="accent6"/>
              </a:gs>
              <a:gs pos="56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-821055" y="6036310"/>
            <a:ext cx="1644650" cy="1645285"/>
          </a:xfrm>
          <a:prstGeom prst="diamond">
            <a:avLst/>
          </a:prstGeom>
          <a:gradFill rotWithShape="1">
            <a:gsLst>
              <a:gs pos="0">
                <a:schemeClr val="accent6"/>
              </a:gs>
              <a:gs pos="56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3385" y="396240"/>
            <a:ext cx="607695" cy="666750"/>
          </a:xfrm>
          <a:prstGeom prst="rect">
            <a:avLst/>
          </a:prstGeom>
          <a:noFill/>
        </p:spPr>
      </p:pic>
      <p:sp>
        <p:nvSpPr>
          <p:cNvPr id="6" name="도형 5"/>
          <p:cNvSpPr>
            <a:spLocks/>
          </p:cNvSpPr>
          <p:nvPr/>
        </p:nvSpPr>
        <p:spPr>
          <a:xfrm>
            <a:off x="135255" y="140970"/>
            <a:ext cx="1172210" cy="1172210"/>
          </a:xfrm>
          <a:prstGeom prst="diamond">
            <a:avLst/>
          </a:prstGeom>
          <a:noFill/>
          <a:ln w="57150" cap="flat" cmpd="sng">
            <a:solidFill>
              <a:schemeClr val="accent6">
                <a:lumMod val="40000"/>
                <a:lumOff val="60000"/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flipH="1">
            <a:off x="346710" y="3701415"/>
            <a:ext cx="974090" cy="974725"/>
          </a:xfrm>
          <a:prstGeom prst="triangle">
            <a:avLst>
              <a:gd name="adj" fmla="val 100000"/>
            </a:avLst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flipH="1" flipV="1">
            <a:off x="328295" y="2704465"/>
            <a:ext cx="974090" cy="974725"/>
          </a:xfrm>
          <a:prstGeom prst="triangle">
            <a:avLst>
              <a:gd name="adj" fmla="val 100000"/>
            </a:avLst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>
            <a:off x="1089025" y="141605"/>
            <a:ext cx="2766060" cy="3721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#</a:t>
            </a:r>
            <a:r>
              <a:rPr sz="180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어떤</a:t>
            </a:r>
            <a:r>
              <a:rPr sz="1800">
                <a:latin typeface="맑은 고딕" charset="0"/>
                <a:ea typeface="맑은 고딕" charset="0"/>
              </a:rPr>
              <a:t>_것을_만들었는_가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67" y="1728787"/>
            <a:ext cx="3533775" cy="37052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503" y="1185324"/>
            <a:ext cx="3145427" cy="48509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7491" y="1609725"/>
            <a:ext cx="3476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5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11370310" y="-810260"/>
            <a:ext cx="1644650" cy="1645285"/>
          </a:xfrm>
          <a:prstGeom prst="diamond">
            <a:avLst/>
          </a:prstGeom>
          <a:gradFill rotWithShape="1">
            <a:gsLst>
              <a:gs pos="0">
                <a:schemeClr val="accent6"/>
              </a:gs>
              <a:gs pos="56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-821055" y="6036310"/>
            <a:ext cx="1644650" cy="1645285"/>
          </a:xfrm>
          <a:prstGeom prst="diamond">
            <a:avLst/>
          </a:prstGeom>
          <a:gradFill rotWithShape="1">
            <a:gsLst>
              <a:gs pos="0">
                <a:schemeClr val="accent6"/>
              </a:gs>
              <a:gs pos="56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3385" y="396240"/>
            <a:ext cx="607695" cy="666750"/>
          </a:xfrm>
          <a:prstGeom prst="rect">
            <a:avLst/>
          </a:prstGeom>
          <a:noFill/>
        </p:spPr>
      </p:pic>
      <p:sp>
        <p:nvSpPr>
          <p:cNvPr id="6" name="도형 5"/>
          <p:cNvSpPr>
            <a:spLocks/>
          </p:cNvSpPr>
          <p:nvPr/>
        </p:nvSpPr>
        <p:spPr>
          <a:xfrm>
            <a:off x="135255" y="140970"/>
            <a:ext cx="1172210" cy="1172210"/>
          </a:xfrm>
          <a:prstGeom prst="diamond">
            <a:avLst/>
          </a:prstGeom>
          <a:noFill/>
          <a:ln w="57150" cap="flat" cmpd="sng">
            <a:solidFill>
              <a:schemeClr val="accent6">
                <a:lumMod val="40000"/>
                <a:lumOff val="60000"/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flipH="1">
            <a:off x="346710" y="3701415"/>
            <a:ext cx="974090" cy="974725"/>
          </a:xfrm>
          <a:prstGeom prst="triangle">
            <a:avLst>
              <a:gd name="adj" fmla="val 100000"/>
            </a:avLst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flipH="1" flipV="1">
            <a:off x="328295" y="2704465"/>
            <a:ext cx="974090" cy="974725"/>
          </a:xfrm>
          <a:prstGeom prst="triangle">
            <a:avLst>
              <a:gd name="adj" fmla="val 100000"/>
            </a:avLst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>
            <a:off x="1089025" y="141605"/>
            <a:ext cx="2766060" cy="3721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#</a:t>
            </a:r>
            <a:r>
              <a:rPr sz="180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어떤</a:t>
            </a:r>
            <a:r>
              <a:rPr sz="1800">
                <a:latin typeface="맑은 고딕" charset="0"/>
                <a:ea typeface="맑은 고딕" charset="0"/>
              </a:rPr>
              <a:t>_것을_만들었는_가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16" y="1568450"/>
            <a:ext cx="3495675" cy="43624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011" y="1203862"/>
            <a:ext cx="3150417" cy="495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43"/>
          <p:cNvSpPr>
            <a:spLocks/>
          </p:cNvSpPr>
          <p:nvPr/>
        </p:nvSpPr>
        <p:spPr>
          <a:xfrm>
            <a:off x="11370310" y="-810260"/>
            <a:ext cx="1644015" cy="1644650"/>
          </a:xfrm>
          <a:prstGeom prst="diamond">
            <a:avLst/>
          </a:prstGeom>
          <a:gradFill rotWithShape="1">
            <a:gsLst>
              <a:gs pos="0">
                <a:schemeClr val="accent6"/>
              </a:gs>
              <a:gs pos="56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>
            <a:off x="-821055" y="6036310"/>
            <a:ext cx="1644015" cy="1644650"/>
          </a:xfrm>
          <a:prstGeom prst="diamond">
            <a:avLst/>
          </a:prstGeom>
          <a:gradFill rotWithShape="1">
            <a:gsLst>
              <a:gs pos="0">
                <a:schemeClr val="accent6"/>
              </a:gs>
              <a:gs pos="56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3390" y="387350"/>
            <a:ext cx="542925" cy="666750"/>
          </a:xfrm>
          <a:prstGeom prst="rect">
            <a:avLst/>
          </a:prstGeom>
          <a:noFill/>
        </p:spPr>
      </p:pic>
      <p:sp>
        <p:nvSpPr>
          <p:cNvPr id="47" name="도형 46"/>
          <p:cNvSpPr>
            <a:spLocks/>
          </p:cNvSpPr>
          <p:nvPr/>
        </p:nvSpPr>
        <p:spPr>
          <a:xfrm>
            <a:off x="135255" y="140970"/>
            <a:ext cx="1170940" cy="1170940"/>
          </a:xfrm>
          <a:prstGeom prst="diamond">
            <a:avLst/>
          </a:prstGeom>
          <a:noFill/>
          <a:ln w="57150" cap="flat" cmpd="sng">
            <a:solidFill>
              <a:schemeClr val="accent6">
                <a:lumMod val="40000"/>
                <a:lumOff val="60000"/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도형 47"/>
          <p:cNvSpPr>
            <a:spLocks/>
          </p:cNvSpPr>
          <p:nvPr/>
        </p:nvSpPr>
        <p:spPr>
          <a:xfrm flipH="1">
            <a:off x="1724660" y="2286000"/>
            <a:ext cx="3293110" cy="424815"/>
          </a:xfrm>
          <a:prstGeom prst="parallelogram">
            <a:avLst>
              <a:gd name="adj" fmla="val 204954"/>
            </a:avLst>
          </a:prstGeom>
          <a:solidFill>
            <a:srgbClr val="3B383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flipV="1">
            <a:off x="1301750" y="4664710"/>
            <a:ext cx="3314065" cy="469265"/>
          </a:xfrm>
          <a:prstGeom prst="parallelogram">
            <a:avLst>
              <a:gd name="adj" fmla="val 190130"/>
            </a:avLst>
          </a:prstGeom>
          <a:solidFill>
            <a:srgbClr val="3B383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>
            <a:off x="1474470" y="836295"/>
            <a:ext cx="23495" cy="33655"/>
          </a:xfrm>
          <a:prstGeom prst="rect">
            <a:avLst/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>
            <a:off x="348615" y="2709545"/>
            <a:ext cx="5662930" cy="1969135"/>
          </a:xfrm>
          <a:prstGeom prst="rect">
            <a:avLst/>
          </a:prstGeom>
          <a:solidFill>
            <a:srgbClr val="AED49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신고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5037455" y="3703955"/>
            <a:ext cx="974090" cy="974725"/>
          </a:xfrm>
          <a:prstGeom prst="triangle">
            <a:avLst>
              <a:gd name="adj" fmla="val 100000"/>
            </a:avLst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flipH="1">
            <a:off x="346710" y="3701415"/>
            <a:ext cx="974090" cy="974725"/>
          </a:xfrm>
          <a:prstGeom prst="triangle">
            <a:avLst>
              <a:gd name="adj" fmla="val 100000"/>
            </a:avLst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flipH="1" flipV="1">
            <a:off x="328295" y="2704465"/>
            <a:ext cx="974090" cy="974725"/>
          </a:xfrm>
          <a:prstGeom prst="triangle">
            <a:avLst>
              <a:gd name="adj" fmla="val 100000"/>
            </a:avLst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flipV="1">
            <a:off x="5034915" y="2706369"/>
            <a:ext cx="996950" cy="974725"/>
          </a:xfrm>
          <a:prstGeom prst="triangle">
            <a:avLst>
              <a:gd name="adj" fmla="val 100000"/>
            </a:avLst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flipV="1">
            <a:off x="1733550" y="5130165"/>
            <a:ext cx="2900680" cy="1419225"/>
          </a:xfrm>
          <a:prstGeom prst="triangle">
            <a:avLst/>
          </a:prstGeom>
          <a:solidFill>
            <a:srgbClr val="D7EAC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1724660" y="867410"/>
            <a:ext cx="2900680" cy="1419225"/>
          </a:xfrm>
          <a:prstGeom prst="triangle">
            <a:avLst/>
          </a:prstGeom>
          <a:solidFill>
            <a:srgbClr val="639B3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자유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텍스트 상자 57"/>
          <p:cNvSpPr txBox="1">
            <a:spLocks/>
          </p:cNvSpPr>
          <p:nvPr/>
        </p:nvSpPr>
        <p:spPr>
          <a:xfrm>
            <a:off x="2857500" y="5556250"/>
            <a:ext cx="688340" cy="40132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공지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cxnSp>
        <p:nvCxnSpPr>
          <p:cNvPr id="59" name="도형 58"/>
          <p:cNvCxnSpPr>
            <a:stCxn id="57" idx="4"/>
          </p:cNvCxnSpPr>
          <p:nvPr/>
        </p:nvCxnSpPr>
        <p:spPr>
          <a:xfrm>
            <a:off x="4624705" y="2286000"/>
            <a:ext cx="6445885" cy="11430"/>
          </a:xfrm>
          <a:prstGeom prst="straightConnector1">
            <a:avLst/>
          </a:prstGeom>
          <a:ln w="19050" cap="flat" cmpd="sng">
            <a:solidFill>
              <a:srgbClr val="639B3E">
                <a:alpha val="100000"/>
              </a:srgbClr>
            </a:solidFill>
            <a:prstDash val="solid"/>
            <a:miter lim="800000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/>
          <p:nvPr/>
        </p:nvCxnSpPr>
        <p:spPr>
          <a:xfrm>
            <a:off x="5037455" y="4667250"/>
            <a:ext cx="6160135" cy="10795"/>
          </a:xfrm>
          <a:prstGeom prst="straightConnector1">
            <a:avLst/>
          </a:prstGeom>
          <a:ln w="19050" cap="flat" cmpd="sng">
            <a:solidFill>
              <a:srgbClr val="AED494">
                <a:alpha val="100000"/>
              </a:srgbClr>
            </a:solidFill>
            <a:prstDash val="solid"/>
            <a:miter lim="800000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>
            <a:stCxn id="56" idx="0"/>
          </p:cNvCxnSpPr>
          <p:nvPr/>
        </p:nvCxnSpPr>
        <p:spPr>
          <a:xfrm>
            <a:off x="3183890" y="6548755"/>
            <a:ext cx="8130540" cy="3175"/>
          </a:xfrm>
          <a:prstGeom prst="straightConnector1">
            <a:avLst/>
          </a:prstGeom>
          <a:ln w="19050" cap="flat" cmpd="sng">
            <a:solidFill>
              <a:srgbClr val="D7EACB">
                <a:alpha val="100000"/>
              </a:srgbClr>
            </a:solidFill>
            <a:prstDash val="solid"/>
            <a:miter lim="800000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텍스트 상자 61"/>
          <p:cNvSpPr txBox="1">
            <a:spLocks/>
          </p:cNvSpPr>
          <p:nvPr/>
        </p:nvSpPr>
        <p:spPr>
          <a:xfrm>
            <a:off x="1089025" y="141605"/>
            <a:ext cx="2766060" cy="3721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#</a:t>
            </a:r>
            <a:r>
              <a:rPr sz="180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어떤</a:t>
            </a:r>
            <a:r>
              <a:rPr sz="1800">
                <a:latin typeface="맑은 고딕" charset="0"/>
                <a:ea typeface="맑은 고딕" charset="0"/>
              </a:rPr>
              <a:t>_것을_만들었는_가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62"/>
          <p:cNvSpPr txBox="1">
            <a:spLocks/>
          </p:cNvSpPr>
          <p:nvPr/>
        </p:nvSpPr>
        <p:spPr>
          <a:xfrm>
            <a:off x="7070725" y="1312545"/>
            <a:ext cx="279844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#자율적으로_올리는_자게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>
            <a:off x="7383780" y="3373755"/>
            <a:ext cx="2569845" cy="6470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#가방만_두고_탈주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#신고할_방법_여기있네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텍스트 상자 64"/>
          <p:cNvSpPr txBox="1">
            <a:spLocks/>
          </p:cNvSpPr>
          <p:nvPr/>
        </p:nvSpPr>
        <p:spPr>
          <a:xfrm>
            <a:off x="6926580" y="5469255"/>
            <a:ext cx="3484245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#공지는_어딜가나_필요하니까요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도형 43"/>
          <p:cNvSpPr>
            <a:spLocks/>
          </p:cNvSpPr>
          <p:nvPr/>
        </p:nvSpPr>
        <p:spPr>
          <a:xfrm>
            <a:off x="11370310" y="-810260"/>
            <a:ext cx="1644015" cy="1644650"/>
          </a:xfrm>
          <a:prstGeom prst="diamond">
            <a:avLst/>
          </a:prstGeom>
          <a:gradFill rotWithShape="1">
            <a:gsLst>
              <a:gs pos="0">
                <a:schemeClr val="accent6"/>
              </a:gs>
              <a:gs pos="56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>
            <a:off x="-821055" y="6036310"/>
            <a:ext cx="1644015" cy="1644650"/>
          </a:xfrm>
          <a:prstGeom prst="diamond">
            <a:avLst/>
          </a:prstGeom>
          <a:gradFill rotWithShape="1">
            <a:gsLst>
              <a:gs pos="0">
                <a:schemeClr val="accent6"/>
              </a:gs>
              <a:gs pos="56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3390" y="387350"/>
            <a:ext cx="542925" cy="666750"/>
          </a:xfrm>
          <a:prstGeom prst="rect">
            <a:avLst/>
          </a:prstGeom>
          <a:noFill/>
        </p:spPr>
      </p:pic>
      <p:sp>
        <p:nvSpPr>
          <p:cNvPr id="47" name="도형 46"/>
          <p:cNvSpPr>
            <a:spLocks/>
          </p:cNvSpPr>
          <p:nvPr/>
        </p:nvSpPr>
        <p:spPr>
          <a:xfrm>
            <a:off x="135255" y="140970"/>
            <a:ext cx="1170940" cy="1170940"/>
          </a:xfrm>
          <a:prstGeom prst="diamond">
            <a:avLst/>
          </a:prstGeom>
          <a:noFill/>
          <a:ln w="57150" cap="flat" cmpd="sng">
            <a:solidFill>
              <a:schemeClr val="accent6">
                <a:lumMod val="40000"/>
                <a:lumOff val="60000"/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>
            <a:off x="1474470" y="836295"/>
            <a:ext cx="23495" cy="33655"/>
          </a:xfrm>
          <a:prstGeom prst="rect">
            <a:avLst/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 flipH="1">
            <a:off x="346710" y="3701415"/>
            <a:ext cx="974090" cy="974725"/>
          </a:xfrm>
          <a:prstGeom prst="triangle">
            <a:avLst>
              <a:gd name="adj" fmla="val 100000"/>
            </a:avLst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flipH="1" flipV="1">
            <a:off x="328295" y="2704465"/>
            <a:ext cx="974090" cy="974725"/>
          </a:xfrm>
          <a:prstGeom prst="triangle">
            <a:avLst>
              <a:gd name="adj" fmla="val 100000"/>
            </a:avLst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61"/>
          <p:cNvSpPr txBox="1">
            <a:spLocks/>
          </p:cNvSpPr>
          <p:nvPr/>
        </p:nvSpPr>
        <p:spPr>
          <a:xfrm>
            <a:off x="1089025" y="141605"/>
            <a:ext cx="2766060" cy="3721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#</a:t>
            </a:r>
            <a:r>
              <a:rPr sz="180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어떤</a:t>
            </a:r>
            <a:r>
              <a:rPr sz="1800">
                <a:latin typeface="맑은 고딕" charset="0"/>
                <a:ea typeface="맑은 고딕" charset="0"/>
              </a:rPr>
              <a:t>_것을_만들었는_가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25" y="1516811"/>
            <a:ext cx="2656951" cy="43692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126" y="1516811"/>
            <a:ext cx="2799217" cy="45047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7212" y="1496454"/>
            <a:ext cx="2800531" cy="452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1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도형 44"/>
          <p:cNvSpPr>
            <a:spLocks/>
          </p:cNvSpPr>
          <p:nvPr/>
        </p:nvSpPr>
        <p:spPr>
          <a:xfrm>
            <a:off x="11370310" y="-810260"/>
            <a:ext cx="1644015" cy="1644650"/>
          </a:xfrm>
          <a:prstGeom prst="diamond">
            <a:avLst/>
          </a:prstGeom>
          <a:gradFill rotWithShape="1">
            <a:gsLst>
              <a:gs pos="0">
                <a:schemeClr val="accent6"/>
              </a:gs>
              <a:gs pos="56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>
            <a:off x="-821055" y="6036310"/>
            <a:ext cx="1644015" cy="1644650"/>
          </a:xfrm>
          <a:prstGeom prst="diamond">
            <a:avLst/>
          </a:prstGeom>
          <a:gradFill rotWithShape="1">
            <a:gsLst>
              <a:gs pos="0">
                <a:schemeClr val="accent6"/>
              </a:gs>
              <a:gs pos="56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620" y="386715"/>
            <a:ext cx="652780" cy="666750"/>
          </a:xfrm>
          <a:prstGeom prst="rect">
            <a:avLst/>
          </a:prstGeom>
          <a:noFill/>
        </p:spPr>
      </p:pic>
      <p:sp>
        <p:nvSpPr>
          <p:cNvPr id="47" name="도형 46"/>
          <p:cNvSpPr>
            <a:spLocks/>
          </p:cNvSpPr>
          <p:nvPr/>
        </p:nvSpPr>
        <p:spPr>
          <a:xfrm>
            <a:off x="135255" y="140970"/>
            <a:ext cx="1170940" cy="1170940"/>
          </a:xfrm>
          <a:prstGeom prst="diamond">
            <a:avLst/>
          </a:prstGeom>
          <a:noFill/>
          <a:ln w="57150" cap="flat" cmpd="sng">
            <a:solidFill>
              <a:schemeClr val="accent6">
                <a:lumMod val="40000"/>
                <a:lumOff val="60000"/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 flipH="1">
            <a:off x="1724660" y="2286000"/>
            <a:ext cx="3293110" cy="424815"/>
          </a:xfrm>
          <a:prstGeom prst="parallelogram">
            <a:avLst>
              <a:gd name="adj" fmla="val 204954"/>
            </a:avLst>
          </a:prstGeom>
          <a:solidFill>
            <a:srgbClr val="3B383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 flipV="1">
            <a:off x="1333500" y="4675505"/>
            <a:ext cx="3314065" cy="469265"/>
          </a:xfrm>
          <a:prstGeom prst="parallelogram">
            <a:avLst>
              <a:gd name="adj" fmla="val 190130"/>
            </a:avLst>
          </a:prstGeom>
          <a:solidFill>
            <a:srgbClr val="3B383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>
            <a:off x="1474470" y="836295"/>
            <a:ext cx="23495" cy="33655"/>
          </a:xfrm>
          <a:prstGeom prst="rect">
            <a:avLst/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348615" y="2709545"/>
            <a:ext cx="5663565" cy="1969770"/>
          </a:xfrm>
          <a:prstGeom prst="rect">
            <a:avLst/>
          </a:prstGeom>
          <a:solidFill>
            <a:srgbClr val="639B3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스탑워치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5037455" y="3703955"/>
            <a:ext cx="974090" cy="974725"/>
          </a:xfrm>
          <a:prstGeom prst="triangle">
            <a:avLst>
              <a:gd name="adj" fmla="val 100000"/>
            </a:avLst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flipH="1">
            <a:off x="346710" y="3701415"/>
            <a:ext cx="974090" cy="974725"/>
          </a:xfrm>
          <a:prstGeom prst="triangle">
            <a:avLst>
              <a:gd name="adj" fmla="val 100000"/>
            </a:avLst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flipH="1" flipV="1">
            <a:off x="328295" y="2704465"/>
            <a:ext cx="974090" cy="974725"/>
          </a:xfrm>
          <a:prstGeom prst="triangle">
            <a:avLst>
              <a:gd name="adj" fmla="val 100000"/>
            </a:avLst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flipV="1">
            <a:off x="5034914" y="2704465"/>
            <a:ext cx="997585" cy="976630"/>
          </a:xfrm>
          <a:prstGeom prst="triangle">
            <a:avLst>
              <a:gd name="adj" fmla="val 100000"/>
            </a:avLst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 flipV="1">
            <a:off x="1733550" y="5130165"/>
            <a:ext cx="2900680" cy="1419225"/>
          </a:xfrm>
          <a:prstGeom prst="triangle">
            <a:avLst/>
          </a:prstGeom>
          <a:solidFill>
            <a:srgbClr val="D7EAC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1724660" y="867410"/>
            <a:ext cx="2900680" cy="1419225"/>
          </a:xfrm>
          <a:prstGeom prst="triangle">
            <a:avLst/>
          </a:prstGeom>
          <a:solidFill>
            <a:srgbClr val="D7EAC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1" name="도형 60"/>
          <p:cNvCxnSpPr/>
          <p:nvPr/>
        </p:nvCxnSpPr>
        <p:spPr>
          <a:xfrm>
            <a:off x="5037455" y="4667250"/>
            <a:ext cx="6160135" cy="10795"/>
          </a:xfrm>
          <a:prstGeom prst="straightConnector1">
            <a:avLst/>
          </a:prstGeom>
          <a:ln w="19050" cap="flat" cmpd="sng">
            <a:solidFill>
              <a:srgbClr val="639B3E">
                <a:alpha val="100000"/>
              </a:srgbClr>
            </a:solidFill>
            <a:prstDash val="solid"/>
            <a:miter lim="800000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텍스트 상자 61"/>
          <p:cNvSpPr txBox="1">
            <a:spLocks/>
          </p:cNvSpPr>
          <p:nvPr/>
        </p:nvSpPr>
        <p:spPr>
          <a:xfrm>
            <a:off x="1089025" y="141605"/>
            <a:ext cx="2766060" cy="3721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#</a:t>
            </a:r>
            <a:r>
              <a:rPr sz="180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어떤</a:t>
            </a:r>
            <a:r>
              <a:rPr sz="1800">
                <a:latin typeface="맑은 고딕" charset="0"/>
                <a:ea typeface="맑은 고딕" charset="0"/>
              </a:rPr>
              <a:t>_것을_만들었는_가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텍스트 상자 62"/>
          <p:cNvSpPr txBox="1">
            <a:spLocks/>
          </p:cNvSpPr>
          <p:nvPr/>
        </p:nvSpPr>
        <p:spPr>
          <a:xfrm>
            <a:off x="7218045" y="3376295"/>
            <a:ext cx="279844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#내가_얼마나_공부했을까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#집중한_시간_체크_가능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도형 44"/>
          <p:cNvSpPr>
            <a:spLocks/>
          </p:cNvSpPr>
          <p:nvPr/>
        </p:nvSpPr>
        <p:spPr>
          <a:xfrm>
            <a:off x="11370310" y="-810260"/>
            <a:ext cx="1644015" cy="1644650"/>
          </a:xfrm>
          <a:prstGeom prst="diamond">
            <a:avLst/>
          </a:prstGeom>
          <a:gradFill rotWithShape="1">
            <a:gsLst>
              <a:gs pos="0">
                <a:schemeClr val="accent6"/>
              </a:gs>
              <a:gs pos="56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>
            <a:off x="-821055" y="6036310"/>
            <a:ext cx="1644015" cy="1644650"/>
          </a:xfrm>
          <a:prstGeom prst="diamond">
            <a:avLst/>
          </a:prstGeom>
          <a:gradFill rotWithShape="1">
            <a:gsLst>
              <a:gs pos="0">
                <a:schemeClr val="accent6"/>
              </a:gs>
              <a:gs pos="56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620" y="386715"/>
            <a:ext cx="652780" cy="666750"/>
          </a:xfrm>
          <a:prstGeom prst="rect">
            <a:avLst/>
          </a:prstGeom>
          <a:noFill/>
        </p:spPr>
      </p:pic>
      <p:sp>
        <p:nvSpPr>
          <p:cNvPr id="47" name="도형 46"/>
          <p:cNvSpPr>
            <a:spLocks/>
          </p:cNvSpPr>
          <p:nvPr/>
        </p:nvSpPr>
        <p:spPr>
          <a:xfrm>
            <a:off x="135255" y="140970"/>
            <a:ext cx="1170940" cy="1170940"/>
          </a:xfrm>
          <a:prstGeom prst="diamond">
            <a:avLst/>
          </a:prstGeom>
          <a:noFill/>
          <a:ln w="57150" cap="flat" cmpd="sng">
            <a:solidFill>
              <a:schemeClr val="accent6">
                <a:lumMod val="40000"/>
                <a:lumOff val="60000"/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>
            <a:off x="1474470" y="836295"/>
            <a:ext cx="23495" cy="33655"/>
          </a:xfrm>
          <a:prstGeom prst="rect">
            <a:avLst/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flipH="1">
            <a:off x="346710" y="3701415"/>
            <a:ext cx="974090" cy="974725"/>
          </a:xfrm>
          <a:prstGeom prst="triangle">
            <a:avLst>
              <a:gd name="adj" fmla="val 100000"/>
            </a:avLst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flipH="1" flipV="1">
            <a:off x="328295" y="2704465"/>
            <a:ext cx="974090" cy="974725"/>
          </a:xfrm>
          <a:prstGeom prst="triangle">
            <a:avLst>
              <a:gd name="adj" fmla="val 100000"/>
            </a:avLst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텍스트 상자 61"/>
          <p:cNvSpPr txBox="1">
            <a:spLocks/>
          </p:cNvSpPr>
          <p:nvPr/>
        </p:nvSpPr>
        <p:spPr>
          <a:xfrm>
            <a:off x="1089025" y="141605"/>
            <a:ext cx="2766060" cy="3721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#</a:t>
            </a:r>
            <a:r>
              <a:rPr sz="180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어떤</a:t>
            </a:r>
            <a:r>
              <a:rPr sz="1800">
                <a:latin typeface="맑은 고딕" charset="0"/>
                <a:ea typeface="맑은 고딕" charset="0"/>
              </a:rPr>
              <a:t>_것을_만들었는_가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143" y="1053465"/>
            <a:ext cx="3241862" cy="517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6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525" cy="6906260"/>
          </a:xfrm>
          <a:prstGeom prst="rect">
            <a:avLst/>
          </a:prstGeom>
          <a:noFill/>
        </p:spPr>
      </p:pic>
      <p:sp>
        <p:nvSpPr>
          <p:cNvPr id="3" name="도형 2"/>
          <p:cNvSpPr>
            <a:spLocks/>
          </p:cNvSpPr>
          <p:nvPr/>
        </p:nvSpPr>
        <p:spPr>
          <a:xfrm>
            <a:off x="-9525" y="-19050"/>
            <a:ext cx="12211685" cy="6925310"/>
          </a:xfrm>
          <a:prstGeom prst="rect">
            <a:avLst/>
          </a:prstGeom>
          <a:solidFill>
            <a:schemeClr val="tx1">
              <a:alpha val="73063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4981575" y="2933700"/>
            <a:ext cx="2258060" cy="5854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200">
                <a:solidFill>
                  <a:schemeClr val="bg1"/>
                </a:solidFill>
                <a:latin typeface="맑은 고딕" charset="0"/>
                <a:ea typeface="맑은 고딕" charset="0"/>
              </a:rPr>
              <a:t>감사합니다</a:t>
            </a:r>
            <a:endParaRPr lang="ko-KR" altLang="en-US" sz="3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9525" y="6619875"/>
            <a:ext cx="1175385" cy="24701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bg1">
                    <a:lumMod val="8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사진출처-pixabay</a:t>
            </a:r>
            <a:endParaRPr lang="ko-KR" altLang="en-US" sz="1000">
              <a:solidFill>
                <a:schemeClr val="bg1">
                  <a:lumMod val="8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상자 8"/>
          <p:cNvSpPr txBox="1">
            <a:spLocks/>
          </p:cNvSpPr>
          <p:nvPr/>
        </p:nvSpPr>
        <p:spPr>
          <a:xfrm>
            <a:off x="6215380" y="3691255"/>
            <a:ext cx="2895600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#</a:t>
            </a:r>
            <a:r>
              <a:rPr sz="1800">
                <a:solidFill>
                  <a:schemeClr val="accent4"/>
                </a:solidFill>
                <a:latin typeface="맑은 고딕" charset="0"/>
                <a:ea typeface="맑은 고딕" charset="0"/>
              </a:rPr>
              <a:t>누구</a:t>
            </a:r>
            <a:r>
              <a:rPr sz="1800">
                <a:latin typeface="맑은 고딕" charset="0"/>
                <a:ea typeface="맑은 고딕" charset="0"/>
              </a:rPr>
              <a:t>를_위해_만들었는_가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3237230" y="5560060"/>
            <a:ext cx="276415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#</a:t>
            </a:r>
            <a:r>
              <a:rPr sz="180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어떤</a:t>
            </a:r>
            <a:r>
              <a:rPr sz="1800">
                <a:latin typeface="맑은 고딕" charset="0"/>
                <a:ea typeface="맑은 고딕" charset="0"/>
              </a:rPr>
              <a:t>_것을_만들었는_가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6096000" y="-321945"/>
            <a:ext cx="6358890" cy="7310755"/>
          </a:xfrm>
          <a:prstGeom prst="rect">
            <a:avLst/>
          </a:prstGeom>
          <a:noFill/>
          <a:ln w="57150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5727065" y="1082675"/>
            <a:ext cx="738505" cy="739140"/>
          </a:xfrm>
          <a:prstGeom prst="diamond">
            <a:avLst/>
          </a:prstGeom>
          <a:solidFill>
            <a:srgbClr val="FFFFFF"/>
          </a:solidFill>
          <a:ln w="57150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5727065" y="3059430"/>
            <a:ext cx="738505" cy="739140"/>
          </a:xfrm>
          <a:prstGeom prst="diamond">
            <a:avLst/>
          </a:prstGeom>
          <a:solidFill>
            <a:srgbClr val="FFFFFF"/>
          </a:solidFill>
          <a:ln w="57150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5727065" y="5024120"/>
            <a:ext cx="738505" cy="739140"/>
          </a:xfrm>
          <a:prstGeom prst="diamond">
            <a:avLst/>
          </a:prstGeom>
          <a:solidFill>
            <a:srgbClr val="FFFFFF"/>
          </a:solidFill>
          <a:ln w="57150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 flipH="1">
            <a:off x="2154555" y="1463675"/>
            <a:ext cx="3600450" cy="635"/>
          </a:xfrm>
          <a:prstGeom prst="straightConnector1">
            <a:avLst/>
          </a:prstGeom>
          <a:ln w="57150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miter lim="800000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7"/>
          <p:cNvCxnSpPr>
            <a:endCxn id="15" idx="3"/>
          </p:cNvCxnSpPr>
          <p:nvPr/>
        </p:nvCxnSpPr>
        <p:spPr>
          <a:xfrm flipH="1" flipV="1">
            <a:off x="6464935" y="3428365"/>
            <a:ext cx="3600450" cy="24765"/>
          </a:xfrm>
          <a:prstGeom prst="straightConnector1">
            <a:avLst/>
          </a:prstGeom>
          <a:ln w="57150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miter lim="800000"/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8"/>
          <p:cNvCxnSpPr/>
          <p:nvPr/>
        </p:nvCxnSpPr>
        <p:spPr>
          <a:xfrm flipH="1" flipV="1">
            <a:off x="2167255" y="5393690"/>
            <a:ext cx="3600450" cy="12065"/>
          </a:xfrm>
          <a:prstGeom prst="straightConnector1">
            <a:avLst/>
          </a:prstGeom>
          <a:ln w="57150" cap="flat" cmpd="sng">
            <a:solidFill>
              <a:schemeClr val="accent1">
                <a:lumMod val="60000"/>
                <a:lumOff val="40000"/>
                <a:alpha val="100000"/>
              </a:schemeClr>
            </a:solidFill>
            <a:prstDash val="solid"/>
            <a:miter lim="800000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상자 19"/>
          <p:cNvSpPr txBox="1">
            <a:spLocks/>
          </p:cNvSpPr>
          <p:nvPr/>
        </p:nvSpPr>
        <p:spPr>
          <a:xfrm>
            <a:off x="2202815" y="1558925"/>
            <a:ext cx="1798320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accent2"/>
                </a:solidFill>
                <a:latin typeface="맑은 고딕" charset="0"/>
                <a:ea typeface="맑은 고딕" charset="0"/>
              </a:rPr>
              <a:t>W</a:t>
            </a:r>
            <a:r>
              <a:rPr sz="2800" b="1">
                <a:latin typeface="맑은 고딕" charset="0"/>
                <a:ea typeface="맑은 고딕" charset="0"/>
              </a:rPr>
              <a:t>hy;</a:t>
            </a:r>
            <a:endParaRPr lang="ko-KR" altLang="en-US" sz="2800" b="1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9168130" y="3548380"/>
            <a:ext cx="1798320" cy="52387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accent4"/>
                </a:solidFill>
                <a:latin typeface="맑은 고딕" charset="0"/>
                <a:ea typeface="맑은 고딕" charset="0"/>
              </a:rPr>
              <a:t>W</a:t>
            </a:r>
            <a:r>
              <a:rPr sz="2800" b="1">
                <a:latin typeface="맑은 고딕" charset="0"/>
                <a:ea typeface="맑은 고딕" charset="0"/>
              </a:rPr>
              <a:t>ho;</a:t>
            </a:r>
            <a:endParaRPr lang="ko-KR" altLang="en-US" sz="2800" b="1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2167255" y="5405755"/>
            <a:ext cx="1798955" cy="5245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accent6"/>
                </a:solidFill>
                <a:latin typeface="맑은 고딕" charset="0"/>
                <a:ea typeface="맑은 고딕" charset="0"/>
              </a:rPr>
              <a:t>W</a:t>
            </a:r>
            <a:r>
              <a:rPr sz="2800" b="1">
                <a:latin typeface="맑은 고딕" charset="0"/>
                <a:ea typeface="맑은 고딕" charset="0"/>
              </a:rPr>
              <a:t>hat;</a:t>
            </a:r>
            <a:endParaRPr lang="ko-KR" altLang="en-US" sz="2800" b="1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3154680" y="1713865"/>
            <a:ext cx="188404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#</a:t>
            </a:r>
            <a:r>
              <a:rPr sz="1800">
                <a:solidFill>
                  <a:schemeClr val="accent2"/>
                </a:solidFill>
                <a:latin typeface="맑은 고딕" charset="0"/>
                <a:ea typeface="맑은 고딕" charset="0"/>
              </a:rPr>
              <a:t>왜</a:t>
            </a:r>
            <a:r>
              <a:rPr sz="1800">
                <a:latin typeface="맑은 고딕" charset="0"/>
                <a:ea typeface="맑은 고딕" charset="0"/>
              </a:rPr>
              <a:t>_만들었는_가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-821690" y="-821690"/>
            <a:ext cx="1643380" cy="1644015"/>
          </a:xfrm>
          <a:prstGeom prst="diamond">
            <a:avLst/>
          </a:prstGeom>
          <a:gradFill rotWithShape="1">
            <a:gsLst>
              <a:gs pos="14000">
                <a:schemeClr val="accent1">
                  <a:lumMod val="60000"/>
                  <a:lumOff val="40000"/>
                </a:schemeClr>
              </a:gs>
              <a:gs pos="48000">
                <a:srgbClr val="C2D9F9"/>
              </a:gs>
              <a:gs pos="100000">
                <a:srgbClr val="E2EBFB"/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24"/>
          <p:cNvSpPr>
            <a:spLocks/>
          </p:cNvSpPr>
          <p:nvPr/>
        </p:nvSpPr>
        <p:spPr>
          <a:xfrm>
            <a:off x="11370310" y="6036310"/>
            <a:ext cx="1643380" cy="1644015"/>
          </a:xfrm>
          <a:prstGeom prst="diamond">
            <a:avLst/>
          </a:prstGeom>
          <a:gradFill rotWithShape="1">
            <a:gsLst>
              <a:gs pos="14000">
                <a:schemeClr val="accent1">
                  <a:lumMod val="60000"/>
                  <a:lumOff val="40000"/>
                </a:schemeClr>
              </a:gs>
              <a:gs pos="48000">
                <a:srgbClr val="C2D9F9"/>
              </a:gs>
              <a:gs pos="100000">
                <a:srgbClr val="E2EBFB"/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1"/>
          <p:cNvSpPr>
            <a:spLocks/>
          </p:cNvSpPr>
          <p:nvPr/>
        </p:nvSpPr>
        <p:spPr>
          <a:xfrm>
            <a:off x="11370310" y="-810260"/>
            <a:ext cx="1643380" cy="1644015"/>
          </a:xfrm>
          <a:prstGeom prst="diamond">
            <a:avLst/>
          </a:prstGeom>
          <a:gradFill rotWithShape="1">
            <a:gsLst>
              <a:gs pos="0">
                <a:schemeClr val="accent2"/>
              </a:gs>
              <a:gs pos="56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309245" y="177165"/>
            <a:ext cx="965200" cy="859155"/>
          </a:xfrm>
          <a:prstGeom prst="diamond">
            <a:avLst/>
          </a:prstGeom>
          <a:noFill/>
          <a:ln w="57150" cap="flat" cmpd="sng">
            <a:solidFill>
              <a:schemeClr val="accent2">
                <a:lumMod val="40000"/>
                <a:lumOff val="60000"/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57325"/>
            <a:ext cx="4538980" cy="3700780"/>
          </a:xfrm>
          <a:prstGeom prst="rect">
            <a:avLst/>
          </a:prstGeom>
          <a:solidFill>
            <a:srgbClr val="EDEDED"/>
          </a:solidFill>
          <a:ln w="88900" cap="sq" cmpd="sng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4991" dist="1778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12700"/>
            <a:bevelB w="0" h="0"/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45" y="1985645"/>
            <a:ext cx="5654040" cy="3101340"/>
          </a:xfrm>
          <a:prstGeom prst="rect">
            <a:avLst/>
          </a:prstGeom>
          <a:solidFill>
            <a:srgbClr val="EDEDED"/>
          </a:solidFill>
          <a:ln w="88900" cap="sq" cmpd="sng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4991" dist="1778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12700"/>
            <a:bevelB w="0" h="0"/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5" y="400050"/>
            <a:ext cx="5285105" cy="5344160"/>
          </a:xfrm>
          <a:prstGeom prst="rect">
            <a:avLst/>
          </a:prstGeom>
          <a:solidFill>
            <a:srgbClr val="EDEDED"/>
          </a:solidFill>
          <a:ln w="88900" cap="sq" cmpd="sng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4991" dist="1778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12700"/>
            <a:bevelB w="0" h="0"/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31215" y="3643630"/>
            <a:ext cx="10173970" cy="2778125"/>
          </a:xfrm>
          <a:prstGeom prst="rect">
            <a:avLst/>
          </a:prstGeom>
          <a:solidFill>
            <a:srgbClr val="EDEDED"/>
          </a:solidFill>
          <a:ln w="88900" cap="sq" cmpd="sng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4991" dist="1778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12700"/>
            <a:bevelB w="0" h="0"/>
          </a:sp3d>
        </p:spPr>
      </p:pic>
      <p:sp>
        <p:nvSpPr>
          <p:cNvPr id="7" name="텍스트 상자 6"/>
          <p:cNvSpPr txBox="1">
            <a:spLocks/>
          </p:cNvSpPr>
          <p:nvPr/>
        </p:nvSpPr>
        <p:spPr>
          <a:xfrm>
            <a:off x="9013190" y="6598285"/>
            <a:ext cx="5628640" cy="2476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bg1">
                    <a:lumMod val="85000"/>
                    <a:lumOff val="0"/>
                  </a:schemeClr>
                </a:solidFill>
                <a:latin typeface="맑은 고딕" charset="0"/>
                <a:ea typeface="맑은 고딕" charset="0"/>
              </a:rPr>
              <a:t>기사출처 - 고대신문, 서원대신문, 중앙일보, 중도일보</a:t>
            </a:r>
            <a:endParaRPr lang="ko-KR" altLang="en-US" sz="1000">
              <a:solidFill>
                <a:schemeClr val="bg1">
                  <a:lumMod val="8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309880" y="344805"/>
            <a:ext cx="1798955" cy="5245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accent2"/>
                </a:solidFill>
                <a:latin typeface="맑은 고딕" charset="0"/>
                <a:ea typeface="맑은 고딕" charset="0"/>
              </a:rPr>
              <a:t>W</a:t>
            </a:r>
            <a:r>
              <a:rPr sz="2800" b="1">
                <a:latin typeface="맑은 고딕" charset="0"/>
                <a:ea typeface="맑은 고딕" charset="0"/>
              </a:rPr>
              <a:t>hy;</a:t>
            </a:r>
            <a:endParaRPr lang="ko-KR" altLang="en-US" sz="2800" b="1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1273175" y="499110"/>
            <a:ext cx="188468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#</a:t>
            </a:r>
            <a:r>
              <a:rPr sz="1800">
                <a:solidFill>
                  <a:schemeClr val="accent2"/>
                </a:solidFill>
                <a:latin typeface="맑은 고딕" charset="0"/>
                <a:ea typeface="맑은 고딕" charset="0"/>
              </a:rPr>
              <a:t>왜</a:t>
            </a:r>
            <a:r>
              <a:rPr sz="1800">
                <a:latin typeface="맑은 고딕" charset="0"/>
                <a:ea typeface="맑은 고딕" charset="0"/>
              </a:rPr>
              <a:t>_만들었는_가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-821055" y="6036310"/>
            <a:ext cx="1643380" cy="1644015"/>
          </a:xfrm>
          <a:prstGeom prst="diamond">
            <a:avLst/>
          </a:prstGeom>
          <a:gradFill rotWithShape="1">
            <a:gsLst>
              <a:gs pos="0">
                <a:schemeClr val="accent2"/>
              </a:gs>
              <a:gs pos="56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>
            <a:off x="11370310" y="-810260"/>
            <a:ext cx="1643380" cy="1644015"/>
          </a:xfrm>
          <a:prstGeom prst="diamond">
            <a:avLst/>
          </a:prstGeom>
          <a:gradFill rotWithShape="1">
            <a:gsLst>
              <a:gs pos="0">
                <a:schemeClr val="accent2"/>
              </a:gs>
              <a:gs pos="56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-821055" y="6036310"/>
            <a:ext cx="1643380" cy="1644015"/>
          </a:xfrm>
          <a:prstGeom prst="diamond">
            <a:avLst/>
          </a:prstGeom>
          <a:gradFill rotWithShape="1">
            <a:gsLst>
              <a:gs pos="0">
                <a:schemeClr val="accent2"/>
              </a:gs>
              <a:gs pos="56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" y="1313180"/>
            <a:ext cx="4940300" cy="5420360"/>
          </a:xfrm>
          <a:prstGeom prst="rect">
            <a:avLst/>
          </a:prstGeom>
          <a:solidFill>
            <a:srgbClr val="EDEDED"/>
          </a:solidFill>
          <a:ln w="88900" cap="sq" cmpd="sng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4991" dist="1778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12700"/>
            <a:bevelB w="0" h="0"/>
          </a:sp3d>
        </p:spPr>
      </p:pic>
      <p:sp>
        <p:nvSpPr>
          <p:cNvPr id="4" name="텍스트 상자 3"/>
          <p:cNvSpPr txBox="1">
            <a:spLocks/>
          </p:cNvSpPr>
          <p:nvPr/>
        </p:nvSpPr>
        <p:spPr>
          <a:xfrm>
            <a:off x="0" y="6610350"/>
            <a:ext cx="1524635" cy="2476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solidFill>
                  <a:schemeClr val="bg1">
                    <a:lumMod val="85000"/>
                    <a:lumOff val="0"/>
                  </a:schemeClr>
                </a:solidFill>
                <a:latin typeface="맑은 고딕" charset="0"/>
                <a:ea typeface="맑은 고딕" charset="0"/>
              </a:rPr>
              <a:t>사진출처 - Google Play</a:t>
            </a:r>
            <a:endParaRPr lang="ko-KR" altLang="en-US" sz="1000">
              <a:solidFill>
                <a:schemeClr val="bg1">
                  <a:lumMod val="85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5" y="714375"/>
            <a:ext cx="4389755" cy="5963285"/>
          </a:xfrm>
          <a:prstGeom prst="rect">
            <a:avLst/>
          </a:prstGeom>
          <a:solidFill>
            <a:srgbClr val="EDEDED"/>
          </a:solidFill>
          <a:ln w="88900" cap="sq" cmpd="sng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4991" dist="1778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12700"/>
            <a:bevelB w="0" h="0"/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225" y="1885950"/>
            <a:ext cx="4826635" cy="4658360"/>
          </a:xfrm>
          <a:prstGeom prst="rect">
            <a:avLst/>
          </a:prstGeom>
          <a:solidFill>
            <a:srgbClr val="EDEDED"/>
          </a:solidFill>
          <a:ln w="88900" cap="sq" cmpd="sng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4991" dist="1778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>
            <a:bevelT w="25400" h="12700"/>
            <a:bevelB w="0" h="0"/>
          </a:sp3d>
        </p:spPr>
      </p:pic>
      <p:sp>
        <p:nvSpPr>
          <p:cNvPr id="7" name="도형 6"/>
          <p:cNvSpPr>
            <a:spLocks/>
          </p:cNvSpPr>
          <p:nvPr/>
        </p:nvSpPr>
        <p:spPr>
          <a:xfrm>
            <a:off x="309245" y="177165"/>
            <a:ext cx="965200" cy="859155"/>
          </a:xfrm>
          <a:prstGeom prst="diamond">
            <a:avLst/>
          </a:prstGeom>
          <a:noFill/>
          <a:ln w="57150" cap="flat" cmpd="sng">
            <a:solidFill>
              <a:schemeClr val="accent2">
                <a:lumMod val="40000"/>
                <a:lumOff val="60000"/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309880" y="344805"/>
            <a:ext cx="1798955" cy="5245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accent2"/>
                </a:solidFill>
                <a:latin typeface="맑은 고딕" charset="0"/>
                <a:ea typeface="맑은 고딕" charset="0"/>
              </a:rPr>
              <a:t>W</a:t>
            </a:r>
            <a:r>
              <a:rPr sz="2800" b="1">
                <a:latin typeface="맑은 고딕" charset="0"/>
                <a:ea typeface="맑은 고딕" charset="0"/>
              </a:rPr>
              <a:t>hy;</a:t>
            </a:r>
            <a:endParaRPr lang="ko-KR" altLang="en-US" sz="2800" b="1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1273175" y="499110"/>
            <a:ext cx="188468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#</a:t>
            </a:r>
            <a:r>
              <a:rPr sz="1800">
                <a:solidFill>
                  <a:schemeClr val="accent2"/>
                </a:solidFill>
                <a:latin typeface="맑은 고딕" charset="0"/>
                <a:ea typeface="맑은 고딕" charset="0"/>
              </a:rPr>
              <a:t>왜</a:t>
            </a:r>
            <a:r>
              <a:rPr sz="1800">
                <a:latin typeface="맑은 고딕" charset="0"/>
                <a:ea typeface="맑은 고딕" charset="0"/>
              </a:rPr>
              <a:t>_만들었는_가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도형 22"/>
          <p:cNvSpPr>
            <a:spLocks/>
          </p:cNvSpPr>
          <p:nvPr/>
        </p:nvSpPr>
        <p:spPr>
          <a:xfrm>
            <a:off x="4178935" y="3498850"/>
            <a:ext cx="652780" cy="648970"/>
          </a:xfrm>
          <a:prstGeom prst="ellipse">
            <a:avLst/>
          </a:pr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309245" y="177165"/>
            <a:ext cx="965200" cy="859155"/>
          </a:xfrm>
          <a:prstGeom prst="diamond">
            <a:avLst/>
          </a:prstGeom>
          <a:noFill/>
          <a:ln w="57150" cap="flat" cmpd="sng">
            <a:solidFill>
              <a:schemeClr val="accent4">
                <a:lumMod val="40000"/>
                <a:lumOff val="60000"/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309880" y="345440"/>
            <a:ext cx="1798955" cy="5245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accent4"/>
                </a:solidFill>
                <a:latin typeface="맑은 고딕" charset="0"/>
                <a:ea typeface="맑은 고딕" charset="0"/>
              </a:rPr>
              <a:t>W</a:t>
            </a:r>
            <a:r>
              <a:rPr sz="2800" b="1">
                <a:latin typeface="맑은 고딕" charset="0"/>
                <a:ea typeface="맑은 고딕" charset="0"/>
              </a:rPr>
              <a:t>ho;</a:t>
            </a:r>
            <a:endParaRPr lang="ko-KR" altLang="en-US" sz="2800" b="1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274445" y="488315"/>
            <a:ext cx="289623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#</a:t>
            </a:r>
            <a:r>
              <a:rPr sz="1800">
                <a:solidFill>
                  <a:schemeClr val="accent4"/>
                </a:solidFill>
                <a:latin typeface="맑은 고딕" charset="0"/>
                <a:ea typeface="맑은 고딕" charset="0"/>
              </a:rPr>
              <a:t>누구</a:t>
            </a:r>
            <a:r>
              <a:rPr sz="1800">
                <a:latin typeface="맑은 고딕" charset="0"/>
                <a:ea typeface="맑은 고딕" charset="0"/>
              </a:rPr>
              <a:t>를_위해_만들었는_가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11370310" y="-810260"/>
            <a:ext cx="1643380" cy="1644015"/>
          </a:xfrm>
          <a:prstGeom prst="diamond">
            <a:avLst/>
          </a:prstGeom>
          <a:gradFill rotWithShape="1">
            <a:gsLst>
              <a:gs pos="0">
                <a:schemeClr val="accent4"/>
              </a:gs>
              <a:gs pos="56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-821055" y="6036310"/>
            <a:ext cx="1643380" cy="1644015"/>
          </a:xfrm>
          <a:prstGeom prst="diamond">
            <a:avLst/>
          </a:prstGeom>
          <a:gradFill rotWithShape="1">
            <a:gsLst>
              <a:gs pos="0">
                <a:schemeClr val="accent4"/>
              </a:gs>
              <a:gs pos="56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9291955" y="3488055"/>
            <a:ext cx="488315" cy="27876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>
                <a:latin typeface="맑은 고딕" charset="0"/>
                <a:ea typeface="맑은 고딕" charset="0"/>
              </a:rPr>
              <a:t>확인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>
            <a:off x="1503045" y="2560955"/>
            <a:ext cx="3652520" cy="2096770"/>
          </a:xfrm>
          <a:prstGeom prst="roundRect">
            <a:avLst>
              <a:gd name="adj" fmla="val 8673"/>
            </a:avLst>
          </a:pr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>
            <a:off x="4350385" y="3083560"/>
            <a:ext cx="306070" cy="306070"/>
          </a:xfrm>
          <a:prstGeom prst="smileyFace">
            <a:avLst>
              <a:gd name="adj" fmla="val 4653"/>
            </a:avLst>
          </a:pr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4055745" y="3865245"/>
            <a:ext cx="911860" cy="397510"/>
          </a:xfrm>
          <a:prstGeom prst="rect">
            <a:avLst/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>
            <a:off x="2392680" y="2889250"/>
            <a:ext cx="102743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학 생 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>
            <a:off x="1598295" y="2624455"/>
            <a:ext cx="2152650" cy="2171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800">
                <a:latin typeface="맑은 고딕" charset="0"/>
                <a:ea typeface="맑은 고딕" charset="0"/>
              </a:rPr>
              <a:t>STUDENT ID CARD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1694180" y="3439160"/>
            <a:ext cx="2546985" cy="7239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100" b="1">
                <a:latin typeface="맑은 고딕" charset="0"/>
                <a:ea typeface="맑은 고딕" charset="0"/>
              </a:rPr>
              <a:t>5조</a:t>
            </a:r>
            <a:endParaRPr lang="ko-KR" altLang="en-US" sz="11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21960000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000917-*******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스마트 소프트웨어학과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4126865" y="2927350"/>
            <a:ext cx="763270" cy="953135"/>
          </a:xfrm>
          <a:prstGeom prst="rect">
            <a:avLst/>
          </a:pr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77" y="859155"/>
            <a:ext cx="3486637" cy="5620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376420" y="1605915"/>
            <a:ext cx="343598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DB를 이용한 로그인</a:t>
            </a:r>
            <a:endParaRPr lang="ko-KR" altLang="en-US" sz="2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5398135" y="1329055"/>
            <a:ext cx="1414780" cy="2794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u="sng">
                <a:solidFill>
                  <a:schemeClr val="tx1"/>
                </a:solidFill>
                <a:latin typeface="맑은 고딕" charset="0"/>
                <a:ea typeface="맑은 고딕" charset="0"/>
              </a:rPr>
              <a:t>Login Using DB</a:t>
            </a:r>
            <a:endParaRPr lang="ko-KR" altLang="en-US" sz="1200" u="sng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3585210" y="5408930"/>
            <a:ext cx="86677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6990080" y="5421630"/>
            <a:ext cx="240982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아이디/비밀번호 찾기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>
            <a:off x="11370310" y="-810260"/>
            <a:ext cx="1643380" cy="1644015"/>
          </a:xfrm>
          <a:prstGeom prst="diamond">
            <a:avLst/>
          </a:prstGeom>
          <a:gradFill rotWithShape="1">
            <a:gsLst>
              <a:gs pos="0">
                <a:schemeClr val="accent4"/>
              </a:gs>
              <a:gs pos="56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>
            <a:off x="-821055" y="6036310"/>
            <a:ext cx="1643380" cy="1644015"/>
          </a:xfrm>
          <a:prstGeom prst="diamond">
            <a:avLst/>
          </a:prstGeom>
          <a:gradFill rotWithShape="1">
            <a:gsLst>
              <a:gs pos="0">
                <a:schemeClr val="accent4"/>
              </a:gs>
              <a:gs pos="56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309245" y="177165"/>
            <a:ext cx="965835" cy="859790"/>
          </a:xfrm>
          <a:prstGeom prst="diamond">
            <a:avLst/>
          </a:prstGeom>
          <a:noFill/>
          <a:ln w="57150" cap="flat" cmpd="sng">
            <a:solidFill>
              <a:schemeClr val="accent4">
                <a:lumMod val="40000"/>
                <a:lumOff val="60000"/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309880" y="345440"/>
            <a:ext cx="1798955" cy="52451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accent4"/>
                </a:solidFill>
                <a:latin typeface="맑은 고딕" charset="0"/>
                <a:ea typeface="맑은 고딕" charset="0"/>
              </a:rPr>
              <a:t>W</a:t>
            </a:r>
            <a:r>
              <a:rPr sz="2800" b="1">
                <a:latin typeface="맑은 고딕" charset="0"/>
                <a:ea typeface="맑은 고딕" charset="0"/>
              </a:rPr>
              <a:t>ho;</a:t>
            </a:r>
            <a:endParaRPr lang="ko-KR" altLang="en-US" sz="2800" b="1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53"/>
          <p:cNvSpPr txBox="1">
            <a:spLocks/>
          </p:cNvSpPr>
          <p:nvPr/>
        </p:nvSpPr>
        <p:spPr>
          <a:xfrm>
            <a:off x="1274445" y="488315"/>
            <a:ext cx="289687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#</a:t>
            </a:r>
            <a:r>
              <a:rPr sz="1800">
                <a:solidFill>
                  <a:schemeClr val="accent4"/>
                </a:solidFill>
                <a:latin typeface="맑은 고딕" charset="0"/>
                <a:ea typeface="맑은 고딕" charset="0"/>
              </a:rPr>
              <a:t>누구</a:t>
            </a:r>
            <a:r>
              <a:rPr sz="1800">
                <a:latin typeface="맑은 고딕" charset="0"/>
                <a:ea typeface="맑은 고딕" charset="0"/>
              </a:rPr>
              <a:t>를_위해_만들었는_가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070" y="2279515"/>
            <a:ext cx="2617870" cy="29796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905" y="2279515"/>
            <a:ext cx="2132644" cy="3210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4376420" y="1605915"/>
            <a:ext cx="343598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800" b="1" dirty="0" smtClean="0">
                <a:latin typeface="맑은 고딕" charset="0"/>
                <a:ea typeface="맑은 고딕" charset="0"/>
              </a:rPr>
              <a:t>로그인 후 홈 화면</a:t>
            </a:r>
            <a:endParaRPr lang="ko-KR" altLang="en-US" sz="28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5398135" y="1329055"/>
            <a:ext cx="1414780" cy="27940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u="sng" dirty="0" smtClean="0">
                <a:latin typeface="맑은 고딕" charset="0"/>
                <a:ea typeface="맑은 고딕" charset="0"/>
              </a:rPr>
              <a:t>Main Home</a:t>
            </a:r>
            <a:endParaRPr lang="ko-KR" altLang="en-US" sz="1200" u="sng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>
            <a:off x="11370310" y="-810260"/>
            <a:ext cx="1643380" cy="1644015"/>
          </a:xfrm>
          <a:prstGeom prst="diamond">
            <a:avLst/>
          </a:prstGeom>
          <a:gradFill rotWithShape="1">
            <a:gsLst>
              <a:gs pos="0">
                <a:schemeClr val="accent4"/>
              </a:gs>
              <a:gs pos="56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>
            <a:off x="-821055" y="6036310"/>
            <a:ext cx="1643380" cy="1644015"/>
          </a:xfrm>
          <a:prstGeom prst="diamond">
            <a:avLst/>
          </a:prstGeom>
          <a:gradFill rotWithShape="1">
            <a:gsLst>
              <a:gs pos="0">
                <a:schemeClr val="accent4"/>
              </a:gs>
              <a:gs pos="56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309245" y="177165"/>
            <a:ext cx="965835" cy="859790"/>
          </a:xfrm>
          <a:prstGeom prst="diamond">
            <a:avLst/>
          </a:prstGeom>
          <a:noFill/>
          <a:ln w="57150" cap="flat" cmpd="sng">
            <a:solidFill>
              <a:schemeClr val="accent4">
                <a:lumMod val="40000"/>
                <a:lumOff val="60000"/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309880" y="345440"/>
            <a:ext cx="1798955" cy="524510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accent4"/>
                </a:solidFill>
                <a:latin typeface="맑은 고딕" charset="0"/>
                <a:ea typeface="맑은 고딕" charset="0"/>
              </a:rPr>
              <a:t>W</a:t>
            </a:r>
            <a:r>
              <a:rPr sz="2800" b="1">
                <a:latin typeface="맑은 고딕" charset="0"/>
                <a:ea typeface="맑은 고딕" charset="0"/>
              </a:rPr>
              <a:t>ho;</a:t>
            </a:r>
            <a:endParaRPr lang="ko-KR" altLang="en-US" sz="2800" b="1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53"/>
          <p:cNvSpPr txBox="1">
            <a:spLocks/>
          </p:cNvSpPr>
          <p:nvPr/>
        </p:nvSpPr>
        <p:spPr>
          <a:xfrm>
            <a:off x="1274445" y="488315"/>
            <a:ext cx="2896870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#</a:t>
            </a:r>
            <a:r>
              <a:rPr sz="1800">
                <a:solidFill>
                  <a:schemeClr val="accent4"/>
                </a:solidFill>
                <a:latin typeface="맑은 고딕" charset="0"/>
                <a:ea typeface="맑은 고딕" charset="0"/>
              </a:rPr>
              <a:t>누구</a:t>
            </a:r>
            <a:r>
              <a:rPr sz="1800">
                <a:latin typeface="맑은 고딕" charset="0"/>
                <a:ea typeface="맑은 고딕" charset="0"/>
              </a:rPr>
              <a:t>를_위해_만들었는_가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055" y="2202407"/>
            <a:ext cx="2605088" cy="383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0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도형 64"/>
          <p:cNvSpPr>
            <a:spLocks/>
          </p:cNvSpPr>
          <p:nvPr/>
        </p:nvSpPr>
        <p:spPr>
          <a:xfrm>
            <a:off x="9137015" y="687070"/>
            <a:ext cx="2880360" cy="2880360"/>
          </a:xfrm>
          <a:prstGeom prst="diamond">
            <a:avLst/>
          </a:prstGeom>
          <a:solidFill>
            <a:srgbClr val="E2F0D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9181465" y="3641725"/>
            <a:ext cx="2844800" cy="2844800"/>
          </a:xfrm>
          <a:prstGeom prst="diamond">
            <a:avLst/>
          </a:prstGeom>
          <a:solidFill>
            <a:srgbClr val="C6E0B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도형 65"/>
          <p:cNvSpPr>
            <a:spLocks/>
          </p:cNvSpPr>
          <p:nvPr/>
        </p:nvSpPr>
        <p:spPr>
          <a:xfrm>
            <a:off x="3379470" y="707390"/>
            <a:ext cx="2880360" cy="2880360"/>
          </a:xfrm>
          <a:prstGeom prst="diamond">
            <a:avLst/>
          </a:prstGeom>
          <a:solidFill>
            <a:srgbClr val="E2F0D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6258560" y="3639185"/>
            <a:ext cx="2880360" cy="2880360"/>
          </a:xfrm>
          <a:prstGeom prst="diamond">
            <a:avLst/>
          </a:prstGeom>
          <a:solidFill>
            <a:srgbClr val="E2F0D9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1" name="도형 70"/>
          <p:cNvSpPr>
            <a:spLocks/>
          </p:cNvSpPr>
          <p:nvPr/>
        </p:nvSpPr>
        <p:spPr>
          <a:xfrm>
            <a:off x="3388995" y="-2169795"/>
            <a:ext cx="2880360" cy="2880360"/>
          </a:xfrm>
          <a:prstGeom prst="diamond">
            <a:avLst/>
          </a:prstGeom>
          <a:solidFill>
            <a:srgbClr val="C6E0B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464185" y="713105"/>
            <a:ext cx="2880360" cy="2880360"/>
          </a:xfrm>
          <a:prstGeom prst="diamond">
            <a:avLst/>
          </a:prstGeom>
          <a:solidFill>
            <a:srgbClr val="E7F2D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도형 63"/>
          <p:cNvSpPr>
            <a:spLocks/>
          </p:cNvSpPr>
          <p:nvPr/>
        </p:nvSpPr>
        <p:spPr>
          <a:xfrm>
            <a:off x="1931670" y="-729615"/>
            <a:ext cx="2880360" cy="2880360"/>
          </a:xfrm>
          <a:prstGeom prst="diamond">
            <a:avLst/>
          </a:prstGeom>
          <a:solidFill>
            <a:srgbClr val="D0E5C0"/>
          </a:solidFill>
          <a:ln w="571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>
            <a:off x="309245" y="177165"/>
            <a:ext cx="965835" cy="859790"/>
          </a:xfrm>
          <a:prstGeom prst="diamond">
            <a:avLst/>
          </a:prstGeom>
          <a:noFill/>
          <a:ln w="57150" cap="flat" cmpd="sng">
            <a:solidFill>
              <a:schemeClr val="accent6">
                <a:lumMod val="40000"/>
                <a:lumOff val="60000"/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>
            <a:off x="11370310" y="-810260"/>
            <a:ext cx="1644015" cy="1644650"/>
          </a:xfrm>
          <a:prstGeom prst="diamond">
            <a:avLst/>
          </a:prstGeom>
          <a:gradFill rotWithShape="1">
            <a:gsLst>
              <a:gs pos="0">
                <a:schemeClr val="accent6"/>
              </a:gs>
              <a:gs pos="56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45"/>
          <p:cNvSpPr>
            <a:spLocks/>
          </p:cNvSpPr>
          <p:nvPr/>
        </p:nvSpPr>
        <p:spPr>
          <a:xfrm>
            <a:off x="-821055" y="6036310"/>
            <a:ext cx="1644015" cy="1644650"/>
          </a:xfrm>
          <a:prstGeom prst="diamond">
            <a:avLst/>
          </a:prstGeom>
          <a:gradFill rotWithShape="1">
            <a:gsLst>
              <a:gs pos="0">
                <a:schemeClr val="accent6"/>
              </a:gs>
              <a:gs pos="56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10568940" y="2127885"/>
            <a:ext cx="2880360" cy="2880360"/>
          </a:xfrm>
          <a:prstGeom prst="diamond">
            <a:avLst/>
          </a:prstGeom>
          <a:solidFill>
            <a:srgbClr val="E2F0D9"/>
          </a:solidFill>
          <a:ln w="571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>
            <a:off x="1427480" y="522605"/>
            <a:ext cx="2765425" cy="3714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#</a:t>
            </a:r>
            <a:r>
              <a:rPr sz="180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어떤</a:t>
            </a:r>
            <a:r>
              <a:rPr sz="1800">
                <a:latin typeface="맑은 고딕" charset="0"/>
                <a:ea typeface="맑은 고딕" charset="0"/>
              </a:rPr>
              <a:t>_것을_만들었는_가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48"/>
          <p:cNvSpPr txBox="1">
            <a:spLocks/>
          </p:cNvSpPr>
          <p:nvPr/>
        </p:nvSpPr>
        <p:spPr>
          <a:xfrm>
            <a:off x="304800" y="346710"/>
            <a:ext cx="1798955" cy="5238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accent6"/>
                </a:solidFill>
                <a:latin typeface="맑은 고딕" charset="0"/>
                <a:ea typeface="맑은 고딕" charset="0"/>
              </a:rPr>
              <a:t>W</a:t>
            </a:r>
            <a:r>
              <a:rPr sz="2800" b="1">
                <a:latin typeface="맑은 고딕" charset="0"/>
                <a:ea typeface="맑은 고딕" charset="0"/>
              </a:rPr>
              <a:t>hat;</a:t>
            </a:r>
            <a:endParaRPr lang="ko-KR" altLang="en-US" sz="2800" b="1"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3405505" y="3591560"/>
            <a:ext cx="2880360" cy="2880360"/>
          </a:xfrm>
          <a:prstGeom prst="diamond">
            <a:avLst/>
          </a:prstGeom>
          <a:solidFill>
            <a:srgbClr val="C6E0B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6251575" y="775970"/>
            <a:ext cx="2880360" cy="2880360"/>
          </a:xfrm>
          <a:prstGeom prst="diamond">
            <a:avLst/>
          </a:prstGeom>
          <a:solidFill>
            <a:srgbClr val="C6E0B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466725" y="3583305"/>
            <a:ext cx="2880360" cy="2880360"/>
          </a:xfrm>
          <a:prstGeom prst="diamond">
            <a:avLst/>
          </a:prstGeom>
          <a:solidFill>
            <a:srgbClr val="E7F2D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도형 66"/>
          <p:cNvSpPr>
            <a:spLocks/>
          </p:cNvSpPr>
          <p:nvPr/>
        </p:nvSpPr>
        <p:spPr>
          <a:xfrm>
            <a:off x="-973455" y="2164080"/>
            <a:ext cx="2880360" cy="2880360"/>
          </a:xfrm>
          <a:prstGeom prst="diamond">
            <a:avLst/>
          </a:prstGeom>
          <a:solidFill>
            <a:srgbClr val="F7FAF4"/>
          </a:solidFill>
          <a:ln w="571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0" name="도형 69"/>
          <p:cNvSpPr>
            <a:spLocks/>
          </p:cNvSpPr>
          <p:nvPr/>
        </p:nvSpPr>
        <p:spPr>
          <a:xfrm>
            <a:off x="4849495" y="-727075"/>
            <a:ext cx="2880360" cy="2880360"/>
          </a:xfrm>
          <a:prstGeom prst="diamond">
            <a:avLst/>
          </a:prstGeom>
          <a:solidFill>
            <a:srgbClr val="F7FAF4"/>
          </a:solidFill>
          <a:ln w="571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18900000">
            <a:off x="-240665" y="3098800"/>
            <a:ext cx="3876675" cy="5251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연암공과대학교 열람실</a:t>
            </a:r>
            <a:endParaRPr lang="ko-KR" altLang="en-US" sz="2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>
            <a:off x="1939925" y="5014595"/>
            <a:ext cx="2880360" cy="2880360"/>
          </a:xfrm>
          <a:prstGeom prst="diamond">
            <a:avLst/>
          </a:prstGeom>
          <a:solidFill>
            <a:srgbClr val="D0E5C0"/>
          </a:solidFill>
          <a:ln w="571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>
            <a:off x="4816475" y="5017135"/>
            <a:ext cx="2880360" cy="2880360"/>
          </a:xfrm>
          <a:prstGeom prst="diamond">
            <a:avLst/>
          </a:prstGeom>
          <a:solidFill>
            <a:srgbClr val="D0E5C0"/>
          </a:solidFill>
          <a:ln w="571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558925" y="2183130"/>
            <a:ext cx="3255645" cy="2880360"/>
            <a:chOff x="1558925" y="2183130"/>
            <a:chExt cx="3255645" cy="2880360"/>
          </a:xfrm>
        </p:grpSpPr>
        <p:sp>
          <p:nvSpPr>
            <p:cNvPr id="34" name="도형 33"/>
            <p:cNvSpPr>
              <a:spLocks/>
            </p:cNvSpPr>
            <p:nvPr/>
          </p:nvSpPr>
          <p:spPr>
            <a:xfrm>
              <a:off x="1558925" y="3155950"/>
              <a:ext cx="50165" cy="81915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36" name="그림 35" descr="C:/Users/Lenovo/AppData/Roaming/PolarisOffice/ETemp/6716_18929128/fImage277222053017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2789555" y="2862580"/>
              <a:ext cx="1151890" cy="1433830"/>
            </a:xfrm>
            <a:prstGeom prst="rect">
              <a:avLst/>
            </a:prstGeom>
            <a:noFill/>
          </p:spPr>
        </p:pic>
        <p:sp>
          <p:nvSpPr>
            <p:cNvPr id="51" name="도형 50"/>
            <p:cNvSpPr>
              <a:spLocks/>
            </p:cNvSpPr>
            <p:nvPr/>
          </p:nvSpPr>
          <p:spPr>
            <a:xfrm>
              <a:off x="1934210" y="2183130"/>
              <a:ext cx="2880995" cy="2880995"/>
            </a:xfrm>
            <a:prstGeom prst="diamond">
              <a:avLst/>
            </a:prstGeom>
            <a:noFill/>
            <a:ln w="57150" cap="flat" cmpd="sng">
              <a:solidFill>
                <a:schemeClr val="accent6">
                  <a:lumMod val="75000"/>
                  <a:lumOff val="0"/>
                  <a:alpha val="100000"/>
                </a:schemeClr>
              </a:solidFill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7691755" y="2193925"/>
            <a:ext cx="2880360" cy="2880360"/>
            <a:chOff x="7691755" y="2193925"/>
            <a:chExt cx="2880360" cy="2880360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431530" y="2915920"/>
              <a:ext cx="1395730" cy="1426845"/>
            </a:xfrm>
            <a:prstGeom prst="rect">
              <a:avLst/>
            </a:prstGeom>
            <a:noFill/>
          </p:spPr>
        </p:pic>
        <p:sp>
          <p:nvSpPr>
            <p:cNvPr id="53" name="도형 52"/>
            <p:cNvSpPr>
              <a:spLocks/>
            </p:cNvSpPr>
            <p:nvPr/>
          </p:nvSpPr>
          <p:spPr>
            <a:xfrm>
              <a:off x="7691755" y="2193925"/>
              <a:ext cx="2880360" cy="2880360"/>
            </a:xfrm>
            <a:prstGeom prst="diamond">
              <a:avLst/>
            </a:prstGeom>
            <a:noFill/>
            <a:ln w="57150" cap="flat" cmpd="sng">
              <a:solidFill>
                <a:schemeClr val="accent6">
                  <a:lumMod val="75000"/>
                  <a:lumOff val="0"/>
                  <a:alpha val="100000"/>
                </a:schemeClr>
              </a:solidFill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813300" y="2151380"/>
            <a:ext cx="2880360" cy="2880360"/>
            <a:chOff x="4813300" y="2151380"/>
            <a:chExt cx="2880360" cy="2880360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692140" y="2937510"/>
              <a:ext cx="1147445" cy="1434465"/>
            </a:xfrm>
            <a:prstGeom prst="rect">
              <a:avLst/>
            </a:prstGeom>
            <a:noFill/>
          </p:spPr>
        </p:pic>
        <p:sp>
          <p:nvSpPr>
            <p:cNvPr id="52" name="도형 51"/>
            <p:cNvSpPr>
              <a:spLocks/>
            </p:cNvSpPr>
            <p:nvPr/>
          </p:nvSpPr>
          <p:spPr>
            <a:xfrm>
              <a:off x="4813300" y="2151380"/>
              <a:ext cx="2880360" cy="2880360"/>
            </a:xfrm>
            <a:prstGeom prst="diamond">
              <a:avLst/>
            </a:prstGeom>
            <a:noFill/>
            <a:ln w="57150" cap="flat" cmpd="sng">
              <a:solidFill>
                <a:schemeClr val="accent6">
                  <a:lumMod val="75000"/>
                  <a:lumOff val="0"/>
                  <a:alpha val="100000"/>
                </a:schemeClr>
              </a:solidFill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5" name="도형 74"/>
          <p:cNvSpPr>
            <a:spLocks/>
          </p:cNvSpPr>
          <p:nvPr/>
        </p:nvSpPr>
        <p:spPr>
          <a:xfrm>
            <a:off x="7694930" y="-687070"/>
            <a:ext cx="2880360" cy="2880360"/>
          </a:xfrm>
          <a:prstGeom prst="diamond">
            <a:avLst/>
          </a:prstGeom>
          <a:solidFill>
            <a:srgbClr val="D0E5C0"/>
          </a:solidFill>
          <a:ln w="571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6" name="도형 75"/>
          <p:cNvSpPr>
            <a:spLocks/>
          </p:cNvSpPr>
          <p:nvPr/>
        </p:nvSpPr>
        <p:spPr>
          <a:xfrm>
            <a:off x="7748905" y="5083175"/>
            <a:ext cx="2880360" cy="2880360"/>
          </a:xfrm>
          <a:prstGeom prst="diamond">
            <a:avLst/>
          </a:prstGeom>
          <a:solidFill>
            <a:srgbClr val="F7FAF4"/>
          </a:solidFill>
          <a:ln w="57150" cap="flat" cmpd="sng">
            <a:solidFill>
              <a:schemeClr val="bg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18900000">
            <a:off x="-558800" y="2796540"/>
            <a:ext cx="4237355" cy="2787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200" u="sng">
                <a:solidFill>
                  <a:schemeClr val="tx1"/>
                </a:solidFill>
                <a:latin typeface="맑은 고딕" charset="0"/>
                <a:ea typeface="맑은 고딕" charset="0"/>
              </a:rPr>
              <a:t>YONAM INSTITUTE OF THE TECHNOLGY READING ROOM</a:t>
            </a:r>
            <a:endParaRPr lang="ko-KR" altLang="en-US" sz="1200" u="sng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도형 16"/>
          <p:cNvSpPr>
            <a:spLocks/>
          </p:cNvSpPr>
          <p:nvPr/>
        </p:nvSpPr>
        <p:spPr>
          <a:xfrm flipH="1">
            <a:off x="1724660" y="2286000"/>
            <a:ext cx="3293110" cy="424815"/>
          </a:xfrm>
          <a:prstGeom prst="parallelogram">
            <a:avLst>
              <a:gd name="adj" fmla="val 204954"/>
            </a:avLst>
          </a:prstGeom>
          <a:solidFill>
            <a:srgbClr val="3B383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flipV="1">
            <a:off x="1333500" y="4675505"/>
            <a:ext cx="3314065" cy="469265"/>
          </a:xfrm>
          <a:prstGeom prst="parallelogram">
            <a:avLst>
              <a:gd name="adj" fmla="val 190130"/>
            </a:avLst>
          </a:prstGeom>
          <a:solidFill>
            <a:srgbClr val="3B383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" name="도형 1"/>
          <p:cNvSpPr>
            <a:spLocks/>
          </p:cNvSpPr>
          <p:nvPr/>
        </p:nvSpPr>
        <p:spPr>
          <a:xfrm>
            <a:off x="11370310" y="-810260"/>
            <a:ext cx="1644650" cy="1645285"/>
          </a:xfrm>
          <a:prstGeom prst="diamond">
            <a:avLst/>
          </a:prstGeom>
          <a:gradFill rotWithShape="1">
            <a:gsLst>
              <a:gs pos="0">
                <a:schemeClr val="accent6"/>
              </a:gs>
              <a:gs pos="56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-821055" y="6036310"/>
            <a:ext cx="1644650" cy="1645285"/>
          </a:xfrm>
          <a:prstGeom prst="diamond">
            <a:avLst/>
          </a:prstGeom>
          <a:gradFill rotWithShape="1">
            <a:gsLst>
              <a:gs pos="0">
                <a:schemeClr val="accent6"/>
              </a:gs>
              <a:gs pos="56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1474470" y="836295"/>
            <a:ext cx="23495" cy="33655"/>
          </a:xfrm>
          <a:prstGeom prst="rect">
            <a:avLst/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3385" y="396240"/>
            <a:ext cx="607695" cy="666750"/>
          </a:xfrm>
          <a:prstGeom prst="rect">
            <a:avLst/>
          </a:prstGeom>
          <a:noFill/>
        </p:spPr>
      </p:pic>
      <p:sp>
        <p:nvSpPr>
          <p:cNvPr id="6" name="도형 5"/>
          <p:cNvSpPr>
            <a:spLocks/>
          </p:cNvSpPr>
          <p:nvPr/>
        </p:nvSpPr>
        <p:spPr>
          <a:xfrm>
            <a:off x="135255" y="140970"/>
            <a:ext cx="1172210" cy="1172210"/>
          </a:xfrm>
          <a:prstGeom prst="diamond">
            <a:avLst/>
          </a:prstGeom>
          <a:noFill/>
          <a:ln w="57150" cap="flat" cmpd="sng">
            <a:solidFill>
              <a:schemeClr val="accent6">
                <a:lumMod val="40000"/>
                <a:lumOff val="60000"/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348615" y="2709545"/>
            <a:ext cx="5662930" cy="1969135"/>
          </a:xfrm>
          <a:prstGeom prst="rect">
            <a:avLst/>
          </a:prstGeom>
          <a:solidFill>
            <a:srgbClr val="AED494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 확인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5037455" y="3703955"/>
            <a:ext cx="974090" cy="974725"/>
          </a:xfrm>
          <a:prstGeom prst="triangle">
            <a:avLst>
              <a:gd name="adj" fmla="val 100000"/>
            </a:avLst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19"/>
          <p:cNvSpPr>
            <a:spLocks/>
          </p:cNvSpPr>
          <p:nvPr/>
        </p:nvSpPr>
        <p:spPr>
          <a:xfrm flipH="1">
            <a:off x="346710" y="3701415"/>
            <a:ext cx="974090" cy="974725"/>
          </a:xfrm>
          <a:prstGeom prst="triangle">
            <a:avLst>
              <a:gd name="adj" fmla="val 100000"/>
            </a:avLst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 flipH="1" flipV="1">
            <a:off x="328295" y="2704465"/>
            <a:ext cx="974090" cy="974725"/>
          </a:xfrm>
          <a:prstGeom prst="triangle">
            <a:avLst>
              <a:gd name="adj" fmla="val 100000"/>
            </a:avLst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 flipV="1">
            <a:off x="5034915" y="2706369"/>
            <a:ext cx="976630" cy="974725"/>
          </a:xfrm>
          <a:prstGeom prst="triangle">
            <a:avLst>
              <a:gd name="adj" fmla="val 100000"/>
            </a:avLst>
          </a:prstGeom>
          <a:solidFill>
            <a:srgbClr val="FFFFFF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flipV="1">
            <a:off x="1733550" y="5130165"/>
            <a:ext cx="2900680" cy="1419225"/>
          </a:xfrm>
          <a:prstGeom prst="triangle">
            <a:avLst/>
          </a:prstGeom>
          <a:solidFill>
            <a:srgbClr val="639B3E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1724660" y="867410"/>
            <a:ext cx="2900680" cy="1419225"/>
          </a:xfrm>
          <a:prstGeom prst="triangle">
            <a:avLst/>
          </a:prstGeom>
          <a:solidFill>
            <a:srgbClr val="D7EACB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solidFill>
                  <a:schemeClr val="tx1"/>
                </a:solidFill>
                <a:latin typeface="맑은 고딕" charset="0"/>
                <a:ea typeface="맑은 고딕" charset="0"/>
              </a:rPr>
              <a:t>예약</a:t>
            </a:r>
            <a:endParaRPr lang="ko-KR" altLang="en-US" sz="20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2857500" y="5556250"/>
            <a:ext cx="63690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000">
                <a:latin typeface="맑은 고딕" charset="0"/>
                <a:ea typeface="맑은 고딕" charset="0"/>
              </a:rPr>
              <a:t>휴식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3"/>
          <p:cNvCxnSpPr>
            <a:stCxn id="13" idx="4"/>
          </p:cNvCxnSpPr>
          <p:nvPr/>
        </p:nvCxnSpPr>
        <p:spPr>
          <a:xfrm>
            <a:off x="4624705" y="2286000"/>
            <a:ext cx="6445885" cy="11430"/>
          </a:xfrm>
          <a:prstGeom prst="straightConnector1">
            <a:avLst/>
          </a:prstGeom>
          <a:ln w="19050" cap="flat" cmpd="sng">
            <a:solidFill>
              <a:srgbClr val="D7EACB">
                <a:alpha val="100000"/>
              </a:srgbClr>
            </a:solidFill>
            <a:prstDash val="solid"/>
            <a:miter lim="800000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>
            <a:off x="5037455" y="4667250"/>
            <a:ext cx="6160135" cy="10795"/>
          </a:xfrm>
          <a:prstGeom prst="straightConnector1">
            <a:avLst/>
          </a:prstGeom>
          <a:ln w="19050" cap="flat" cmpd="sng">
            <a:solidFill>
              <a:srgbClr val="AED494">
                <a:alpha val="100000"/>
              </a:srgbClr>
            </a:solidFill>
            <a:prstDash val="solid"/>
            <a:miter lim="800000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>
            <a:stCxn id="18" idx="0"/>
          </p:cNvCxnSpPr>
          <p:nvPr/>
        </p:nvCxnSpPr>
        <p:spPr>
          <a:xfrm>
            <a:off x="3183890" y="6548755"/>
            <a:ext cx="8130540" cy="3175"/>
          </a:xfrm>
          <a:prstGeom prst="straightConnector1">
            <a:avLst/>
          </a:prstGeom>
          <a:ln w="19050" cap="flat" cmpd="sng">
            <a:solidFill>
              <a:srgbClr val="639B3E">
                <a:alpha val="100000"/>
              </a:srgbClr>
            </a:solidFill>
            <a:prstDash val="solid"/>
            <a:miter lim="800000"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26"/>
          <p:cNvSpPr txBox="1">
            <a:spLocks/>
          </p:cNvSpPr>
          <p:nvPr/>
        </p:nvSpPr>
        <p:spPr>
          <a:xfrm>
            <a:off x="6304915" y="1312545"/>
            <a:ext cx="4330065" cy="6470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맑은 고딕" charset="0"/>
                <a:ea typeface="맑은 고딕" charset="0"/>
              </a:rPr>
              <a:t>#</a:t>
            </a:r>
            <a:r>
              <a:rPr sz="1800" dirty="0" err="1">
                <a:latin typeface="맑은 고딕" charset="0"/>
                <a:ea typeface="맑은 고딕" charset="0"/>
              </a:rPr>
              <a:t>현_열람실_책상_및_의자수에_맞게_배열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맑은 고딕" charset="0"/>
                <a:ea typeface="맑은 고딕" charset="0"/>
              </a:rPr>
              <a:t>#</a:t>
            </a:r>
            <a:r>
              <a:rPr sz="1800" dirty="0" err="1">
                <a:latin typeface="맑은 고딕" charset="0"/>
                <a:ea typeface="맑은 고딕" charset="0"/>
              </a:rPr>
              <a:t>원하는_좌석_선택_기능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>
            <a:off x="6028690" y="3238500"/>
            <a:ext cx="4902200" cy="9239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맑은 고딕" charset="0"/>
                <a:ea typeface="맑은 고딕" charset="0"/>
              </a:rPr>
              <a:t>#</a:t>
            </a:r>
            <a:r>
              <a:rPr sz="1800" dirty="0" err="1">
                <a:latin typeface="맑은 고딕" charset="0"/>
                <a:ea typeface="맑은 고딕" charset="0"/>
              </a:rPr>
              <a:t>좌석번호_도착예정시간_예약시간_휴식시간</a:t>
            </a:r>
            <a:r>
              <a:rPr sz="1800" dirty="0">
                <a:latin typeface="맑은 고딕" charset="0"/>
                <a:ea typeface="맑은 고딕" charset="0"/>
              </a:rPr>
              <a:t>_ 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맑은 고딕" charset="0"/>
                <a:ea typeface="맑은 고딕" charset="0"/>
              </a:rPr>
              <a:t>_</a:t>
            </a:r>
            <a:r>
              <a:rPr sz="1800" dirty="0" err="1">
                <a:latin typeface="맑은 고딕" charset="0"/>
                <a:ea typeface="맑은 고딕" charset="0"/>
              </a:rPr>
              <a:t>확인_가능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맑은 고딕" charset="0"/>
                <a:ea typeface="맑은 고딕" charset="0"/>
              </a:rPr>
              <a:t>#</a:t>
            </a:r>
            <a:r>
              <a:rPr sz="1800" dirty="0" err="1">
                <a:latin typeface="맑은 고딕" charset="0"/>
                <a:ea typeface="맑은 고딕" charset="0"/>
              </a:rPr>
              <a:t>예약_정보_확인_및_예약_취소_기능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28"/>
          <p:cNvSpPr txBox="1">
            <a:spLocks/>
          </p:cNvSpPr>
          <p:nvPr/>
        </p:nvSpPr>
        <p:spPr>
          <a:xfrm>
            <a:off x="6791960" y="5585460"/>
            <a:ext cx="3352800" cy="3702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맑은 고딕" charset="0"/>
                <a:ea typeface="맑은 고딕" charset="0"/>
              </a:rPr>
              <a:t>#</a:t>
            </a:r>
            <a:r>
              <a:rPr sz="1800" dirty="0" err="1">
                <a:latin typeface="맑은 고딕" charset="0"/>
                <a:ea typeface="맑은 고딕" charset="0"/>
              </a:rPr>
              <a:t>식사시간을_이용한_휴식_기능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>
            <a:off x="1089025" y="141605"/>
            <a:ext cx="2766060" cy="3721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#</a:t>
            </a:r>
            <a:r>
              <a:rPr sz="1800">
                <a:solidFill>
                  <a:schemeClr val="accent6"/>
                </a:solidFill>
                <a:latin typeface="맑은 고딕" charset="0"/>
                <a:ea typeface="맑은 고딕" charset="0"/>
              </a:rPr>
              <a:t>어떤</a:t>
            </a:r>
            <a:r>
              <a:rPr sz="1800">
                <a:latin typeface="맑은 고딕" charset="0"/>
                <a:ea typeface="맑은 고딕" charset="0"/>
              </a:rPr>
              <a:t>_것을_만들었는_가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Pages>11</Pages>
  <Words>533</Words>
  <Characters>0</Characters>
  <Application>Microsoft Office PowerPoint</Application>
  <DocSecurity>0</DocSecurity>
  <PresentationFormat>와이드스크린</PresentationFormat>
  <Lines>0</Lines>
  <Paragraphs>135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omi150469</dc:creator>
  <cp:lastModifiedBy>I204-136</cp:lastModifiedBy>
  <cp:revision>18</cp:revision>
  <dcterms:modified xsi:type="dcterms:W3CDTF">2019-09-30T07:37:58Z</dcterms:modified>
</cp:coreProperties>
</file>