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4"/>
  </p:sldMasterIdLst>
  <p:notesMasterIdLst>
    <p:notesMasterId r:id="rId19"/>
  </p:notesMasterIdLst>
  <p:sldIdLst>
    <p:sldId id="256" r:id="rId5"/>
    <p:sldId id="258" r:id="rId6"/>
    <p:sldId id="257" r:id="rId7"/>
    <p:sldId id="264" r:id="rId8"/>
    <p:sldId id="265" r:id="rId9"/>
    <p:sldId id="292" r:id="rId10"/>
    <p:sldId id="276" r:id="rId11"/>
    <p:sldId id="288" r:id="rId12"/>
    <p:sldId id="277" r:id="rId13"/>
    <p:sldId id="293" r:id="rId14"/>
    <p:sldId id="261" r:id="rId15"/>
    <p:sldId id="289"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84678" autoAdjust="0"/>
  </p:normalViewPr>
  <p:slideViewPr>
    <p:cSldViewPr snapToGrid="0">
      <p:cViewPr varScale="1">
        <p:scale>
          <a:sx n="97" d="100"/>
          <a:sy n="97" d="100"/>
        </p:scale>
        <p:origin x="1326"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4662F-924A-42C3-A055-406D1D08A424}"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B361B51D-13FA-4579-9720-D417F8234EFA}">
      <dgm:prSet/>
      <dgm:spPr/>
      <dgm:t>
        <a:bodyPr/>
        <a:lstStyle/>
        <a:p>
          <a:r>
            <a:rPr lang="en-US"/>
            <a:t>Misuse </a:t>
          </a:r>
        </a:p>
      </dgm:t>
    </dgm:pt>
    <dgm:pt modelId="{61DD8552-0D4B-49BE-8FBE-8030103AC0C6}" type="parTrans" cxnId="{9B4DB284-9101-4DCD-925E-F504915DAB44}">
      <dgm:prSet/>
      <dgm:spPr/>
      <dgm:t>
        <a:bodyPr/>
        <a:lstStyle/>
        <a:p>
          <a:endParaRPr lang="en-US"/>
        </a:p>
      </dgm:t>
    </dgm:pt>
    <dgm:pt modelId="{F5B72261-6902-4240-8AED-23BBFCB48D68}" type="sibTrans" cxnId="{9B4DB284-9101-4DCD-925E-F504915DAB44}">
      <dgm:prSet/>
      <dgm:spPr/>
      <dgm:t>
        <a:bodyPr/>
        <a:lstStyle/>
        <a:p>
          <a:endParaRPr lang="en-US"/>
        </a:p>
      </dgm:t>
    </dgm:pt>
    <dgm:pt modelId="{7FFBC38C-B3CB-47F3-9175-440618B58023}">
      <dgm:prSet/>
      <dgm:spPr/>
      <dgm:t>
        <a:bodyPr/>
        <a:lstStyle/>
        <a:p>
          <a:r>
            <a:rPr lang="en-US"/>
            <a:t>Prejudice</a:t>
          </a:r>
        </a:p>
      </dgm:t>
    </dgm:pt>
    <dgm:pt modelId="{A3B87F7D-7FAE-4A92-A669-AC4395E18B70}" type="parTrans" cxnId="{CCFFBB88-7A0B-434E-A76C-AC6FACFC6628}">
      <dgm:prSet/>
      <dgm:spPr/>
      <dgm:t>
        <a:bodyPr/>
        <a:lstStyle/>
        <a:p>
          <a:endParaRPr lang="en-US"/>
        </a:p>
      </dgm:t>
    </dgm:pt>
    <dgm:pt modelId="{842484E2-B362-4AE5-981F-4928DEBE3EAB}" type="sibTrans" cxnId="{CCFFBB88-7A0B-434E-A76C-AC6FACFC6628}">
      <dgm:prSet/>
      <dgm:spPr/>
      <dgm:t>
        <a:bodyPr/>
        <a:lstStyle/>
        <a:p>
          <a:endParaRPr lang="en-US"/>
        </a:p>
      </dgm:t>
    </dgm:pt>
    <dgm:pt modelId="{D9EADF99-C691-4CA4-8CF1-9169B4CFD61D}">
      <dgm:prSet/>
      <dgm:spPr/>
      <dgm:t>
        <a:bodyPr/>
        <a:lstStyle/>
        <a:p>
          <a:r>
            <a:rPr lang="en-US"/>
            <a:t>Discrimination</a:t>
          </a:r>
        </a:p>
      </dgm:t>
    </dgm:pt>
    <dgm:pt modelId="{9B58FCA4-2AE7-4F3C-B52F-08B6D83E8C59}" type="parTrans" cxnId="{4E0B7589-6135-4744-AB1B-6D12D9F9D6EE}">
      <dgm:prSet/>
      <dgm:spPr/>
      <dgm:t>
        <a:bodyPr/>
        <a:lstStyle/>
        <a:p>
          <a:endParaRPr lang="en-US"/>
        </a:p>
      </dgm:t>
    </dgm:pt>
    <dgm:pt modelId="{FEDA6CBB-E0F5-443B-83B7-EE81BF64D2D3}" type="sibTrans" cxnId="{4E0B7589-6135-4744-AB1B-6D12D9F9D6EE}">
      <dgm:prSet/>
      <dgm:spPr/>
      <dgm:t>
        <a:bodyPr/>
        <a:lstStyle/>
        <a:p>
          <a:endParaRPr lang="en-US"/>
        </a:p>
      </dgm:t>
    </dgm:pt>
    <dgm:pt modelId="{989DB6FD-BC9E-4A2F-AF67-7A8CF86CC52F}">
      <dgm:prSet/>
      <dgm:spPr/>
      <dgm:t>
        <a:bodyPr/>
        <a:lstStyle/>
        <a:p>
          <a:r>
            <a:rPr lang="en-US"/>
            <a:t>Mortgage</a:t>
          </a:r>
        </a:p>
      </dgm:t>
    </dgm:pt>
    <dgm:pt modelId="{BCA46D11-E768-409A-A548-C1DE943CC392}" type="parTrans" cxnId="{479958F8-6189-4D44-9C0E-4BAE7ED9CD0C}">
      <dgm:prSet/>
      <dgm:spPr/>
      <dgm:t>
        <a:bodyPr/>
        <a:lstStyle/>
        <a:p>
          <a:endParaRPr lang="en-US"/>
        </a:p>
      </dgm:t>
    </dgm:pt>
    <dgm:pt modelId="{69BC3A61-0083-4AE4-9300-836786444A8A}" type="sibTrans" cxnId="{479958F8-6189-4D44-9C0E-4BAE7ED9CD0C}">
      <dgm:prSet/>
      <dgm:spPr/>
      <dgm:t>
        <a:bodyPr/>
        <a:lstStyle/>
        <a:p>
          <a:endParaRPr lang="en-US"/>
        </a:p>
      </dgm:t>
    </dgm:pt>
    <dgm:pt modelId="{37F10C63-2AA9-4D70-9D54-C7D20B58BD6B}">
      <dgm:prSet/>
      <dgm:spPr/>
      <dgm:t>
        <a:bodyPr/>
        <a:lstStyle/>
        <a:p>
          <a:r>
            <a:rPr lang="en-US"/>
            <a:t>Access to schools</a:t>
          </a:r>
        </a:p>
      </dgm:t>
    </dgm:pt>
    <dgm:pt modelId="{A64CF9BF-55D9-484E-A87D-3A0A39B9D923}" type="parTrans" cxnId="{869B2531-417C-4344-98FB-299FA1FEBF03}">
      <dgm:prSet/>
      <dgm:spPr/>
      <dgm:t>
        <a:bodyPr/>
        <a:lstStyle/>
        <a:p>
          <a:endParaRPr lang="en-US"/>
        </a:p>
      </dgm:t>
    </dgm:pt>
    <dgm:pt modelId="{26B09CE8-2096-4327-8E4D-74A906612616}" type="sibTrans" cxnId="{869B2531-417C-4344-98FB-299FA1FEBF03}">
      <dgm:prSet/>
      <dgm:spPr/>
      <dgm:t>
        <a:bodyPr/>
        <a:lstStyle/>
        <a:p>
          <a:endParaRPr lang="en-US"/>
        </a:p>
      </dgm:t>
    </dgm:pt>
    <dgm:pt modelId="{8A22E2B9-5A1C-45C7-A929-188ACD639882}">
      <dgm:prSet/>
      <dgm:spPr/>
      <dgm:t>
        <a:bodyPr/>
        <a:lstStyle/>
        <a:p>
          <a:r>
            <a:rPr lang="en-US"/>
            <a:t>Job</a:t>
          </a:r>
        </a:p>
      </dgm:t>
    </dgm:pt>
    <dgm:pt modelId="{1DC83261-6BB8-48C1-8579-974BEA78CC47}" type="parTrans" cxnId="{F37DD569-FA37-4106-9EAD-9EB846F5D92C}">
      <dgm:prSet/>
      <dgm:spPr/>
      <dgm:t>
        <a:bodyPr/>
        <a:lstStyle/>
        <a:p>
          <a:endParaRPr lang="en-US"/>
        </a:p>
      </dgm:t>
    </dgm:pt>
    <dgm:pt modelId="{56248FD4-8327-493D-BB6B-00CC3ABCE540}" type="sibTrans" cxnId="{F37DD569-FA37-4106-9EAD-9EB846F5D92C}">
      <dgm:prSet/>
      <dgm:spPr/>
      <dgm:t>
        <a:bodyPr/>
        <a:lstStyle/>
        <a:p>
          <a:endParaRPr lang="en-US"/>
        </a:p>
      </dgm:t>
    </dgm:pt>
    <dgm:pt modelId="{6CABAC14-FEEE-46A9-BAFB-ED44C5E390AE}">
      <dgm:prSet/>
      <dgm:spPr/>
      <dgm:t>
        <a:bodyPr/>
        <a:lstStyle/>
        <a:p>
          <a:r>
            <a:rPr lang="en-US"/>
            <a:t>Health insurance</a:t>
          </a:r>
        </a:p>
      </dgm:t>
    </dgm:pt>
    <dgm:pt modelId="{991B0750-7681-4844-BEE7-4D9871519323}" type="parTrans" cxnId="{2B5EB2E7-67EB-4CBE-91D8-2B139698F479}">
      <dgm:prSet/>
      <dgm:spPr/>
      <dgm:t>
        <a:bodyPr/>
        <a:lstStyle/>
        <a:p>
          <a:endParaRPr lang="en-US"/>
        </a:p>
      </dgm:t>
    </dgm:pt>
    <dgm:pt modelId="{DC67639F-494E-452C-A6F0-E31EEF85AEB9}" type="sibTrans" cxnId="{2B5EB2E7-67EB-4CBE-91D8-2B139698F479}">
      <dgm:prSet/>
      <dgm:spPr/>
      <dgm:t>
        <a:bodyPr/>
        <a:lstStyle/>
        <a:p>
          <a:endParaRPr lang="en-US"/>
        </a:p>
      </dgm:t>
    </dgm:pt>
    <dgm:pt modelId="{D32B5446-2776-4752-B358-A6352F96CA4C}" type="pres">
      <dgm:prSet presAssocID="{0964662F-924A-42C3-A055-406D1D08A424}" presName="hierChild1" presStyleCnt="0">
        <dgm:presLayoutVars>
          <dgm:chPref val="1"/>
          <dgm:dir/>
          <dgm:animOne val="branch"/>
          <dgm:animLvl val="lvl"/>
          <dgm:resizeHandles/>
        </dgm:presLayoutVars>
      </dgm:prSet>
      <dgm:spPr/>
    </dgm:pt>
    <dgm:pt modelId="{59AE9518-BC32-40FD-8C90-DDE5005BC83C}" type="pres">
      <dgm:prSet presAssocID="{B361B51D-13FA-4579-9720-D417F8234EFA}" presName="hierRoot1" presStyleCnt="0"/>
      <dgm:spPr/>
    </dgm:pt>
    <dgm:pt modelId="{073F3C1F-2D35-4481-9937-FCA3FD201871}" type="pres">
      <dgm:prSet presAssocID="{B361B51D-13FA-4579-9720-D417F8234EFA}" presName="composite" presStyleCnt="0"/>
      <dgm:spPr/>
    </dgm:pt>
    <dgm:pt modelId="{A5DB5A78-AD73-437B-AC43-FEA2F7D99823}" type="pres">
      <dgm:prSet presAssocID="{B361B51D-13FA-4579-9720-D417F8234EFA}" presName="background" presStyleLbl="node0" presStyleIdx="0" presStyleCnt="3"/>
      <dgm:spPr/>
    </dgm:pt>
    <dgm:pt modelId="{DB8C00B4-2200-48BF-BB66-E211816F7FED}" type="pres">
      <dgm:prSet presAssocID="{B361B51D-13FA-4579-9720-D417F8234EFA}" presName="text" presStyleLbl="fgAcc0" presStyleIdx="0" presStyleCnt="3">
        <dgm:presLayoutVars>
          <dgm:chPref val="3"/>
        </dgm:presLayoutVars>
      </dgm:prSet>
      <dgm:spPr/>
    </dgm:pt>
    <dgm:pt modelId="{7FA3930A-BF70-4844-B21A-7FBED7322225}" type="pres">
      <dgm:prSet presAssocID="{B361B51D-13FA-4579-9720-D417F8234EFA}" presName="hierChild2" presStyleCnt="0"/>
      <dgm:spPr/>
    </dgm:pt>
    <dgm:pt modelId="{3B9D5526-66B4-4FD8-89A1-2DCA30371512}" type="pres">
      <dgm:prSet presAssocID="{7FFBC38C-B3CB-47F3-9175-440618B58023}" presName="hierRoot1" presStyleCnt="0"/>
      <dgm:spPr/>
    </dgm:pt>
    <dgm:pt modelId="{B8E0ED42-5BCC-49E3-BBF1-09F6440520F6}" type="pres">
      <dgm:prSet presAssocID="{7FFBC38C-B3CB-47F3-9175-440618B58023}" presName="composite" presStyleCnt="0"/>
      <dgm:spPr/>
    </dgm:pt>
    <dgm:pt modelId="{0F84FAD7-489E-4A69-B08A-163A7D3BF4DF}" type="pres">
      <dgm:prSet presAssocID="{7FFBC38C-B3CB-47F3-9175-440618B58023}" presName="background" presStyleLbl="node0" presStyleIdx="1" presStyleCnt="3"/>
      <dgm:spPr/>
    </dgm:pt>
    <dgm:pt modelId="{5974CD69-3CA6-4D12-A1FA-933EAE055A85}" type="pres">
      <dgm:prSet presAssocID="{7FFBC38C-B3CB-47F3-9175-440618B58023}" presName="text" presStyleLbl="fgAcc0" presStyleIdx="1" presStyleCnt="3">
        <dgm:presLayoutVars>
          <dgm:chPref val="3"/>
        </dgm:presLayoutVars>
      </dgm:prSet>
      <dgm:spPr/>
    </dgm:pt>
    <dgm:pt modelId="{637B3BC2-DA47-4C21-88D7-9B5F42E24978}" type="pres">
      <dgm:prSet presAssocID="{7FFBC38C-B3CB-47F3-9175-440618B58023}" presName="hierChild2" presStyleCnt="0"/>
      <dgm:spPr/>
    </dgm:pt>
    <dgm:pt modelId="{1F08D5D4-2374-449E-8DEE-B956AE0155FF}" type="pres">
      <dgm:prSet presAssocID="{D9EADF99-C691-4CA4-8CF1-9169B4CFD61D}" presName="hierRoot1" presStyleCnt="0"/>
      <dgm:spPr/>
    </dgm:pt>
    <dgm:pt modelId="{C5E7EB32-0F97-4A34-91A3-3682F95FD2C1}" type="pres">
      <dgm:prSet presAssocID="{D9EADF99-C691-4CA4-8CF1-9169B4CFD61D}" presName="composite" presStyleCnt="0"/>
      <dgm:spPr/>
    </dgm:pt>
    <dgm:pt modelId="{CE0EF287-A1F4-4F8A-8CA0-DC4A7A747ED8}" type="pres">
      <dgm:prSet presAssocID="{D9EADF99-C691-4CA4-8CF1-9169B4CFD61D}" presName="background" presStyleLbl="node0" presStyleIdx="2" presStyleCnt="3"/>
      <dgm:spPr/>
    </dgm:pt>
    <dgm:pt modelId="{009967B5-4C7B-43A5-99C5-507E1B65864B}" type="pres">
      <dgm:prSet presAssocID="{D9EADF99-C691-4CA4-8CF1-9169B4CFD61D}" presName="text" presStyleLbl="fgAcc0" presStyleIdx="2" presStyleCnt="3">
        <dgm:presLayoutVars>
          <dgm:chPref val="3"/>
        </dgm:presLayoutVars>
      </dgm:prSet>
      <dgm:spPr/>
    </dgm:pt>
    <dgm:pt modelId="{29A20ECF-9DB2-414D-BE44-9EEE6E5D05BB}" type="pres">
      <dgm:prSet presAssocID="{D9EADF99-C691-4CA4-8CF1-9169B4CFD61D}" presName="hierChild2" presStyleCnt="0"/>
      <dgm:spPr/>
    </dgm:pt>
    <dgm:pt modelId="{35E1E7F9-8DCE-45B2-97D7-B0FA3E289D74}" type="pres">
      <dgm:prSet presAssocID="{BCA46D11-E768-409A-A548-C1DE943CC392}" presName="Name10" presStyleLbl="parChTrans1D2" presStyleIdx="0" presStyleCnt="4"/>
      <dgm:spPr/>
    </dgm:pt>
    <dgm:pt modelId="{C9698173-3186-4081-AAD8-CE4E7B87A7D7}" type="pres">
      <dgm:prSet presAssocID="{989DB6FD-BC9E-4A2F-AF67-7A8CF86CC52F}" presName="hierRoot2" presStyleCnt="0"/>
      <dgm:spPr/>
    </dgm:pt>
    <dgm:pt modelId="{E6464FB5-60BD-4B0F-81FD-58EEA50F7827}" type="pres">
      <dgm:prSet presAssocID="{989DB6FD-BC9E-4A2F-AF67-7A8CF86CC52F}" presName="composite2" presStyleCnt="0"/>
      <dgm:spPr/>
    </dgm:pt>
    <dgm:pt modelId="{9DD1D54B-BB0C-46FC-B0E2-5CF67FE7DDED}" type="pres">
      <dgm:prSet presAssocID="{989DB6FD-BC9E-4A2F-AF67-7A8CF86CC52F}" presName="background2" presStyleLbl="node2" presStyleIdx="0" presStyleCnt="4"/>
      <dgm:spPr/>
    </dgm:pt>
    <dgm:pt modelId="{575C9479-BA2C-4C1D-A2C1-CE6473B0EE64}" type="pres">
      <dgm:prSet presAssocID="{989DB6FD-BC9E-4A2F-AF67-7A8CF86CC52F}" presName="text2" presStyleLbl="fgAcc2" presStyleIdx="0" presStyleCnt="4">
        <dgm:presLayoutVars>
          <dgm:chPref val="3"/>
        </dgm:presLayoutVars>
      </dgm:prSet>
      <dgm:spPr/>
    </dgm:pt>
    <dgm:pt modelId="{BADBDFCD-DBEF-4F8E-9F94-3C2D55A2593F}" type="pres">
      <dgm:prSet presAssocID="{989DB6FD-BC9E-4A2F-AF67-7A8CF86CC52F}" presName="hierChild3" presStyleCnt="0"/>
      <dgm:spPr/>
    </dgm:pt>
    <dgm:pt modelId="{5F5CD0BC-3BE8-41B3-B8CC-CD193DC4FA03}" type="pres">
      <dgm:prSet presAssocID="{A64CF9BF-55D9-484E-A87D-3A0A39B9D923}" presName="Name10" presStyleLbl="parChTrans1D2" presStyleIdx="1" presStyleCnt="4"/>
      <dgm:spPr/>
    </dgm:pt>
    <dgm:pt modelId="{EC02F2E3-437A-4FE2-888E-27CB98F406A7}" type="pres">
      <dgm:prSet presAssocID="{37F10C63-2AA9-4D70-9D54-C7D20B58BD6B}" presName="hierRoot2" presStyleCnt="0"/>
      <dgm:spPr/>
    </dgm:pt>
    <dgm:pt modelId="{F0A8D8D5-F155-42DC-928A-9107A9785908}" type="pres">
      <dgm:prSet presAssocID="{37F10C63-2AA9-4D70-9D54-C7D20B58BD6B}" presName="composite2" presStyleCnt="0"/>
      <dgm:spPr/>
    </dgm:pt>
    <dgm:pt modelId="{0FF6330A-77DA-4467-8C67-EAEB3F297F55}" type="pres">
      <dgm:prSet presAssocID="{37F10C63-2AA9-4D70-9D54-C7D20B58BD6B}" presName="background2" presStyleLbl="node2" presStyleIdx="1" presStyleCnt="4"/>
      <dgm:spPr/>
    </dgm:pt>
    <dgm:pt modelId="{72DB6714-8D7B-4F01-91F3-651E65447CDF}" type="pres">
      <dgm:prSet presAssocID="{37F10C63-2AA9-4D70-9D54-C7D20B58BD6B}" presName="text2" presStyleLbl="fgAcc2" presStyleIdx="1" presStyleCnt="4">
        <dgm:presLayoutVars>
          <dgm:chPref val="3"/>
        </dgm:presLayoutVars>
      </dgm:prSet>
      <dgm:spPr/>
    </dgm:pt>
    <dgm:pt modelId="{B99C43E9-F77F-4950-B55C-2F36DA15B769}" type="pres">
      <dgm:prSet presAssocID="{37F10C63-2AA9-4D70-9D54-C7D20B58BD6B}" presName="hierChild3" presStyleCnt="0"/>
      <dgm:spPr/>
    </dgm:pt>
    <dgm:pt modelId="{00D2DED1-1B24-44DD-9681-4AF2EC1406B4}" type="pres">
      <dgm:prSet presAssocID="{1DC83261-6BB8-48C1-8579-974BEA78CC47}" presName="Name10" presStyleLbl="parChTrans1D2" presStyleIdx="2" presStyleCnt="4"/>
      <dgm:spPr/>
    </dgm:pt>
    <dgm:pt modelId="{921D167F-8AA3-45CF-A3D3-D0B930E4568A}" type="pres">
      <dgm:prSet presAssocID="{8A22E2B9-5A1C-45C7-A929-188ACD639882}" presName="hierRoot2" presStyleCnt="0"/>
      <dgm:spPr/>
    </dgm:pt>
    <dgm:pt modelId="{53AA280E-68B2-4273-8DBE-2F41CDBA323F}" type="pres">
      <dgm:prSet presAssocID="{8A22E2B9-5A1C-45C7-A929-188ACD639882}" presName="composite2" presStyleCnt="0"/>
      <dgm:spPr/>
    </dgm:pt>
    <dgm:pt modelId="{B8F03882-94A1-4B1A-8AA2-389E74372966}" type="pres">
      <dgm:prSet presAssocID="{8A22E2B9-5A1C-45C7-A929-188ACD639882}" presName="background2" presStyleLbl="node2" presStyleIdx="2" presStyleCnt="4"/>
      <dgm:spPr/>
    </dgm:pt>
    <dgm:pt modelId="{EFBAF47A-1694-4AF5-B585-B59BC8B9F966}" type="pres">
      <dgm:prSet presAssocID="{8A22E2B9-5A1C-45C7-A929-188ACD639882}" presName="text2" presStyleLbl="fgAcc2" presStyleIdx="2" presStyleCnt="4">
        <dgm:presLayoutVars>
          <dgm:chPref val="3"/>
        </dgm:presLayoutVars>
      </dgm:prSet>
      <dgm:spPr/>
    </dgm:pt>
    <dgm:pt modelId="{6B04A616-2493-4213-8598-3D590DBD8076}" type="pres">
      <dgm:prSet presAssocID="{8A22E2B9-5A1C-45C7-A929-188ACD639882}" presName="hierChild3" presStyleCnt="0"/>
      <dgm:spPr/>
    </dgm:pt>
    <dgm:pt modelId="{56ABA4A3-4C2C-44F7-A50E-0806155EE2F0}" type="pres">
      <dgm:prSet presAssocID="{991B0750-7681-4844-BEE7-4D9871519323}" presName="Name10" presStyleLbl="parChTrans1D2" presStyleIdx="3" presStyleCnt="4"/>
      <dgm:spPr/>
    </dgm:pt>
    <dgm:pt modelId="{82E1883B-D22D-4ACA-950C-0F0AF1C9E9D7}" type="pres">
      <dgm:prSet presAssocID="{6CABAC14-FEEE-46A9-BAFB-ED44C5E390AE}" presName="hierRoot2" presStyleCnt="0"/>
      <dgm:spPr/>
    </dgm:pt>
    <dgm:pt modelId="{541D20F2-A924-4CE6-92A8-08E9F788E51A}" type="pres">
      <dgm:prSet presAssocID="{6CABAC14-FEEE-46A9-BAFB-ED44C5E390AE}" presName="composite2" presStyleCnt="0"/>
      <dgm:spPr/>
    </dgm:pt>
    <dgm:pt modelId="{9FA1790B-CACE-420C-9848-55719E2B4B9E}" type="pres">
      <dgm:prSet presAssocID="{6CABAC14-FEEE-46A9-BAFB-ED44C5E390AE}" presName="background2" presStyleLbl="node2" presStyleIdx="3" presStyleCnt="4"/>
      <dgm:spPr/>
    </dgm:pt>
    <dgm:pt modelId="{E96309AA-B9DA-40B5-ACA2-E3B4408B19B4}" type="pres">
      <dgm:prSet presAssocID="{6CABAC14-FEEE-46A9-BAFB-ED44C5E390AE}" presName="text2" presStyleLbl="fgAcc2" presStyleIdx="3" presStyleCnt="4">
        <dgm:presLayoutVars>
          <dgm:chPref val="3"/>
        </dgm:presLayoutVars>
      </dgm:prSet>
      <dgm:spPr/>
    </dgm:pt>
    <dgm:pt modelId="{9E889512-348C-4FAD-AA74-89E9C43B103B}" type="pres">
      <dgm:prSet presAssocID="{6CABAC14-FEEE-46A9-BAFB-ED44C5E390AE}" presName="hierChild3" presStyleCnt="0"/>
      <dgm:spPr/>
    </dgm:pt>
  </dgm:ptLst>
  <dgm:cxnLst>
    <dgm:cxn modelId="{01B2B613-92FE-4D3C-A572-D83993274335}" type="presOf" srcId="{991B0750-7681-4844-BEE7-4D9871519323}" destId="{56ABA4A3-4C2C-44F7-A50E-0806155EE2F0}" srcOrd="0" destOrd="0" presId="urn:microsoft.com/office/officeart/2005/8/layout/hierarchy1"/>
    <dgm:cxn modelId="{BA75E01F-7685-4FEE-865D-C0104DD30B40}" type="presOf" srcId="{8A22E2B9-5A1C-45C7-A929-188ACD639882}" destId="{EFBAF47A-1694-4AF5-B585-B59BC8B9F966}" srcOrd="0" destOrd="0" presId="urn:microsoft.com/office/officeart/2005/8/layout/hierarchy1"/>
    <dgm:cxn modelId="{A1918A2F-06DA-4BEE-B279-A0F9126549AC}" type="presOf" srcId="{7FFBC38C-B3CB-47F3-9175-440618B58023}" destId="{5974CD69-3CA6-4D12-A1FA-933EAE055A85}" srcOrd="0" destOrd="0" presId="urn:microsoft.com/office/officeart/2005/8/layout/hierarchy1"/>
    <dgm:cxn modelId="{869B2531-417C-4344-98FB-299FA1FEBF03}" srcId="{D9EADF99-C691-4CA4-8CF1-9169B4CFD61D}" destId="{37F10C63-2AA9-4D70-9D54-C7D20B58BD6B}" srcOrd="1" destOrd="0" parTransId="{A64CF9BF-55D9-484E-A87D-3A0A39B9D923}" sibTransId="{26B09CE8-2096-4327-8E4D-74A906612616}"/>
    <dgm:cxn modelId="{BB0EA038-F31D-465E-BA41-29FB410913B8}" type="presOf" srcId="{6CABAC14-FEEE-46A9-BAFB-ED44C5E390AE}" destId="{E96309AA-B9DA-40B5-ACA2-E3B4408B19B4}" srcOrd="0" destOrd="0" presId="urn:microsoft.com/office/officeart/2005/8/layout/hierarchy1"/>
    <dgm:cxn modelId="{E189993A-766C-49DA-B486-98DA2B18F373}" type="presOf" srcId="{989DB6FD-BC9E-4A2F-AF67-7A8CF86CC52F}" destId="{575C9479-BA2C-4C1D-A2C1-CE6473B0EE64}" srcOrd="0" destOrd="0" presId="urn:microsoft.com/office/officeart/2005/8/layout/hierarchy1"/>
    <dgm:cxn modelId="{730C2A3F-3C7C-4632-A537-BFD4F6B48B73}" type="presOf" srcId="{BCA46D11-E768-409A-A548-C1DE943CC392}" destId="{35E1E7F9-8DCE-45B2-97D7-B0FA3E289D74}" srcOrd="0" destOrd="0" presId="urn:microsoft.com/office/officeart/2005/8/layout/hierarchy1"/>
    <dgm:cxn modelId="{52B0875B-F940-4153-8559-52FEA174F897}" type="presOf" srcId="{37F10C63-2AA9-4D70-9D54-C7D20B58BD6B}" destId="{72DB6714-8D7B-4F01-91F3-651E65447CDF}" srcOrd="0" destOrd="0" presId="urn:microsoft.com/office/officeart/2005/8/layout/hierarchy1"/>
    <dgm:cxn modelId="{F37DD569-FA37-4106-9EAD-9EB846F5D92C}" srcId="{D9EADF99-C691-4CA4-8CF1-9169B4CFD61D}" destId="{8A22E2B9-5A1C-45C7-A929-188ACD639882}" srcOrd="2" destOrd="0" parTransId="{1DC83261-6BB8-48C1-8579-974BEA78CC47}" sibTransId="{56248FD4-8327-493D-BB6B-00CC3ABCE540}"/>
    <dgm:cxn modelId="{181ACC7B-83CC-41C5-AB6D-95531CE02BD7}" type="presOf" srcId="{B361B51D-13FA-4579-9720-D417F8234EFA}" destId="{DB8C00B4-2200-48BF-BB66-E211816F7FED}" srcOrd="0" destOrd="0" presId="urn:microsoft.com/office/officeart/2005/8/layout/hierarchy1"/>
    <dgm:cxn modelId="{9B4DB284-9101-4DCD-925E-F504915DAB44}" srcId="{0964662F-924A-42C3-A055-406D1D08A424}" destId="{B361B51D-13FA-4579-9720-D417F8234EFA}" srcOrd="0" destOrd="0" parTransId="{61DD8552-0D4B-49BE-8FBE-8030103AC0C6}" sibTransId="{F5B72261-6902-4240-8AED-23BBFCB48D68}"/>
    <dgm:cxn modelId="{CCFFBB88-7A0B-434E-A76C-AC6FACFC6628}" srcId="{0964662F-924A-42C3-A055-406D1D08A424}" destId="{7FFBC38C-B3CB-47F3-9175-440618B58023}" srcOrd="1" destOrd="0" parTransId="{A3B87F7D-7FAE-4A92-A669-AC4395E18B70}" sibTransId="{842484E2-B362-4AE5-981F-4928DEBE3EAB}"/>
    <dgm:cxn modelId="{4E0B7589-6135-4744-AB1B-6D12D9F9D6EE}" srcId="{0964662F-924A-42C3-A055-406D1D08A424}" destId="{D9EADF99-C691-4CA4-8CF1-9169B4CFD61D}" srcOrd="2" destOrd="0" parTransId="{9B58FCA4-2AE7-4F3C-B52F-08B6D83E8C59}" sibTransId="{FEDA6CBB-E0F5-443B-83B7-EE81BF64D2D3}"/>
    <dgm:cxn modelId="{D003F9A7-3D40-44D1-9FEB-40DF565B0E6B}" type="presOf" srcId="{D9EADF99-C691-4CA4-8CF1-9169B4CFD61D}" destId="{009967B5-4C7B-43A5-99C5-507E1B65864B}" srcOrd="0" destOrd="0" presId="urn:microsoft.com/office/officeart/2005/8/layout/hierarchy1"/>
    <dgm:cxn modelId="{FAE4B5AF-1095-4F5A-AA25-9CDA7F710E23}" type="presOf" srcId="{1DC83261-6BB8-48C1-8579-974BEA78CC47}" destId="{00D2DED1-1B24-44DD-9681-4AF2EC1406B4}" srcOrd="0" destOrd="0" presId="urn:microsoft.com/office/officeart/2005/8/layout/hierarchy1"/>
    <dgm:cxn modelId="{4650DDB1-654E-45D7-9291-793F8DF678FF}" type="presOf" srcId="{A64CF9BF-55D9-484E-A87D-3A0A39B9D923}" destId="{5F5CD0BC-3BE8-41B3-B8CC-CD193DC4FA03}" srcOrd="0" destOrd="0" presId="urn:microsoft.com/office/officeart/2005/8/layout/hierarchy1"/>
    <dgm:cxn modelId="{8A8453BB-1786-4F13-8ADC-B8BE767E6475}" type="presOf" srcId="{0964662F-924A-42C3-A055-406D1D08A424}" destId="{D32B5446-2776-4752-B358-A6352F96CA4C}" srcOrd="0" destOrd="0" presId="urn:microsoft.com/office/officeart/2005/8/layout/hierarchy1"/>
    <dgm:cxn modelId="{2B5EB2E7-67EB-4CBE-91D8-2B139698F479}" srcId="{D9EADF99-C691-4CA4-8CF1-9169B4CFD61D}" destId="{6CABAC14-FEEE-46A9-BAFB-ED44C5E390AE}" srcOrd="3" destOrd="0" parTransId="{991B0750-7681-4844-BEE7-4D9871519323}" sibTransId="{DC67639F-494E-452C-A6F0-E31EEF85AEB9}"/>
    <dgm:cxn modelId="{479958F8-6189-4D44-9C0E-4BAE7ED9CD0C}" srcId="{D9EADF99-C691-4CA4-8CF1-9169B4CFD61D}" destId="{989DB6FD-BC9E-4A2F-AF67-7A8CF86CC52F}" srcOrd="0" destOrd="0" parTransId="{BCA46D11-E768-409A-A548-C1DE943CC392}" sibTransId="{69BC3A61-0083-4AE4-9300-836786444A8A}"/>
    <dgm:cxn modelId="{BFDFAF25-75ED-46F5-98BA-F479D2180EFD}" type="presParOf" srcId="{D32B5446-2776-4752-B358-A6352F96CA4C}" destId="{59AE9518-BC32-40FD-8C90-DDE5005BC83C}" srcOrd="0" destOrd="0" presId="urn:microsoft.com/office/officeart/2005/8/layout/hierarchy1"/>
    <dgm:cxn modelId="{6F61CD51-E228-45F6-9605-A8C7B6F01B0F}" type="presParOf" srcId="{59AE9518-BC32-40FD-8C90-DDE5005BC83C}" destId="{073F3C1F-2D35-4481-9937-FCA3FD201871}" srcOrd="0" destOrd="0" presId="urn:microsoft.com/office/officeart/2005/8/layout/hierarchy1"/>
    <dgm:cxn modelId="{52CC0A4C-6C7E-4987-8ACD-EA19C5EDCE1C}" type="presParOf" srcId="{073F3C1F-2D35-4481-9937-FCA3FD201871}" destId="{A5DB5A78-AD73-437B-AC43-FEA2F7D99823}" srcOrd="0" destOrd="0" presId="urn:microsoft.com/office/officeart/2005/8/layout/hierarchy1"/>
    <dgm:cxn modelId="{7F574039-7DA3-42C4-BC18-E82BECE53AAC}" type="presParOf" srcId="{073F3C1F-2D35-4481-9937-FCA3FD201871}" destId="{DB8C00B4-2200-48BF-BB66-E211816F7FED}" srcOrd="1" destOrd="0" presId="urn:microsoft.com/office/officeart/2005/8/layout/hierarchy1"/>
    <dgm:cxn modelId="{BC064087-36DE-4A80-854F-CAF64CABFA24}" type="presParOf" srcId="{59AE9518-BC32-40FD-8C90-DDE5005BC83C}" destId="{7FA3930A-BF70-4844-B21A-7FBED7322225}" srcOrd="1" destOrd="0" presId="urn:microsoft.com/office/officeart/2005/8/layout/hierarchy1"/>
    <dgm:cxn modelId="{0B51D52D-1A60-4205-9C48-2E16951D939A}" type="presParOf" srcId="{D32B5446-2776-4752-B358-A6352F96CA4C}" destId="{3B9D5526-66B4-4FD8-89A1-2DCA30371512}" srcOrd="1" destOrd="0" presId="urn:microsoft.com/office/officeart/2005/8/layout/hierarchy1"/>
    <dgm:cxn modelId="{9EEF76A8-46B1-44F4-BCDF-47D76BCF8946}" type="presParOf" srcId="{3B9D5526-66B4-4FD8-89A1-2DCA30371512}" destId="{B8E0ED42-5BCC-49E3-BBF1-09F6440520F6}" srcOrd="0" destOrd="0" presId="urn:microsoft.com/office/officeart/2005/8/layout/hierarchy1"/>
    <dgm:cxn modelId="{44B021F8-707A-4756-9863-D18BA163AB73}" type="presParOf" srcId="{B8E0ED42-5BCC-49E3-BBF1-09F6440520F6}" destId="{0F84FAD7-489E-4A69-B08A-163A7D3BF4DF}" srcOrd="0" destOrd="0" presId="urn:microsoft.com/office/officeart/2005/8/layout/hierarchy1"/>
    <dgm:cxn modelId="{B90CC972-D365-4F75-9B30-902A24252C33}" type="presParOf" srcId="{B8E0ED42-5BCC-49E3-BBF1-09F6440520F6}" destId="{5974CD69-3CA6-4D12-A1FA-933EAE055A85}" srcOrd="1" destOrd="0" presId="urn:microsoft.com/office/officeart/2005/8/layout/hierarchy1"/>
    <dgm:cxn modelId="{0084EEF2-FFE7-4705-9C55-0D8B870A466B}" type="presParOf" srcId="{3B9D5526-66B4-4FD8-89A1-2DCA30371512}" destId="{637B3BC2-DA47-4C21-88D7-9B5F42E24978}" srcOrd="1" destOrd="0" presId="urn:microsoft.com/office/officeart/2005/8/layout/hierarchy1"/>
    <dgm:cxn modelId="{4AF16A89-E334-4422-AD1A-05A7807E4700}" type="presParOf" srcId="{D32B5446-2776-4752-B358-A6352F96CA4C}" destId="{1F08D5D4-2374-449E-8DEE-B956AE0155FF}" srcOrd="2" destOrd="0" presId="urn:microsoft.com/office/officeart/2005/8/layout/hierarchy1"/>
    <dgm:cxn modelId="{CDA4EEB7-5FD2-4C27-9701-53E10ECB6A24}" type="presParOf" srcId="{1F08D5D4-2374-449E-8DEE-B956AE0155FF}" destId="{C5E7EB32-0F97-4A34-91A3-3682F95FD2C1}" srcOrd="0" destOrd="0" presId="urn:microsoft.com/office/officeart/2005/8/layout/hierarchy1"/>
    <dgm:cxn modelId="{F7698FEF-F316-4B51-9C74-15BF246F6589}" type="presParOf" srcId="{C5E7EB32-0F97-4A34-91A3-3682F95FD2C1}" destId="{CE0EF287-A1F4-4F8A-8CA0-DC4A7A747ED8}" srcOrd="0" destOrd="0" presId="urn:microsoft.com/office/officeart/2005/8/layout/hierarchy1"/>
    <dgm:cxn modelId="{762187B9-B58C-4E6B-AD89-246B5BE69D59}" type="presParOf" srcId="{C5E7EB32-0F97-4A34-91A3-3682F95FD2C1}" destId="{009967B5-4C7B-43A5-99C5-507E1B65864B}" srcOrd="1" destOrd="0" presId="urn:microsoft.com/office/officeart/2005/8/layout/hierarchy1"/>
    <dgm:cxn modelId="{FDA77038-3120-45CD-A0E0-02F5DEDA4959}" type="presParOf" srcId="{1F08D5D4-2374-449E-8DEE-B956AE0155FF}" destId="{29A20ECF-9DB2-414D-BE44-9EEE6E5D05BB}" srcOrd="1" destOrd="0" presId="urn:microsoft.com/office/officeart/2005/8/layout/hierarchy1"/>
    <dgm:cxn modelId="{E8FCC0B3-83E6-486A-9EC2-B6FCDC50693E}" type="presParOf" srcId="{29A20ECF-9DB2-414D-BE44-9EEE6E5D05BB}" destId="{35E1E7F9-8DCE-45B2-97D7-B0FA3E289D74}" srcOrd="0" destOrd="0" presId="urn:microsoft.com/office/officeart/2005/8/layout/hierarchy1"/>
    <dgm:cxn modelId="{D28DD7DF-4A50-4718-B08D-05B80F04B062}" type="presParOf" srcId="{29A20ECF-9DB2-414D-BE44-9EEE6E5D05BB}" destId="{C9698173-3186-4081-AAD8-CE4E7B87A7D7}" srcOrd="1" destOrd="0" presId="urn:microsoft.com/office/officeart/2005/8/layout/hierarchy1"/>
    <dgm:cxn modelId="{522D6972-29B6-45D3-A321-EFCF7A271B22}" type="presParOf" srcId="{C9698173-3186-4081-AAD8-CE4E7B87A7D7}" destId="{E6464FB5-60BD-4B0F-81FD-58EEA50F7827}" srcOrd="0" destOrd="0" presId="urn:microsoft.com/office/officeart/2005/8/layout/hierarchy1"/>
    <dgm:cxn modelId="{4D71C3F4-2F9D-4CC7-9F9D-70EEC1D68F84}" type="presParOf" srcId="{E6464FB5-60BD-4B0F-81FD-58EEA50F7827}" destId="{9DD1D54B-BB0C-46FC-B0E2-5CF67FE7DDED}" srcOrd="0" destOrd="0" presId="urn:microsoft.com/office/officeart/2005/8/layout/hierarchy1"/>
    <dgm:cxn modelId="{794E0E19-A52A-40CF-9332-623420F4591A}" type="presParOf" srcId="{E6464FB5-60BD-4B0F-81FD-58EEA50F7827}" destId="{575C9479-BA2C-4C1D-A2C1-CE6473B0EE64}" srcOrd="1" destOrd="0" presId="urn:microsoft.com/office/officeart/2005/8/layout/hierarchy1"/>
    <dgm:cxn modelId="{7F3C6E8E-0644-439B-94AE-CD23D732FF90}" type="presParOf" srcId="{C9698173-3186-4081-AAD8-CE4E7B87A7D7}" destId="{BADBDFCD-DBEF-4F8E-9F94-3C2D55A2593F}" srcOrd="1" destOrd="0" presId="urn:microsoft.com/office/officeart/2005/8/layout/hierarchy1"/>
    <dgm:cxn modelId="{F730C6CC-A43C-4365-B6AF-49B88383F755}" type="presParOf" srcId="{29A20ECF-9DB2-414D-BE44-9EEE6E5D05BB}" destId="{5F5CD0BC-3BE8-41B3-B8CC-CD193DC4FA03}" srcOrd="2" destOrd="0" presId="urn:microsoft.com/office/officeart/2005/8/layout/hierarchy1"/>
    <dgm:cxn modelId="{F3B2541F-7790-4D9B-8832-E156EE05F7EA}" type="presParOf" srcId="{29A20ECF-9DB2-414D-BE44-9EEE6E5D05BB}" destId="{EC02F2E3-437A-4FE2-888E-27CB98F406A7}" srcOrd="3" destOrd="0" presId="urn:microsoft.com/office/officeart/2005/8/layout/hierarchy1"/>
    <dgm:cxn modelId="{825D8BA0-DA98-4972-8EF6-8C92F986DACE}" type="presParOf" srcId="{EC02F2E3-437A-4FE2-888E-27CB98F406A7}" destId="{F0A8D8D5-F155-42DC-928A-9107A9785908}" srcOrd="0" destOrd="0" presId="urn:microsoft.com/office/officeart/2005/8/layout/hierarchy1"/>
    <dgm:cxn modelId="{9964C1F2-CC6D-4E82-92FA-E2227EF68731}" type="presParOf" srcId="{F0A8D8D5-F155-42DC-928A-9107A9785908}" destId="{0FF6330A-77DA-4467-8C67-EAEB3F297F55}" srcOrd="0" destOrd="0" presId="urn:microsoft.com/office/officeart/2005/8/layout/hierarchy1"/>
    <dgm:cxn modelId="{6680967D-5061-48FB-A6D7-109BCBA45E99}" type="presParOf" srcId="{F0A8D8D5-F155-42DC-928A-9107A9785908}" destId="{72DB6714-8D7B-4F01-91F3-651E65447CDF}" srcOrd="1" destOrd="0" presId="urn:microsoft.com/office/officeart/2005/8/layout/hierarchy1"/>
    <dgm:cxn modelId="{FBF1ACFF-52EB-4801-A42C-B5B415B6A10F}" type="presParOf" srcId="{EC02F2E3-437A-4FE2-888E-27CB98F406A7}" destId="{B99C43E9-F77F-4950-B55C-2F36DA15B769}" srcOrd="1" destOrd="0" presId="urn:microsoft.com/office/officeart/2005/8/layout/hierarchy1"/>
    <dgm:cxn modelId="{FB1E3614-7814-4997-958F-A85E6DD8B43D}" type="presParOf" srcId="{29A20ECF-9DB2-414D-BE44-9EEE6E5D05BB}" destId="{00D2DED1-1B24-44DD-9681-4AF2EC1406B4}" srcOrd="4" destOrd="0" presId="urn:microsoft.com/office/officeart/2005/8/layout/hierarchy1"/>
    <dgm:cxn modelId="{0CD1574E-362E-4103-A86C-C5A0670C8A08}" type="presParOf" srcId="{29A20ECF-9DB2-414D-BE44-9EEE6E5D05BB}" destId="{921D167F-8AA3-45CF-A3D3-D0B930E4568A}" srcOrd="5" destOrd="0" presId="urn:microsoft.com/office/officeart/2005/8/layout/hierarchy1"/>
    <dgm:cxn modelId="{607E3514-D3E0-4FFB-8479-B68E34F83888}" type="presParOf" srcId="{921D167F-8AA3-45CF-A3D3-D0B930E4568A}" destId="{53AA280E-68B2-4273-8DBE-2F41CDBA323F}" srcOrd="0" destOrd="0" presId="urn:microsoft.com/office/officeart/2005/8/layout/hierarchy1"/>
    <dgm:cxn modelId="{72CAF4A4-E8A7-479A-B72D-94956ADAC9E5}" type="presParOf" srcId="{53AA280E-68B2-4273-8DBE-2F41CDBA323F}" destId="{B8F03882-94A1-4B1A-8AA2-389E74372966}" srcOrd="0" destOrd="0" presId="urn:microsoft.com/office/officeart/2005/8/layout/hierarchy1"/>
    <dgm:cxn modelId="{534E92AD-DEDD-4D10-B666-F1E58DAE7E24}" type="presParOf" srcId="{53AA280E-68B2-4273-8DBE-2F41CDBA323F}" destId="{EFBAF47A-1694-4AF5-B585-B59BC8B9F966}" srcOrd="1" destOrd="0" presId="urn:microsoft.com/office/officeart/2005/8/layout/hierarchy1"/>
    <dgm:cxn modelId="{23BD292C-23CE-405C-8717-DB896C6EF583}" type="presParOf" srcId="{921D167F-8AA3-45CF-A3D3-D0B930E4568A}" destId="{6B04A616-2493-4213-8598-3D590DBD8076}" srcOrd="1" destOrd="0" presId="urn:microsoft.com/office/officeart/2005/8/layout/hierarchy1"/>
    <dgm:cxn modelId="{D1357E69-84B2-4F3E-BBA0-C123AA30FD05}" type="presParOf" srcId="{29A20ECF-9DB2-414D-BE44-9EEE6E5D05BB}" destId="{56ABA4A3-4C2C-44F7-A50E-0806155EE2F0}" srcOrd="6" destOrd="0" presId="urn:microsoft.com/office/officeart/2005/8/layout/hierarchy1"/>
    <dgm:cxn modelId="{8B0E9185-C4C1-4E8B-A4A1-E2DEA493FAE5}" type="presParOf" srcId="{29A20ECF-9DB2-414D-BE44-9EEE6E5D05BB}" destId="{82E1883B-D22D-4ACA-950C-0F0AF1C9E9D7}" srcOrd="7" destOrd="0" presId="urn:microsoft.com/office/officeart/2005/8/layout/hierarchy1"/>
    <dgm:cxn modelId="{7EF49B57-E36E-4CCF-971E-295F1A4F707B}" type="presParOf" srcId="{82E1883B-D22D-4ACA-950C-0F0AF1C9E9D7}" destId="{541D20F2-A924-4CE6-92A8-08E9F788E51A}" srcOrd="0" destOrd="0" presId="urn:microsoft.com/office/officeart/2005/8/layout/hierarchy1"/>
    <dgm:cxn modelId="{4409644A-6867-41C7-8AEB-FEF0937B7CE5}" type="presParOf" srcId="{541D20F2-A924-4CE6-92A8-08E9F788E51A}" destId="{9FA1790B-CACE-420C-9848-55719E2B4B9E}" srcOrd="0" destOrd="0" presId="urn:microsoft.com/office/officeart/2005/8/layout/hierarchy1"/>
    <dgm:cxn modelId="{45D61B67-02A6-48A5-AB01-B9098C73553D}" type="presParOf" srcId="{541D20F2-A924-4CE6-92A8-08E9F788E51A}" destId="{E96309AA-B9DA-40B5-ACA2-E3B4408B19B4}" srcOrd="1" destOrd="0" presId="urn:microsoft.com/office/officeart/2005/8/layout/hierarchy1"/>
    <dgm:cxn modelId="{68414FE9-3ED1-4292-85C0-EE54EC36A57D}" type="presParOf" srcId="{82E1883B-D22D-4ACA-950C-0F0AF1C9E9D7}" destId="{9E889512-348C-4FAD-AA74-89E9C43B10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B75D7-DFA4-4FC6-A4CC-53FC640912C2}"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5EE03B89-0F08-416A-A8ED-2EB47B33580C}">
      <dgm:prSet/>
      <dgm:spPr/>
      <dgm:t>
        <a:bodyPr/>
        <a:lstStyle/>
        <a:p>
          <a:r>
            <a:rPr lang="en-US" dirty="0"/>
            <a:t>Retention Science (acquired </a:t>
          </a:r>
          <a:r>
            <a:rPr lang="en-US"/>
            <a:t>by Constant </a:t>
          </a:r>
          <a:r>
            <a:rPr lang="en-US" dirty="0"/>
            <a:t>contact)</a:t>
          </a:r>
        </a:p>
      </dgm:t>
    </dgm:pt>
    <dgm:pt modelId="{22DFC891-0984-4583-89CD-E3E5BF98E57D}" type="parTrans" cxnId="{9B134721-1EE8-46CD-82F5-21B23808BE2F}">
      <dgm:prSet/>
      <dgm:spPr/>
      <dgm:t>
        <a:bodyPr/>
        <a:lstStyle/>
        <a:p>
          <a:endParaRPr lang="en-US"/>
        </a:p>
      </dgm:t>
    </dgm:pt>
    <dgm:pt modelId="{861B5721-CF99-4F11-9532-166265586EE0}" type="sibTrans" cxnId="{9B134721-1EE8-46CD-82F5-21B23808BE2F}">
      <dgm:prSet/>
      <dgm:spPr/>
      <dgm:t>
        <a:bodyPr/>
        <a:lstStyle/>
        <a:p>
          <a:endParaRPr lang="en-US"/>
        </a:p>
      </dgm:t>
    </dgm:pt>
    <dgm:pt modelId="{1DD800FE-5E15-4FED-BF9C-7E3C60FE7466}">
      <dgm:prSet/>
      <dgm:spPr/>
      <dgm:t>
        <a:bodyPr/>
        <a:lstStyle/>
        <a:p>
          <a:r>
            <a:rPr lang="en-US"/>
            <a:t>Does not share data across clients</a:t>
          </a:r>
        </a:p>
      </dgm:t>
    </dgm:pt>
    <dgm:pt modelId="{E9BB54E7-DE4B-495A-BBAF-50EEC2845F81}" type="parTrans" cxnId="{DD6153DB-A90A-415B-9B21-7F69EBF68A02}">
      <dgm:prSet/>
      <dgm:spPr/>
      <dgm:t>
        <a:bodyPr/>
        <a:lstStyle/>
        <a:p>
          <a:endParaRPr lang="en-US"/>
        </a:p>
      </dgm:t>
    </dgm:pt>
    <dgm:pt modelId="{D6E8F703-F7AA-4961-A9AD-343052323A2A}" type="sibTrans" cxnId="{DD6153DB-A90A-415B-9B21-7F69EBF68A02}">
      <dgm:prSet/>
      <dgm:spPr/>
      <dgm:t>
        <a:bodyPr/>
        <a:lstStyle/>
        <a:p>
          <a:endParaRPr lang="en-US"/>
        </a:p>
      </dgm:t>
    </dgm:pt>
    <dgm:pt modelId="{7FFEF973-C04E-4ACC-9247-EE6C3E914F7C}">
      <dgm:prSet/>
      <dgm:spPr/>
      <dgm:t>
        <a:bodyPr/>
        <a:lstStyle/>
        <a:p>
          <a:r>
            <a:rPr lang="en-US"/>
            <a:t>Data scientists must sign confidentiality agreements</a:t>
          </a:r>
        </a:p>
      </dgm:t>
    </dgm:pt>
    <dgm:pt modelId="{77CA187A-A02C-48CD-9F0C-07A35B82D720}" type="parTrans" cxnId="{27CEA77F-5212-4401-9244-34FFFDFEF340}">
      <dgm:prSet/>
      <dgm:spPr/>
      <dgm:t>
        <a:bodyPr/>
        <a:lstStyle/>
        <a:p>
          <a:endParaRPr lang="en-US"/>
        </a:p>
      </dgm:t>
    </dgm:pt>
    <dgm:pt modelId="{CC537E6D-246F-44DD-B4DD-1E91D95E1A9D}" type="sibTrans" cxnId="{27CEA77F-5212-4401-9244-34FFFDFEF340}">
      <dgm:prSet/>
      <dgm:spPr/>
      <dgm:t>
        <a:bodyPr/>
        <a:lstStyle/>
        <a:p>
          <a:endParaRPr lang="en-US"/>
        </a:p>
      </dgm:t>
    </dgm:pt>
    <dgm:pt modelId="{D229E696-9FD7-4C89-A1BE-7BBC642BA55F}">
      <dgm:prSet/>
      <dgm:spPr/>
      <dgm:t>
        <a:bodyPr/>
        <a:lstStyle/>
        <a:p>
          <a:r>
            <a:rPr lang="en-US"/>
            <a:t>Third-parties ask customers’ consent for the use of their data</a:t>
          </a:r>
        </a:p>
      </dgm:t>
    </dgm:pt>
    <dgm:pt modelId="{456235E2-6806-41F0-B36C-86F9654993E4}" type="parTrans" cxnId="{636CB57E-CDB9-41D7-BDD6-27F1E77B8EC1}">
      <dgm:prSet/>
      <dgm:spPr/>
      <dgm:t>
        <a:bodyPr/>
        <a:lstStyle/>
        <a:p>
          <a:endParaRPr lang="en-US"/>
        </a:p>
      </dgm:t>
    </dgm:pt>
    <dgm:pt modelId="{41ECD619-A7D1-42D3-9E0D-B15291003AA2}" type="sibTrans" cxnId="{636CB57E-CDB9-41D7-BDD6-27F1E77B8EC1}">
      <dgm:prSet/>
      <dgm:spPr/>
      <dgm:t>
        <a:bodyPr/>
        <a:lstStyle/>
        <a:p>
          <a:endParaRPr lang="en-US"/>
        </a:p>
      </dgm:t>
    </dgm:pt>
    <dgm:pt modelId="{C012CE30-95B0-4F07-9C83-21351F1694A1}">
      <dgm:prSet/>
      <dgm:spPr/>
      <dgm:t>
        <a:bodyPr/>
        <a:lstStyle/>
        <a:p>
          <a:r>
            <a:rPr lang="en-US" dirty="0" err="1"/>
            <a:t>BlueKai</a:t>
          </a:r>
          <a:r>
            <a:rPr lang="en-US" dirty="0"/>
            <a:t>- acquired by Oracle</a:t>
          </a:r>
        </a:p>
      </dgm:t>
    </dgm:pt>
    <dgm:pt modelId="{F9C9192C-CDD9-481E-AF3F-655A150332D5}" type="parTrans" cxnId="{09B32131-946A-40D9-82AD-49A0C830C68E}">
      <dgm:prSet/>
      <dgm:spPr/>
      <dgm:t>
        <a:bodyPr/>
        <a:lstStyle/>
        <a:p>
          <a:endParaRPr lang="en-US"/>
        </a:p>
      </dgm:t>
    </dgm:pt>
    <dgm:pt modelId="{89D8D205-781C-4D6A-93EE-7B4E42EDA412}" type="sibTrans" cxnId="{09B32131-946A-40D9-82AD-49A0C830C68E}">
      <dgm:prSet/>
      <dgm:spPr/>
      <dgm:t>
        <a:bodyPr/>
        <a:lstStyle/>
        <a:p>
          <a:endParaRPr lang="en-US"/>
        </a:p>
      </dgm:t>
    </dgm:pt>
    <dgm:pt modelId="{C21E27B9-0298-45F4-B7AA-35A8D868C255}">
      <dgm:prSet/>
      <dgm:spPr/>
      <dgm:t>
        <a:bodyPr/>
        <a:lstStyle/>
        <a:p>
          <a:r>
            <a:rPr lang="en-US" dirty="0"/>
            <a:t>Online portal with customers’ cookies based on browsing history</a:t>
          </a:r>
        </a:p>
      </dgm:t>
    </dgm:pt>
    <dgm:pt modelId="{33AF3203-FDA2-4D9F-BDAE-1A62A47C22C3}" type="parTrans" cxnId="{07FD372B-10C1-4B60-A564-0A2385726BE2}">
      <dgm:prSet/>
      <dgm:spPr/>
      <dgm:t>
        <a:bodyPr/>
        <a:lstStyle/>
        <a:p>
          <a:endParaRPr lang="en-US"/>
        </a:p>
      </dgm:t>
    </dgm:pt>
    <dgm:pt modelId="{E9F83E8B-DB69-4599-ADA1-B21924626F27}" type="sibTrans" cxnId="{07FD372B-10C1-4B60-A564-0A2385726BE2}">
      <dgm:prSet/>
      <dgm:spPr/>
      <dgm:t>
        <a:bodyPr/>
        <a:lstStyle/>
        <a:p>
          <a:endParaRPr lang="en-US"/>
        </a:p>
      </dgm:t>
    </dgm:pt>
    <dgm:pt modelId="{7DE2A701-D90F-4998-9F14-DA13956E31A8}">
      <dgm:prSet/>
      <dgm:spPr/>
      <dgm:t>
        <a:bodyPr/>
        <a:lstStyle/>
        <a:p>
          <a:r>
            <a:rPr lang="en-US"/>
            <a:t>Acxiom</a:t>
          </a:r>
        </a:p>
      </dgm:t>
    </dgm:pt>
    <dgm:pt modelId="{A3B7CCDA-32E7-4FBD-A23F-BADD274E90DD}" type="parTrans" cxnId="{AE605FC3-7397-4A2D-B986-EA2D82D983FB}">
      <dgm:prSet/>
      <dgm:spPr/>
      <dgm:t>
        <a:bodyPr/>
        <a:lstStyle/>
        <a:p>
          <a:endParaRPr lang="en-US"/>
        </a:p>
      </dgm:t>
    </dgm:pt>
    <dgm:pt modelId="{AE677FA6-3337-4AD6-A50B-032F307DAF08}" type="sibTrans" cxnId="{AE605FC3-7397-4A2D-B986-EA2D82D983FB}">
      <dgm:prSet/>
      <dgm:spPr/>
      <dgm:t>
        <a:bodyPr/>
        <a:lstStyle/>
        <a:p>
          <a:endParaRPr lang="en-US"/>
        </a:p>
      </dgm:t>
    </dgm:pt>
    <dgm:pt modelId="{D3E94011-03A6-44EC-BE33-4719C94D2AEC}">
      <dgm:prSet/>
      <dgm:spPr/>
      <dgm:t>
        <a:bodyPr/>
        <a:lstStyle/>
        <a:p>
          <a:r>
            <a:rPr lang="en-US" dirty="0"/>
            <a:t>https://isapps.acxiom.com/optout/optout.aspx</a:t>
          </a:r>
        </a:p>
      </dgm:t>
    </dgm:pt>
    <dgm:pt modelId="{A6547383-EB3D-47D6-A713-EBB1BBF5D080}" type="parTrans" cxnId="{045AAEB9-6F87-4087-A460-6B09310DDFC6}">
      <dgm:prSet/>
      <dgm:spPr/>
      <dgm:t>
        <a:bodyPr/>
        <a:lstStyle/>
        <a:p>
          <a:endParaRPr lang="en-US"/>
        </a:p>
      </dgm:t>
    </dgm:pt>
    <dgm:pt modelId="{4D0A6574-951A-479E-A1BB-B50FF1C4831D}" type="sibTrans" cxnId="{045AAEB9-6F87-4087-A460-6B09310DDFC6}">
      <dgm:prSet/>
      <dgm:spPr/>
      <dgm:t>
        <a:bodyPr/>
        <a:lstStyle/>
        <a:p>
          <a:endParaRPr lang="en-US"/>
        </a:p>
      </dgm:t>
    </dgm:pt>
    <dgm:pt modelId="{96E30258-A1FC-47F6-9999-5456DDEC2EFF}">
      <dgm:prSet/>
      <dgm:spPr/>
      <dgm:t>
        <a:bodyPr/>
        <a:lstStyle/>
        <a:p>
          <a:r>
            <a:rPr lang="en-US" dirty="0"/>
            <a:t>Option to opt out or update preferences</a:t>
          </a:r>
        </a:p>
      </dgm:t>
    </dgm:pt>
    <dgm:pt modelId="{8054E58A-8ADA-49DB-92DA-11CCB10E2EA4}" type="parTrans" cxnId="{70AD6F67-369E-4C0D-878B-D4BB6614A393}">
      <dgm:prSet/>
      <dgm:spPr/>
    </dgm:pt>
    <dgm:pt modelId="{54022BE0-ADD9-488B-A9A4-048B7053C28F}" type="sibTrans" cxnId="{70AD6F67-369E-4C0D-878B-D4BB6614A393}">
      <dgm:prSet/>
      <dgm:spPr/>
    </dgm:pt>
    <dgm:pt modelId="{2A7CF599-4C3B-461B-8F1E-DE78F41A46AC}" type="pres">
      <dgm:prSet presAssocID="{371B75D7-DFA4-4FC6-A4CC-53FC640912C2}" presName="linear" presStyleCnt="0">
        <dgm:presLayoutVars>
          <dgm:dir/>
          <dgm:animLvl val="lvl"/>
          <dgm:resizeHandles val="exact"/>
        </dgm:presLayoutVars>
      </dgm:prSet>
      <dgm:spPr/>
    </dgm:pt>
    <dgm:pt modelId="{3F59E508-ADDA-47E5-838A-0645F9BEBA53}" type="pres">
      <dgm:prSet presAssocID="{5EE03B89-0F08-416A-A8ED-2EB47B33580C}" presName="parentLin" presStyleCnt="0"/>
      <dgm:spPr/>
    </dgm:pt>
    <dgm:pt modelId="{ECC57D91-17C1-452B-AF9F-5B0112C95127}" type="pres">
      <dgm:prSet presAssocID="{5EE03B89-0F08-416A-A8ED-2EB47B33580C}" presName="parentLeftMargin" presStyleLbl="node1" presStyleIdx="0" presStyleCnt="3"/>
      <dgm:spPr/>
    </dgm:pt>
    <dgm:pt modelId="{2D986AC9-F949-4CF4-8897-C0513E4B1696}" type="pres">
      <dgm:prSet presAssocID="{5EE03B89-0F08-416A-A8ED-2EB47B33580C}" presName="parentText" presStyleLbl="node1" presStyleIdx="0" presStyleCnt="3">
        <dgm:presLayoutVars>
          <dgm:chMax val="0"/>
          <dgm:bulletEnabled val="1"/>
        </dgm:presLayoutVars>
      </dgm:prSet>
      <dgm:spPr/>
    </dgm:pt>
    <dgm:pt modelId="{2B7F6475-41AA-46D6-86AD-B56CADDEE644}" type="pres">
      <dgm:prSet presAssocID="{5EE03B89-0F08-416A-A8ED-2EB47B33580C}" presName="negativeSpace" presStyleCnt="0"/>
      <dgm:spPr/>
    </dgm:pt>
    <dgm:pt modelId="{45061BAB-750F-4762-AE4E-652E4490C8C4}" type="pres">
      <dgm:prSet presAssocID="{5EE03B89-0F08-416A-A8ED-2EB47B33580C}" presName="childText" presStyleLbl="conFgAcc1" presStyleIdx="0" presStyleCnt="3">
        <dgm:presLayoutVars>
          <dgm:bulletEnabled val="1"/>
        </dgm:presLayoutVars>
      </dgm:prSet>
      <dgm:spPr/>
    </dgm:pt>
    <dgm:pt modelId="{E0580CC8-FA86-409D-B3A3-DBAC63C77FE1}" type="pres">
      <dgm:prSet presAssocID="{861B5721-CF99-4F11-9532-166265586EE0}" presName="spaceBetweenRectangles" presStyleCnt="0"/>
      <dgm:spPr/>
    </dgm:pt>
    <dgm:pt modelId="{6D81283A-E005-4E34-8C3B-01385262457A}" type="pres">
      <dgm:prSet presAssocID="{C012CE30-95B0-4F07-9C83-21351F1694A1}" presName="parentLin" presStyleCnt="0"/>
      <dgm:spPr/>
    </dgm:pt>
    <dgm:pt modelId="{B8374C8E-0B40-45B1-9082-137E23D23F54}" type="pres">
      <dgm:prSet presAssocID="{C012CE30-95B0-4F07-9C83-21351F1694A1}" presName="parentLeftMargin" presStyleLbl="node1" presStyleIdx="0" presStyleCnt="3"/>
      <dgm:spPr/>
    </dgm:pt>
    <dgm:pt modelId="{2CB32A52-E49F-469F-AF41-34943523B813}" type="pres">
      <dgm:prSet presAssocID="{C012CE30-95B0-4F07-9C83-21351F1694A1}" presName="parentText" presStyleLbl="node1" presStyleIdx="1" presStyleCnt="3">
        <dgm:presLayoutVars>
          <dgm:chMax val="0"/>
          <dgm:bulletEnabled val="1"/>
        </dgm:presLayoutVars>
      </dgm:prSet>
      <dgm:spPr/>
    </dgm:pt>
    <dgm:pt modelId="{A8522C75-C079-4F04-BD68-94D07F589AF2}" type="pres">
      <dgm:prSet presAssocID="{C012CE30-95B0-4F07-9C83-21351F1694A1}" presName="negativeSpace" presStyleCnt="0"/>
      <dgm:spPr/>
    </dgm:pt>
    <dgm:pt modelId="{F03838C5-A429-4A6C-A021-2FEAA6E27A1D}" type="pres">
      <dgm:prSet presAssocID="{C012CE30-95B0-4F07-9C83-21351F1694A1}" presName="childText" presStyleLbl="conFgAcc1" presStyleIdx="1" presStyleCnt="3">
        <dgm:presLayoutVars>
          <dgm:bulletEnabled val="1"/>
        </dgm:presLayoutVars>
      </dgm:prSet>
      <dgm:spPr/>
    </dgm:pt>
    <dgm:pt modelId="{EA81C17E-B7C8-4918-99C2-FBA9EAF9FDEC}" type="pres">
      <dgm:prSet presAssocID="{89D8D205-781C-4D6A-93EE-7B4E42EDA412}" presName="spaceBetweenRectangles" presStyleCnt="0"/>
      <dgm:spPr/>
    </dgm:pt>
    <dgm:pt modelId="{4C42EDA2-A2D3-4367-8F61-B44F2A35F72C}" type="pres">
      <dgm:prSet presAssocID="{7DE2A701-D90F-4998-9F14-DA13956E31A8}" presName="parentLin" presStyleCnt="0"/>
      <dgm:spPr/>
    </dgm:pt>
    <dgm:pt modelId="{C5DD80BA-7681-47D3-A028-14BDBD30B240}" type="pres">
      <dgm:prSet presAssocID="{7DE2A701-D90F-4998-9F14-DA13956E31A8}" presName="parentLeftMargin" presStyleLbl="node1" presStyleIdx="1" presStyleCnt="3"/>
      <dgm:spPr/>
    </dgm:pt>
    <dgm:pt modelId="{D6CC365D-E32F-49C0-AAE1-5314A1395096}" type="pres">
      <dgm:prSet presAssocID="{7DE2A701-D90F-4998-9F14-DA13956E31A8}" presName="parentText" presStyleLbl="node1" presStyleIdx="2" presStyleCnt="3">
        <dgm:presLayoutVars>
          <dgm:chMax val="0"/>
          <dgm:bulletEnabled val="1"/>
        </dgm:presLayoutVars>
      </dgm:prSet>
      <dgm:spPr/>
    </dgm:pt>
    <dgm:pt modelId="{A29B92C2-977E-4196-8D98-2E6A4F6864D3}" type="pres">
      <dgm:prSet presAssocID="{7DE2A701-D90F-4998-9F14-DA13956E31A8}" presName="negativeSpace" presStyleCnt="0"/>
      <dgm:spPr/>
    </dgm:pt>
    <dgm:pt modelId="{AB7D09D5-D5F6-4C16-BC03-C52F3A431EEF}" type="pres">
      <dgm:prSet presAssocID="{7DE2A701-D90F-4998-9F14-DA13956E31A8}" presName="childText" presStyleLbl="conFgAcc1" presStyleIdx="2" presStyleCnt="3" custLinFactNeighborX="-543">
        <dgm:presLayoutVars>
          <dgm:bulletEnabled val="1"/>
        </dgm:presLayoutVars>
      </dgm:prSet>
      <dgm:spPr/>
    </dgm:pt>
  </dgm:ptLst>
  <dgm:cxnLst>
    <dgm:cxn modelId="{158A250E-66C0-427E-BAE2-CE736A07B226}" type="presOf" srcId="{D229E696-9FD7-4C89-A1BE-7BBC642BA55F}" destId="{45061BAB-750F-4762-AE4E-652E4490C8C4}" srcOrd="0" destOrd="2" presId="urn:microsoft.com/office/officeart/2005/8/layout/list1"/>
    <dgm:cxn modelId="{567C8E11-F692-4147-99A8-8D0CD8454508}" type="presOf" srcId="{7DE2A701-D90F-4998-9F14-DA13956E31A8}" destId="{D6CC365D-E32F-49C0-AAE1-5314A1395096}" srcOrd="1" destOrd="0" presId="urn:microsoft.com/office/officeart/2005/8/layout/list1"/>
    <dgm:cxn modelId="{F8B6CB1C-BFC2-428A-ABFD-37084470A10C}" type="presOf" srcId="{371B75D7-DFA4-4FC6-A4CC-53FC640912C2}" destId="{2A7CF599-4C3B-461B-8F1E-DE78F41A46AC}" srcOrd="0" destOrd="0" presId="urn:microsoft.com/office/officeart/2005/8/layout/list1"/>
    <dgm:cxn modelId="{9B134721-1EE8-46CD-82F5-21B23808BE2F}" srcId="{371B75D7-DFA4-4FC6-A4CC-53FC640912C2}" destId="{5EE03B89-0F08-416A-A8ED-2EB47B33580C}" srcOrd="0" destOrd="0" parTransId="{22DFC891-0984-4583-89CD-E3E5BF98E57D}" sibTransId="{861B5721-CF99-4F11-9532-166265586EE0}"/>
    <dgm:cxn modelId="{14CD2A29-C5D7-4E9E-AD66-51445A3E8001}" type="presOf" srcId="{C012CE30-95B0-4F07-9C83-21351F1694A1}" destId="{2CB32A52-E49F-469F-AF41-34943523B813}" srcOrd="1" destOrd="0" presId="urn:microsoft.com/office/officeart/2005/8/layout/list1"/>
    <dgm:cxn modelId="{07FD372B-10C1-4B60-A564-0A2385726BE2}" srcId="{C012CE30-95B0-4F07-9C83-21351F1694A1}" destId="{C21E27B9-0298-45F4-B7AA-35A8D868C255}" srcOrd="0" destOrd="0" parTransId="{33AF3203-FDA2-4D9F-BDAE-1A62A47C22C3}" sibTransId="{E9F83E8B-DB69-4599-ADA1-B21924626F27}"/>
    <dgm:cxn modelId="{3BEB3C30-1872-4E7B-888D-F5D0F7B2DC27}" type="presOf" srcId="{1DD800FE-5E15-4FED-BF9C-7E3C60FE7466}" destId="{45061BAB-750F-4762-AE4E-652E4490C8C4}" srcOrd="0" destOrd="0" presId="urn:microsoft.com/office/officeart/2005/8/layout/list1"/>
    <dgm:cxn modelId="{09B32131-946A-40D9-82AD-49A0C830C68E}" srcId="{371B75D7-DFA4-4FC6-A4CC-53FC640912C2}" destId="{C012CE30-95B0-4F07-9C83-21351F1694A1}" srcOrd="1" destOrd="0" parTransId="{F9C9192C-CDD9-481E-AF3F-655A150332D5}" sibTransId="{89D8D205-781C-4D6A-93EE-7B4E42EDA412}"/>
    <dgm:cxn modelId="{3E342231-1F32-47B3-B64D-0E7E8002765C}" type="presOf" srcId="{7FFEF973-C04E-4ACC-9247-EE6C3E914F7C}" destId="{45061BAB-750F-4762-AE4E-652E4490C8C4}" srcOrd="0" destOrd="1" presId="urn:microsoft.com/office/officeart/2005/8/layout/list1"/>
    <dgm:cxn modelId="{70AD6F67-369E-4C0D-878B-D4BB6614A393}" srcId="{C012CE30-95B0-4F07-9C83-21351F1694A1}" destId="{96E30258-A1FC-47F6-9999-5456DDEC2EFF}" srcOrd="1" destOrd="0" parTransId="{8054E58A-8ADA-49DB-92DA-11CCB10E2EA4}" sibTransId="{54022BE0-ADD9-488B-A9A4-048B7053C28F}"/>
    <dgm:cxn modelId="{0FE8CC53-124C-4567-AF22-4668D8FA00A8}" type="presOf" srcId="{5EE03B89-0F08-416A-A8ED-2EB47B33580C}" destId="{2D986AC9-F949-4CF4-8897-C0513E4B1696}" srcOrd="1" destOrd="0" presId="urn:microsoft.com/office/officeart/2005/8/layout/list1"/>
    <dgm:cxn modelId="{636CB57E-CDB9-41D7-BDD6-27F1E77B8EC1}" srcId="{5EE03B89-0F08-416A-A8ED-2EB47B33580C}" destId="{D229E696-9FD7-4C89-A1BE-7BBC642BA55F}" srcOrd="2" destOrd="0" parTransId="{456235E2-6806-41F0-B36C-86F9654993E4}" sibTransId="{41ECD619-A7D1-42D3-9E0D-B15291003AA2}"/>
    <dgm:cxn modelId="{27CEA77F-5212-4401-9244-34FFFDFEF340}" srcId="{5EE03B89-0F08-416A-A8ED-2EB47B33580C}" destId="{7FFEF973-C04E-4ACC-9247-EE6C3E914F7C}" srcOrd="1" destOrd="0" parTransId="{77CA187A-A02C-48CD-9F0C-07A35B82D720}" sibTransId="{CC537E6D-246F-44DD-B4DD-1E91D95E1A9D}"/>
    <dgm:cxn modelId="{515712B3-0696-4FCB-A527-02A017AD893D}" type="presOf" srcId="{C012CE30-95B0-4F07-9C83-21351F1694A1}" destId="{B8374C8E-0B40-45B1-9082-137E23D23F54}" srcOrd="0" destOrd="0" presId="urn:microsoft.com/office/officeart/2005/8/layout/list1"/>
    <dgm:cxn modelId="{045AAEB9-6F87-4087-A460-6B09310DDFC6}" srcId="{7DE2A701-D90F-4998-9F14-DA13956E31A8}" destId="{D3E94011-03A6-44EC-BE33-4719C94D2AEC}" srcOrd="0" destOrd="0" parTransId="{A6547383-EB3D-47D6-A713-EBB1BBF5D080}" sibTransId="{4D0A6574-951A-479E-A1BB-B50FF1C4831D}"/>
    <dgm:cxn modelId="{AE605FC3-7397-4A2D-B986-EA2D82D983FB}" srcId="{371B75D7-DFA4-4FC6-A4CC-53FC640912C2}" destId="{7DE2A701-D90F-4998-9F14-DA13956E31A8}" srcOrd="2" destOrd="0" parTransId="{A3B7CCDA-32E7-4FBD-A23F-BADD274E90DD}" sibTransId="{AE677FA6-3337-4AD6-A50B-032F307DAF08}"/>
    <dgm:cxn modelId="{09C454C8-8EC0-42AC-832D-D3AA401B5B61}" type="presOf" srcId="{96E30258-A1FC-47F6-9999-5456DDEC2EFF}" destId="{F03838C5-A429-4A6C-A021-2FEAA6E27A1D}" srcOrd="0" destOrd="1" presId="urn:microsoft.com/office/officeart/2005/8/layout/list1"/>
    <dgm:cxn modelId="{DCD0CDCB-245F-4652-9A5C-21F9A8AADA8B}" type="presOf" srcId="{D3E94011-03A6-44EC-BE33-4719C94D2AEC}" destId="{AB7D09D5-D5F6-4C16-BC03-C52F3A431EEF}" srcOrd="0" destOrd="0" presId="urn:microsoft.com/office/officeart/2005/8/layout/list1"/>
    <dgm:cxn modelId="{900F29CF-68DA-45B9-93A0-8BB7A2F285F2}" type="presOf" srcId="{7DE2A701-D90F-4998-9F14-DA13956E31A8}" destId="{C5DD80BA-7681-47D3-A028-14BDBD30B240}" srcOrd="0" destOrd="0" presId="urn:microsoft.com/office/officeart/2005/8/layout/list1"/>
    <dgm:cxn modelId="{FBF9C0D3-EC27-4D6A-9DED-738A5A47592A}" type="presOf" srcId="{5EE03B89-0F08-416A-A8ED-2EB47B33580C}" destId="{ECC57D91-17C1-452B-AF9F-5B0112C95127}" srcOrd="0" destOrd="0" presId="urn:microsoft.com/office/officeart/2005/8/layout/list1"/>
    <dgm:cxn modelId="{DD6153DB-A90A-415B-9B21-7F69EBF68A02}" srcId="{5EE03B89-0F08-416A-A8ED-2EB47B33580C}" destId="{1DD800FE-5E15-4FED-BF9C-7E3C60FE7466}" srcOrd="0" destOrd="0" parTransId="{E9BB54E7-DE4B-495A-BBAF-50EEC2845F81}" sibTransId="{D6E8F703-F7AA-4961-A9AD-343052323A2A}"/>
    <dgm:cxn modelId="{BA9F28DE-F3AB-47D9-BB0B-58F562BDFBEA}" type="presOf" srcId="{C21E27B9-0298-45F4-B7AA-35A8D868C255}" destId="{F03838C5-A429-4A6C-A021-2FEAA6E27A1D}" srcOrd="0" destOrd="0" presId="urn:microsoft.com/office/officeart/2005/8/layout/list1"/>
    <dgm:cxn modelId="{6A9D29E5-5294-403A-AB2D-E113D280F212}" type="presParOf" srcId="{2A7CF599-4C3B-461B-8F1E-DE78F41A46AC}" destId="{3F59E508-ADDA-47E5-838A-0645F9BEBA53}" srcOrd="0" destOrd="0" presId="urn:microsoft.com/office/officeart/2005/8/layout/list1"/>
    <dgm:cxn modelId="{8E85D6B7-0069-4BD5-A16E-6B9D61EAF1DF}" type="presParOf" srcId="{3F59E508-ADDA-47E5-838A-0645F9BEBA53}" destId="{ECC57D91-17C1-452B-AF9F-5B0112C95127}" srcOrd="0" destOrd="0" presId="urn:microsoft.com/office/officeart/2005/8/layout/list1"/>
    <dgm:cxn modelId="{2123946D-8512-4B48-9526-3B0C8560A5B6}" type="presParOf" srcId="{3F59E508-ADDA-47E5-838A-0645F9BEBA53}" destId="{2D986AC9-F949-4CF4-8897-C0513E4B1696}" srcOrd="1" destOrd="0" presId="urn:microsoft.com/office/officeart/2005/8/layout/list1"/>
    <dgm:cxn modelId="{F81D5C4C-AD9A-4C23-B2F9-663E1ED5A1DB}" type="presParOf" srcId="{2A7CF599-4C3B-461B-8F1E-DE78F41A46AC}" destId="{2B7F6475-41AA-46D6-86AD-B56CADDEE644}" srcOrd="1" destOrd="0" presId="urn:microsoft.com/office/officeart/2005/8/layout/list1"/>
    <dgm:cxn modelId="{9DBFBCA4-CEE5-48F5-98F6-3B823FD2500E}" type="presParOf" srcId="{2A7CF599-4C3B-461B-8F1E-DE78F41A46AC}" destId="{45061BAB-750F-4762-AE4E-652E4490C8C4}" srcOrd="2" destOrd="0" presId="urn:microsoft.com/office/officeart/2005/8/layout/list1"/>
    <dgm:cxn modelId="{39D378A3-A4E6-4C12-BC4C-4108EE770D8B}" type="presParOf" srcId="{2A7CF599-4C3B-461B-8F1E-DE78F41A46AC}" destId="{E0580CC8-FA86-409D-B3A3-DBAC63C77FE1}" srcOrd="3" destOrd="0" presId="urn:microsoft.com/office/officeart/2005/8/layout/list1"/>
    <dgm:cxn modelId="{EB09CCFE-A23F-439B-9D04-3C300EEA69E8}" type="presParOf" srcId="{2A7CF599-4C3B-461B-8F1E-DE78F41A46AC}" destId="{6D81283A-E005-4E34-8C3B-01385262457A}" srcOrd="4" destOrd="0" presId="urn:microsoft.com/office/officeart/2005/8/layout/list1"/>
    <dgm:cxn modelId="{48129234-7299-4D12-9677-31B45E9A0154}" type="presParOf" srcId="{6D81283A-E005-4E34-8C3B-01385262457A}" destId="{B8374C8E-0B40-45B1-9082-137E23D23F54}" srcOrd="0" destOrd="0" presId="urn:microsoft.com/office/officeart/2005/8/layout/list1"/>
    <dgm:cxn modelId="{6E98EF73-0A9F-42B0-B7C1-9E4C93858924}" type="presParOf" srcId="{6D81283A-E005-4E34-8C3B-01385262457A}" destId="{2CB32A52-E49F-469F-AF41-34943523B813}" srcOrd="1" destOrd="0" presId="urn:microsoft.com/office/officeart/2005/8/layout/list1"/>
    <dgm:cxn modelId="{0EBEE1DF-AE80-444B-9462-8C5973301E94}" type="presParOf" srcId="{2A7CF599-4C3B-461B-8F1E-DE78F41A46AC}" destId="{A8522C75-C079-4F04-BD68-94D07F589AF2}" srcOrd="5" destOrd="0" presId="urn:microsoft.com/office/officeart/2005/8/layout/list1"/>
    <dgm:cxn modelId="{A84FF094-FAF9-4CC7-B5FB-024465F4424A}" type="presParOf" srcId="{2A7CF599-4C3B-461B-8F1E-DE78F41A46AC}" destId="{F03838C5-A429-4A6C-A021-2FEAA6E27A1D}" srcOrd="6" destOrd="0" presId="urn:microsoft.com/office/officeart/2005/8/layout/list1"/>
    <dgm:cxn modelId="{90AB2984-F9E5-4BBA-AFE1-B0C229AF5C73}" type="presParOf" srcId="{2A7CF599-4C3B-461B-8F1E-DE78F41A46AC}" destId="{EA81C17E-B7C8-4918-99C2-FBA9EAF9FDEC}" srcOrd="7" destOrd="0" presId="urn:microsoft.com/office/officeart/2005/8/layout/list1"/>
    <dgm:cxn modelId="{CEB93114-BF5F-4AE2-BE1F-610BAECE7C00}" type="presParOf" srcId="{2A7CF599-4C3B-461B-8F1E-DE78F41A46AC}" destId="{4C42EDA2-A2D3-4367-8F61-B44F2A35F72C}" srcOrd="8" destOrd="0" presId="urn:microsoft.com/office/officeart/2005/8/layout/list1"/>
    <dgm:cxn modelId="{5CAB2377-058D-4675-8213-4D570E522580}" type="presParOf" srcId="{4C42EDA2-A2D3-4367-8F61-B44F2A35F72C}" destId="{C5DD80BA-7681-47D3-A028-14BDBD30B240}" srcOrd="0" destOrd="0" presId="urn:microsoft.com/office/officeart/2005/8/layout/list1"/>
    <dgm:cxn modelId="{18BEB824-F05F-4143-B2E7-A9D1107C5466}" type="presParOf" srcId="{4C42EDA2-A2D3-4367-8F61-B44F2A35F72C}" destId="{D6CC365D-E32F-49C0-AAE1-5314A1395096}" srcOrd="1" destOrd="0" presId="urn:microsoft.com/office/officeart/2005/8/layout/list1"/>
    <dgm:cxn modelId="{55AD778E-F00A-4713-A5F6-BB5A48DCAAC6}" type="presParOf" srcId="{2A7CF599-4C3B-461B-8F1E-DE78F41A46AC}" destId="{A29B92C2-977E-4196-8D98-2E6A4F6864D3}" srcOrd="9" destOrd="0" presId="urn:microsoft.com/office/officeart/2005/8/layout/list1"/>
    <dgm:cxn modelId="{D33EEAB9-DE88-4C34-82D9-FA520F643FDE}" type="presParOf" srcId="{2A7CF599-4C3B-461B-8F1E-DE78F41A46AC}" destId="{AB7D09D5-D5F6-4C16-BC03-C52F3A431EE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BA4A3-4C2C-44F7-A50E-0806155EE2F0}">
      <dsp:nvSpPr>
        <dsp:cNvPr id="0" name=""/>
        <dsp:cNvSpPr/>
      </dsp:nvSpPr>
      <dsp:spPr>
        <a:xfrm>
          <a:off x="5577259" y="1128714"/>
          <a:ext cx="3258685" cy="516945"/>
        </a:xfrm>
        <a:custGeom>
          <a:avLst/>
          <a:gdLst/>
          <a:ahLst/>
          <a:cxnLst/>
          <a:rect l="0" t="0" r="0" b="0"/>
          <a:pathLst>
            <a:path>
              <a:moveTo>
                <a:pt x="0" y="0"/>
              </a:moveTo>
              <a:lnTo>
                <a:pt x="0" y="352283"/>
              </a:lnTo>
              <a:lnTo>
                <a:pt x="3258685" y="352283"/>
              </a:lnTo>
              <a:lnTo>
                <a:pt x="3258685" y="516945"/>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0D2DED1-1B24-44DD-9681-4AF2EC1406B4}">
      <dsp:nvSpPr>
        <dsp:cNvPr id="0" name=""/>
        <dsp:cNvSpPr/>
      </dsp:nvSpPr>
      <dsp:spPr>
        <a:xfrm>
          <a:off x="5577259" y="1128714"/>
          <a:ext cx="1086228" cy="516945"/>
        </a:xfrm>
        <a:custGeom>
          <a:avLst/>
          <a:gdLst/>
          <a:ahLst/>
          <a:cxnLst/>
          <a:rect l="0" t="0" r="0" b="0"/>
          <a:pathLst>
            <a:path>
              <a:moveTo>
                <a:pt x="0" y="0"/>
              </a:moveTo>
              <a:lnTo>
                <a:pt x="0" y="352283"/>
              </a:lnTo>
              <a:lnTo>
                <a:pt x="1086228" y="352283"/>
              </a:lnTo>
              <a:lnTo>
                <a:pt x="1086228" y="516945"/>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F5CD0BC-3BE8-41B3-B8CC-CD193DC4FA03}">
      <dsp:nvSpPr>
        <dsp:cNvPr id="0" name=""/>
        <dsp:cNvSpPr/>
      </dsp:nvSpPr>
      <dsp:spPr>
        <a:xfrm>
          <a:off x="4491030" y="1128714"/>
          <a:ext cx="1086228" cy="516945"/>
        </a:xfrm>
        <a:custGeom>
          <a:avLst/>
          <a:gdLst/>
          <a:ahLst/>
          <a:cxnLst/>
          <a:rect l="0" t="0" r="0" b="0"/>
          <a:pathLst>
            <a:path>
              <a:moveTo>
                <a:pt x="1086228" y="0"/>
              </a:moveTo>
              <a:lnTo>
                <a:pt x="1086228" y="352283"/>
              </a:lnTo>
              <a:lnTo>
                <a:pt x="0" y="352283"/>
              </a:lnTo>
              <a:lnTo>
                <a:pt x="0" y="516945"/>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5E1E7F9-8DCE-45B2-97D7-B0FA3E289D74}">
      <dsp:nvSpPr>
        <dsp:cNvPr id="0" name=""/>
        <dsp:cNvSpPr/>
      </dsp:nvSpPr>
      <dsp:spPr>
        <a:xfrm>
          <a:off x="2318573" y="1128714"/>
          <a:ext cx="3258685" cy="516945"/>
        </a:xfrm>
        <a:custGeom>
          <a:avLst/>
          <a:gdLst/>
          <a:ahLst/>
          <a:cxnLst/>
          <a:rect l="0" t="0" r="0" b="0"/>
          <a:pathLst>
            <a:path>
              <a:moveTo>
                <a:pt x="3258685" y="0"/>
              </a:moveTo>
              <a:lnTo>
                <a:pt x="3258685" y="352283"/>
              </a:lnTo>
              <a:lnTo>
                <a:pt x="0" y="352283"/>
              </a:lnTo>
              <a:lnTo>
                <a:pt x="0" y="516945"/>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DB5A78-AD73-437B-AC43-FEA2F7D99823}">
      <dsp:nvSpPr>
        <dsp:cNvPr id="0" name=""/>
        <dsp:cNvSpPr/>
      </dsp:nvSpPr>
      <dsp:spPr>
        <a:xfrm>
          <a:off x="343613" y="24"/>
          <a:ext cx="1777464" cy="11286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8C00B4-2200-48BF-BB66-E211816F7FED}">
      <dsp:nvSpPr>
        <dsp:cNvPr id="0" name=""/>
        <dsp:cNvSpPr/>
      </dsp:nvSpPr>
      <dsp:spPr>
        <a:xfrm>
          <a:off x="541109" y="187645"/>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Misuse </a:t>
          </a:r>
        </a:p>
      </dsp:txBody>
      <dsp:txXfrm>
        <a:off x="574167" y="220703"/>
        <a:ext cx="1711348" cy="1062574"/>
      </dsp:txXfrm>
    </dsp:sp>
    <dsp:sp modelId="{0F84FAD7-489E-4A69-B08A-163A7D3BF4DF}">
      <dsp:nvSpPr>
        <dsp:cNvPr id="0" name=""/>
        <dsp:cNvSpPr/>
      </dsp:nvSpPr>
      <dsp:spPr>
        <a:xfrm>
          <a:off x="2516069" y="24"/>
          <a:ext cx="1777464" cy="11286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74CD69-3CA6-4D12-A1FA-933EAE055A85}">
      <dsp:nvSpPr>
        <dsp:cNvPr id="0" name=""/>
        <dsp:cNvSpPr/>
      </dsp:nvSpPr>
      <dsp:spPr>
        <a:xfrm>
          <a:off x="2713566" y="187645"/>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Prejudice</a:t>
          </a:r>
        </a:p>
      </dsp:txBody>
      <dsp:txXfrm>
        <a:off x="2746624" y="220703"/>
        <a:ext cx="1711348" cy="1062574"/>
      </dsp:txXfrm>
    </dsp:sp>
    <dsp:sp modelId="{CE0EF287-A1F4-4F8A-8CA0-DC4A7A747ED8}">
      <dsp:nvSpPr>
        <dsp:cNvPr id="0" name=""/>
        <dsp:cNvSpPr/>
      </dsp:nvSpPr>
      <dsp:spPr>
        <a:xfrm>
          <a:off x="4688526" y="24"/>
          <a:ext cx="1777464" cy="11286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09967B5-4C7B-43A5-99C5-507E1B65864B}">
      <dsp:nvSpPr>
        <dsp:cNvPr id="0" name=""/>
        <dsp:cNvSpPr/>
      </dsp:nvSpPr>
      <dsp:spPr>
        <a:xfrm>
          <a:off x="4886022" y="187645"/>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Discrimination</a:t>
          </a:r>
        </a:p>
      </dsp:txBody>
      <dsp:txXfrm>
        <a:off x="4919080" y="220703"/>
        <a:ext cx="1711348" cy="1062574"/>
      </dsp:txXfrm>
    </dsp:sp>
    <dsp:sp modelId="{9DD1D54B-BB0C-46FC-B0E2-5CF67FE7DDED}">
      <dsp:nvSpPr>
        <dsp:cNvPr id="0" name=""/>
        <dsp:cNvSpPr/>
      </dsp:nvSpPr>
      <dsp:spPr>
        <a:xfrm>
          <a:off x="1429841" y="1645660"/>
          <a:ext cx="1777464" cy="11286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5C9479-BA2C-4C1D-A2C1-CE6473B0EE64}">
      <dsp:nvSpPr>
        <dsp:cNvPr id="0" name=""/>
        <dsp:cNvSpPr/>
      </dsp:nvSpPr>
      <dsp:spPr>
        <a:xfrm>
          <a:off x="1627337" y="1833281"/>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Mortgage</a:t>
          </a:r>
        </a:p>
      </dsp:txBody>
      <dsp:txXfrm>
        <a:off x="1660395" y="1866339"/>
        <a:ext cx="1711348" cy="1062574"/>
      </dsp:txXfrm>
    </dsp:sp>
    <dsp:sp modelId="{0FF6330A-77DA-4467-8C67-EAEB3F297F55}">
      <dsp:nvSpPr>
        <dsp:cNvPr id="0" name=""/>
        <dsp:cNvSpPr/>
      </dsp:nvSpPr>
      <dsp:spPr>
        <a:xfrm>
          <a:off x="3602298" y="1645660"/>
          <a:ext cx="1777464" cy="11286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DB6714-8D7B-4F01-91F3-651E65447CDF}">
      <dsp:nvSpPr>
        <dsp:cNvPr id="0" name=""/>
        <dsp:cNvSpPr/>
      </dsp:nvSpPr>
      <dsp:spPr>
        <a:xfrm>
          <a:off x="3799794" y="1833281"/>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Access to schools</a:t>
          </a:r>
        </a:p>
      </dsp:txBody>
      <dsp:txXfrm>
        <a:off x="3832852" y="1866339"/>
        <a:ext cx="1711348" cy="1062574"/>
      </dsp:txXfrm>
    </dsp:sp>
    <dsp:sp modelId="{B8F03882-94A1-4B1A-8AA2-389E74372966}">
      <dsp:nvSpPr>
        <dsp:cNvPr id="0" name=""/>
        <dsp:cNvSpPr/>
      </dsp:nvSpPr>
      <dsp:spPr>
        <a:xfrm>
          <a:off x="5774755" y="1645660"/>
          <a:ext cx="1777464" cy="11286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BAF47A-1694-4AF5-B585-B59BC8B9F966}">
      <dsp:nvSpPr>
        <dsp:cNvPr id="0" name=""/>
        <dsp:cNvSpPr/>
      </dsp:nvSpPr>
      <dsp:spPr>
        <a:xfrm>
          <a:off x="5972251" y="1833281"/>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Job</a:t>
          </a:r>
        </a:p>
      </dsp:txBody>
      <dsp:txXfrm>
        <a:off x="6005309" y="1866339"/>
        <a:ext cx="1711348" cy="1062574"/>
      </dsp:txXfrm>
    </dsp:sp>
    <dsp:sp modelId="{9FA1790B-CACE-420C-9848-55719E2B4B9E}">
      <dsp:nvSpPr>
        <dsp:cNvPr id="0" name=""/>
        <dsp:cNvSpPr/>
      </dsp:nvSpPr>
      <dsp:spPr>
        <a:xfrm>
          <a:off x="7947212" y="1645660"/>
          <a:ext cx="1777464" cy="11286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96309AA-B9DA-40B5-ACA2-E3B4408B19B4}">
      <dsp:nvSpPr>
        <dsp:cNvPr id="0" name=""/>
        <dsp:cNvSpPr/>
      </dsp:nvSpPr>
      <dsp:spPr>
        <a:xfrm>
          <a:off x="8144708" y="1833281"/>
          <a:ext cx="1777464" cy="112869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Health insurance</a:t>
          </a:r>
        </a:p>
      </dsp:txBody>
      <dsp:txXfrm>
        <a:off x="8177766" y="1866339"/>
        <a:ext cx="1711348" cy="1062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61BAB-750F-4762-AE4E-652E4490C8C4}">
      <dsp:nvSpPr>
        <dsp:cNvPr id="0" name=""/>
        <dsp:cNvSpPr/>
      </dsp:nvSpPr>
      <dsp:spPr>
        <a:xfrm>
          <a:off x="0" y="511775"/>
          <a:ext cx="6832212" cy="16159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Does not share data across clients</a:t>
          </a:r>
        </a:p>
        <a:p>
          <a:pPr marL="171450" lvl="1" indent="-171450" algn="l" defTabSz="844550">
            <a:lnSpc>
              <a:spcPct val="90000"/>
            </a:lnSpc>
            <a:spcBef>
              <a:spcPct val="0"/>
            </a:spcBef>
            <a:spcAft>
              <a:spcPct val="15000"/>
            </a:spcAft>
            <a:buChar char="•"/>
          </a:pPr>
          <a:r>
            <a:rPr lang="en-US" sz="1900" kern="1200"/>
            <a:t>Data scientists must sign confidentiality agreements</a:t>
          </a:r>
        </a:p>
        <a:p>
          <a:pPr marL="171450" lvl="1" indent="-171450" algn="l" defTabSz="844550">
            <a:lnSpc>
              <a:spcPct val="90000"/>
            </a:lnSpc>
            <a:spcBef>
              <a:spcPct val="0"/>
            </a:spcBef>
            <a:spcAft>
              <a:spcPct val="15000"/>
            </a:spcAft>
            <a:buChar char="•"/>
          </a:pPr>
          <a:r>
            <a:rPr lang="en-US" sz="1900" kern="1200"/>
            <a:t>Third-parties ask customers’ consent for the use of their data</a:t>
          </a:r>
        </a:p>
      </dsp:txBody>
      <dsp:txXfrm>
        <a:off x="0" y="511775"/>
        <a:ext cx="6832212" cy="1615950"/>
      </dsp:txXfrm>
    </dsp:sp>
    <dsp:sp modelId="{2D986AC9-F949-4CF4-8897-C0513E4B1696}">
      <dsp:nvSpPr>
        <dsp:cNvPr id="0" name=""/>
        <dsp:cNvSpPr/>
      </dsp:nvSpPr>
      <dsp:spPr>
        <a:xfrm>
          <a:off x="341610" y="231335"/>
          <a:ext cx="478254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US" sz="1900" kern="1200" dirty="0"/>
            <a:t>Retention Science (acquired </a:t>
          </a:r>
          <a:r>
            <a:rPr lang="en-US" sz="1900" kern="1200"/>
            <a:t>by Constant </a:t>
          </a:r>
          <a:r>
            <a:rPr lang="en-US" sz="1900" kern="1200" dirty="0"/>
            <a:t>contact)</a:t>
          </a:r>
        </a:p>
      </dsp:txBody>
      <dsp:txXfrm>
        <a:off x="368990" y="258715"/>
        <a:ext cx="4727788" cy="506120"/>
      </dsp:txXfrm>
    </dsp:sp>
    <dsp:sp modelId="{F03838C5-A429-4A6C-A021-2FEAA6E27A1D}">
      <dsp:nvSpPr>
        <dsp:cNvPr id="0" name=""/>
        <dsp:cNvSpPr/>
      </dsp:nvSpPr>
      <dsp:spPr>
        <a:xfrm>
          <a:off x="0" y="2510765"/>
          <a:ext cx="6832212" cy="1346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Online portal with customers’ cookies based on browsing history</a:t>
          </a:r>
        </a:p>
        <a:p>
          <a:pPr marL="171450" lvl="1" indent="-171450" algn="l" defTabSz="844550">
            <a:lnSpc>
              <a:spcPct val="90000"/>
            </a:lnSpc>
            <a:spcBef>
              <a:spcPct val="0"/>
            </a:spcBef>
            <a:spcAft>
              <a:spcPct val="15000"/>
            </a:spcAft>
            <a:buChar char="•"/>
          </a:pPr>
          <a:r>
            <a:rPr lang="en-US" sz="1900" kern="1200" dirty="0"/>
            <a:t>Option to opt out or update preferences</a:t>
          </a:r>
        </a:p>
      </dsp:txBody>
      <dsp:txXfrm>
        <a:off x="0" y="2510765"/>
        <a:ext cx="6832212" cy="1346625"/>
      </dsp:txXfrm>
    </dsp:sp>
    <dsp:sp modelId="{2CB32A52-E49F-469F-AF41-34943523B813}">
      <dsp:nvSpPr>
        <dsp:cNvPr id="0" name=""/>
        <dsp:cNvSpPr/>
      </dsp:nvSpPr>
      <dsp:spPr>
        <a:xfrm>
          <a:off x="341610" y="2230325"/>
          <a:ext cx="478254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US" sz="1900" kern="1200" dirty="0" err="1"/>
            <a:t>BlueKai</a:t>
          </a:r>
          <a:r>
            <a:rPr lang="en-US" sz="1900" kern="1200" dirty="0"/>
            <a:t>- acquired by Oracle</a:t>
          </a:r>
        </a:p>
      </dsp:txBody>
      <dsp:txXfrm>
        <a:off x="368990" y="2257705"/>
        <a:ext cx="4727788" cy="506120"/>
      </dsp:txXfrm>
    </dsp:sp>
    <dsp:sp modelId="{AB7D09D5-D5F6-4C16-BC03-C52F3A431EEF}">
      <dsp:nvSpPr>
        <dsp:cNvPr id="0" name=""/>
        <dsp:cNvSpPr/>
      </dsp:nvSpPr>
      <dsp:spPr>
        <a:xfrm>
          <a:off x="0" y="4240430"/>
          <a:ext cx="6832212" cy="79301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https://isapps.acxiom.com/optout/optout.aspx</a:t>
          </a:r>
        </a:p>
      </dsp:txBody>
      <dsp:txXfrm>
        <a:off x="0" y="4240430"/>
        <a:ext cx="6832212" cy="793012"/>
      </dsp:txXfrm>
    </dsp:sp>
    <dsp:sp modelId="{D6CC365D-E32F-49C0-AAE1-5314A1395096}">
      <dsp:nvSpPr>
        <dsp:cNvPr id="0" name=""/>
        <dsp:cNvSpPr/>
      </dsp:nvSpPr>
      <dsp:spPr>
        <a:xfrm>
          <a:off x="341610" y="3959990"/>
          <a:ext cx="4782548"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US" sz="1900" kern="1200"/>
            <a:t>Acxiom</a:t>
          </a:r>
        </a:p>
      </dsp:txBody>
      <dsp:txXfrm>
        <a:off x="368990" y="3987370"/>
        <a:ext cx="472778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EFAC0-E861-414B-B662-99B0B87E470A}"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1B39-44B0-4085-862C-3C6D3732F686}" type="slidenum">
              <a:rPr lang="en-US" smtClean="0"/>
              <a:t>‹#›</a:t>
            </a:fld>
            <a:endParaRPr lang="en-US"/>
          </a:p>
        </p:txBody>
      </p:sp>
    </p:spTree>
    <p:extLst>
      <p:ext uri="{BB962C8B-B14F-4D97-AF65-F5344CB8AC3E}">
        <p14:creationId xmlns:p14="http://schemas.microsoft.com/office/powerpoint/2010/main" val="1135431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ewscientist.com/article/mg23831794-700-those-gdpr-emails-should-stop-soon-but-our-data-nightmare-wo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vc.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Talk </a:t>
            </a:r>
            <a:r>
              <a:rPr lang="en-US" sz="1200" kern="1200">
                <a:solidFill>
                  <a:schemeClr val="tx1"/>
                </a:solidFill>
                <a:effectLst/>
                <a:latin typeface="+mn-lt"/>
                <a:ea typeface="+mn-ea"/>
                <a:cs typeface="+mn-cs"/>
              </a:rPr>
              <a:t>about chat GTP</a:t>
            </a:r>
          </a:p>
          <a:p>
            <a:r>
              <a:rPr lang="en-US" sz="1200" kern="1200" dirty="0">
                <a:solidFill>
                  <a:schemeClr val="tx1"/>
                </a:solidFill>
                <a:effectLst/>
                <a:latin typeface="+mn-lt"/>
                <a:ea typeface="+mn-ea"/>
                <a:cs typeface="+mn-cs"/>
              </a:rPr>
              <a:t>This week you will explore organizational cultures, norms and policies, professional codes of conducts, and how compliance can provide challenges that affect individuals, organizations, and professional groups.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discussing policy and compliance, this could be compliance at the individual level or compliance at an organizational level. The question is are there policies, ethical codes in place to guide individuals on what to do when issues arise. What is appropriate and who defines these rules? What are the ramifications of someone not following rules. There are numerous examples of this. </a:t>
            </a:r>
          </a:p>
          <a:p>
            <a:endParaRPr lang="en-US" dirty="0"/>
          </a:p>
        </p:txBody>
      </p:sp>
      <p:sp>
        <p:nvSpPr>
          <p:cNvPr id="4" name="Slide Number Placeholder 3"/>
          <p:cNvSpPr>
            <a:spLocks noGrp="1"/>
          </p:cNvSpPr>
          <p:nvPr>
            <p:ph type="sldNum" sz="quarter" idx="5"/>
          </p:nvPr>
        </p:nvSpPr>
        <p:spPr/>
        <p:txBody>
          <a:bodyPr/>
          <a:lstStyle/>
          <a:p>
            <a:fld id="{699D1B39-44B0-4085-862C-3C6D3732F686}" type="slidenum">
              <a:rPr lang="en-US" smtClean="0"/>
              <a:t>1</a:t>
            </a:fld>
            <a:endParaRPr lang="en-US"/>
          </a:p>
        </p:txBody>
      </p:sp>
    </p:spTree>
    <p:extLst>
      <p:ext uri="{BB962C8B-B14F-4D97-AF65-F5344CB8AC3E}">
        <p14:creationId xmlns:p14="http://schemas.microsoft.com/office/powerpoint/2010/main" val="15140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consumer data to gain insights and maintain consumer’s rights and privacy. </a:t>
            </a:r>
          </a:p>
          <a:p>
            <a:pPr marL="171450" indent="-171450">
              <a:buFont typeface="Arial" panose="020B0604020202020204" pitchFamily="34" charset="0"/>
              <a:buChar char="•"/>
            </a:pPr>
            <a:r>
              <a:rPr lang="en-US" dirty="0"/>
              <a:t>Retention science, a data analytics firm uses algorithms to predict customer’s purchase probability and build retention marketing campaigns to create targeted campaigns while protecting consumer privacy</a:t>
            </a:r>
          </a:p>
          <a:p>
            <a:r>
              <a:rPr lang="en-US" dirty="0"/>
              <a:t>Confidentiality agreements- data stays within the confines of company- not allowed to be used elsewhere for publication. </a:t>
            </a:r>
          </a:p>
          <a:p>
            <a:pPr marL="171450" indent="-171450">
              <a:buFont typeface="Arial" panose="020B0604020202020204" pitchFamily="34" charset="0"/>
              <a:buChar char="•"/>
            </a:pPr>
            <a:r>
              <a:rPr lang="en-US" dirty="0" err="1"/>
              <a:t>BluKai</a:t>
            </a:r>
            <a:r>
              <a:rPr lang="en-US" dirty="0"/>
              <a:t>- a vendor offering data management platforms allows customers a way to view data collected about them</a:t>
            </a:r>
          </a:p>
        </p:txBody>
      </p:sp>
      <p:sp>
        <p:nvSpPr>
          <p:cNvPr id="4" name="Slide Number Placeholder 3"/>
          <p:cNvSpPr>
            <a:spLocks noGrp="1"/>
          </p:cNvSpPr>
          <p:nvPr>
            <p:ph type="sldNum" sz="quarter" idx="5"/>
          </p:nvPr>
        </p:nvSpPr>
        <p:spPr/>
        <p:txBody>
          <a:bodyPr/>
          <a:lstStyle/>
          <a:p>
            <a:fld id="{699D1B39-44B0-4085-862C-3C6D3732F686}" type="slidenum">
              <a:rPr lang="en-US" smtClean="0"/>
              <a:t>11</a:t>
            </a:fld>
            <a:endParaRPr lang="en-US"/>
          </a:p>
        </p:txBody>
      </p:sp>
    </p:spTree>
    <p:extLst>
      <p:ext uri="{BB962C8B-B14F-4D97-AF65-F5344CB8AC3E}">
        <p14:creationId xmlns:p14="http://schemas.microsoft.com/office/powerpoint/2010/main" val="421598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Sidewalk: echo devices that extends as </a:t>
            </a:r>
            <a:r>
              <a:rPr lang="en-US" dirty="0" err="1"/>
              <a:t>wifi</a:t>
            </a:r>
            <a:r>
              <a:rPr lang="en-US" dirty="0"/>
              <a:t> that makes it like a </a:t>
            </a:r>
            <a:r>
              <a:rPr lang="en-US" dirty="0" err="1"/>
              <a:t>publc</a:t>
            </a:r>
            <a:r>
              <a:rPr lang="en-US" dirty="0"/>
              <a:t> internet </a:t>
            </a:r>
            <a:r>
              <a:rPr lang="en-US" dirty="0" err="1"/>
              <a:t>wifi</a:t>
            </a:r>
            <a:r>
              <a:rPr lang="en-US" dirty="0"/>
              <a:t>. It sounds like a breach in security and privacy. Back in may of 2021, this setting was enabled automatically. No direct knowledge of this happening which users can easily skip over. </a:t>
            </a:r>
          </a:p>
          <a:p>
            <a:endParaRPr lang="en-US" dirty="0"/>
          </a:p>
        </p:txBody>
      </p:sp>
      <p:sp>
        <p:nvSpPr>
          <p:cNvPr id="4" name="Slide Number Placeholder 3"/>
          <p:cNvSpPr>
            <a:spLocks noGrp="1"/>
          </p:cNvSpPr>
          <p:nvPr>
            <p:ph type="sldNum" sz="quarter" idx="5"/>
          </p:nvPr>
        </p:nvSpPr>
        <p:spPr/>
        <p:txBody>
          <a:bodyPr/>
          <a:lstStyle/>
          <a:p>
            <a:fld id="{699D1B39-44B0-4085-862C-3C6D3732F686}" type="slidenum">
              <a:rPr lang="en-US" smtClean="0"/>
              <a:t>14</a:t>
            </a:fld>
            <a:endParaRPr lang="en-US"/>
          </a:p>
        </p:txBody>
      </p:sp>
    </p:spTree>
    <p:extLst>
      <p:ext uri="{BB962C8B-B14F-4D97-AF65-F5344CB8AC3E}">
        <p14:creationId xmlns:p14="http://schemas.microsoft.com/office/powerpoint/2010/main" val="173485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Ethics lenses: utilitarian lens, care lens, common good lens, rights lens, justice lens, virtue lens</a:t>
            </a:r>
          </a:p>
        </p:txBody>
      </p:sp>
      <p:sp>
        <p:nvSpPr>
          <p:cNvPr id="4" name="Slide Number Placeholder 3"/>
          <p:cNvSpPr>
            <a:spLocks noGrp="1"/>
          </p:cNvSpPr>
          <p:nvPr>
            <p:ph type="sldNum" sz="quarter" idx="5"/>
          </p:nvPr>
        </p:nvSpPr>
        <p:spPr/>
        <p:txBody>
          <a:bodyPr/>
          <a:lstStyle/>
          <a:p>
            <a:fld id="{699D1B39-44B0-4085-862C-3C6D3732F686}" type="slidenum">
              <a:rPr lang="en-US" smtClean="0"/>
              <a:t>2</a:t>
            </a:fld>
            <a:endParaRPr lang="en-US"/>
          </a:p>
        </p:txBody>
      </p:sp>
    </p:spTree>
    <p:extLst>
      <p:ext uri="{BB962C8B-B14F-4D97-AF65-F5344CB8AC3E}">
        <p14:creationId xmlns:p14="http://schemas.microsoft.com/office/powerpoint/2010/main" val="65563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D1B39-44B0-4085-862C-3C6D3732F686}" type="slidenum">
              <a:rPr lang="en-US" smtClean="0"/>
              <a:t>3</a:t>
            </a:fld>
            <a:endParaRPr lang="en-US"/>
          </a:p>
        </p:txBody>
      </p:sp>
    </p:spTree>
    <p:extLst>
      <p:ext uri="{BB962C8B-B14F-4D97-AF65-F5344CB8AC3E}">
        <p14:creationId xmlns:p14="http://schemas.microsoft.com/office/powerpoint/2010/main" val="81102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data science we don’t have a single  code of ethics. </a:t>
            </a:r>
          </a:p>
          <a:p>
            <a:r>
              <a:rPr lang="en-US" dirty="0"/>
              <a:t>COO of data analytics provider First Rain argues against an overly burdensome standard. Struggle between companies providing customized products to consumers while maintaining consumer privacy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Ninety-five per cent of websites may breach </a:t>
            </a:r>
            <a:r>
              <a:rPr lang="en-US" dirty="0">
                <a:hlinkClick r:id="rId3"/>
              </a:rPr>
              <a:t>General Data Protection Regulation</a:t>
            </a:r>
            <a:r>
              <a:rPr lang="en-US" dirty="0"/>
              <a:t> (GDPR) rules around user cookie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How should companies balance ethics with data use?</a:t>
            </a:r>
            <a:br>
              <a:rPr lang="en-US" sz="1200" u="none" strike="noStrike"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699D1B39-44B0-4085-862C-3C6D3732F686}" type="slidenum">
              <a:rPr lang="en-US" smtClean="0"/>
              <a:t>4</a:t>
            </a:fld>
            <a:endParaRPr lang="en-US"/>
          </a:p>
        </p:txBody>
      </p:sp>
    </p:spTree>
    <p:extLst>
      <p:ext uri="{BB962C8B-B14F-4D97-AF65-F5344CB8AC3E}">
        <p14:creationId xmlns:p14="http://schemas.microsoft.com/office/powerpoint/2010/main" val="1610566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Analyzes terms of service and provides a grade in terms of fairness with regards to consumer rights and privacy</a:t>
            </a:r>
          </a:p>
          <a:p>
            <a:r>
              <a:rPr lang="en-US" dirty="0"/>
              <a:t>Users often struggle with complex terms of service.</a:t>
            </a:r>
          </a:p>
          <a:p>
            <a:r>
              <a:rPr lang="en-US" dirty="0"/>
              <a:t>Clear terms help build trust and ensure informed consent</a:t>
            </a:r>
          </a:p>
          <a:p>
            <a:r>
              <a:rPr lang="en-US" dirty="0"/>
              <a:t>How can we make terms more transparent for users?</a:t>
            </a:r>
          </a:p>
        </p:txBody>
      </p:sp>
      <p:sp>
        <p:nvSpPr>
          <p:cNvPr id="4" name="Slide Number Placeholder 3"/>
          <p:cNvSpPr>
            <a:spLocks noGrp="1"/>
          </p:cNvSpPr>
          <p:nvPr>
            <p:ph type="sldNum" sz="quarter" idx="5"/>
          </p:nvPr>
        </p:nvSpPr>
        <p:spPr/>
        <p:txBody>
          <a:bodyPr/>
          <a:lstStyle/>
          <a:p>
            <a:fld id="{699D1B39-44B0-4085-862C-3C6D3732F686}" type="slidenum">
              <a:rPr lang="en-US" smtClean="0"/>
              <a:t>5</a:t>
            </a:fld>
            <a:endParaRPr lang="en-US"/>
          </a:p>
        </p:txBody>
      </p:sp>
    </p:spTree>
    <p:extLst>
      <p:ext uri="{BB962C8B-B14F-4D97-AF65-F5344CB8AC3E}">
        <p14:creationId xmlns:p14="http://schemas.microsoft.com/office/powerpoint/2010/main" val="278658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codes refer to best practices for using and collecting data ethically.  </a:t>
            </a:r>
          </a:p>
          <a:p>
            <a:r>
              <a:rPr lang="en-US" dirty="0"/>
              <a:t>For example, if we decide to clean the data in a certain way (e.g. by replacing missing values with zeros), then we should document who made that decision, when, and why.  There are also some dataset version control systems out there and more being developed, such as </a:t>
            </a:r>
            <a:r>
              <a:rPr lang="en-US" dirty="0">
                <a:hlinkClick r:id="rId3"/>
              </a:rPr>
              <a:t>DVC</a:t>
            </a:r>
            <a:r>
              <a:rPr lang="en-US" dirty="0"/>
              <a:t>.</a:t>
            </a:r>
          </a:p>
        </p:txBody>
      </p:sp>
      <p:sp>
        <p:nvSpPr>
          <p:cNvPr id="4" name="Slide Number Placeholder 3"/>
          <p:cNvSpPr>
            <a:spLocks noGrp="1"/>
          </p:cNvSpPr>
          <p:nvPr>
            <p:ph type="sldNum" sz="quarter" idx="5"/>
          </p:nvPr>
        </p:nvSpPr>
        <p:spPr/>
        <p:txBody>
          <a:bodyPr/>
          <a:lstStyle/>
          <a:p>
            <a:fld id="{699D1B39-44B0-4085-862C-3C6D3732F686}" type="slidenum">
              <a:rPr lang="en-US" smtClean="0"/>
              <a:t>6</a:t>
            </a:fld>
            <a:endParaRPr lang="en-US"/>
          </a:p>
        </p:txBody>
      </p:sp>
    </p:spTree>
    <p:extLst>
      <p:ext uri="{BB962C8B-B14F-4D97-AF65-F5344CB8AC3E}">
        <p14:creationId xmlns:p14="http://schemas.microsoft.com/office/powerpoint/2010/main" val="166992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the purpose of investigations into people is intended to make judgements about individuals. What are the ramifications of getting information that is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Employers can use a data broker’s profile of a job candidate to infer their medical information, conditions or disabilities; then a hiring algorithm can factor in the cost of an inferred medical condition(even if the inference is inaccurate), and label a job candidate with a low overall score if they are identified as likely to be high-cost, without revealing that the specific health factor that resulted in an adverse impact for a job candidate</a:t>
            </a:r>
          </a:p>
          <a:p>
            <a:endParaRPr lang="en-US" dirty="0"/>
          </a:p>
        </p:txBody>
      </p:sp>
      <p:sp>
        <p:nvSpPr>
          <p:cNvPr id="4" name="Slide Number Placeholder 3"/>
          <p:cNvSpPr>
            <a:spLocks noGrp="1"/>
          </p:cNvSpPr>
          <p:nvPr>
            <p:ph type="sldNum" sz="quarter" idx="5"/>
          </p:nvPr>
        </p:nvSpPr>
        <p:spPr/>
        <p:txBody>
          <a:bodyPr/>
          <a:lstStyle/>
          <a:p>
            <a:fld id="{699D1B39-44B0-4085-862C-3C6D3732F686}" type="slidenum">
              <a:rPr lang="en-US" smtClean="0"/>
              <a:t>7</a:t>
            </a:fld>
            <a:endParaRPr lang="en-US"/>
          </a:p>
        </p:txBody>
      </p:sp>
    </p:spTree>
    <p:extLst>
      <p:ext uri="{BB962C8B-B14F-4D97-AF65-F5344CB8AC3E}">
        <p14:creationId xmlns:p14="http://schemas.microsoft.com/office/powerpoint/2010/main" val="184792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resources managers and employers sifting through job applicant pools by applying hiring algorithms. The products are quantitative but may not be fair.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 Modeling Tool: developed by Oxford Academics incorporated into Amazon anti-bias software. The test aligns with approaches used by courts across Europe in an anti-discrimination law. She calls for establishing ethical decision-making in </a:t>
            </a:r>
            <a:r>
              <a:rPr lang="en-US" dirty="0" err="1"/>
              <a:t>algos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Equifax data sharing: Workers then don’t have to rely on their former employer to directly confirm the points on their résumé each time they’re looking for a new job, or need a loan or mortgage. But the workers at Google worried that it’s risky to house such sensitive data in one central database controlled by a company that has faced data security challenges in the past.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E14C2E-E250-4748-9408-6CB14254E5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7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group could be over represented over another- leading to inaccurate results</a:t>
            </a:r>
          </a:p>
          <a:p>
            <a:r>
              <a:rPr lang="en-US" dirty="0" err="1"/>
              <a:t>Entelo</a:t>
            </a:r>
            <a:r>
              <a:rPr lang="en-US" dirty="0"/>
              <a:t>: infers skills for candidates based on information pooled by their peers; introducing inclusive language in recruiting emails</a:t>
            </a:r>
          </a:p>
        </p:txBody>
      </p:sp>
      <p:sp>
        <p:nvSpPr>
          <p:cNvPr id="4" name="Slide Number Placeholder 3"/>
          <p:cNvSpPr>
            <a:spLocks noGrp="1"/>
          </p:cNvSpPr>
          <p:nvPr>
            <p:ph type="sldNum" sz="quarter" idx="5"/>
          </p:nvPr>
        </p:nvSpPr>
        <p:spPr/>
        <p:txBody>
          <a:bodyPr/>
          <a:lstStyle/>
          <a:p>
            <a:fld id="{699D1B39-44B0-4085-862C-3C6D3732F686}" type="slidenum">
              <a:rPr lang="en-US" smtClean="0"/>
              <a:t>9</a:t>
            </a:fld>
            <a:endParaRPr lang="en-US"/>
          </a:p>
        </p:txBody>
      </p:sp>
    </p:spTree>
    <p:extLst>
      <p:ext uri="{BB962C8B-B14F-4D97-AF65-F5344CB8AC3E}">
        <p14:creationId xmlns:p14="http://schemas.microsoft.com/office/powerpoint/2010/main" val="3899085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age with Full Bleed Image + White Text">
    <p:bg bwMode="auto">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48640" y="548640"/>
            <a:ext cx="6400800" cy="4837514"/>
          </a:xfrm>
          <a:prstGeom prst="rect">
            <a:avLst/>
          </a:prstGeom>
        </p:spPr>
        <p:txBody>
          <a:bodyPr lIns="0" tIns="0" rIns="0" bIns="0" anchor="ctr" anchorCtr="0">
            <a:noAutofit/>
          </a:bodyPr>
          <a:lstStyle>
            <a:lvl1pPr algn="l">
              <a:lnSpc>
                <a:spcPts val="6500"/>
              </a:lnSpc>
              <a:defRPr sz="6000" b="1" spc="0">
                <a:solidFill>
                  <a:schemeClr val="bg1"/>
                </a:solidFill>
                <a:latin typeface="+mj-lt"/>
                <a:ea typeface="Arial" charset="0"/>
                <a:cs typeface="Arial" charset="0"/>
              </a:defRPr>
            </a:lvl1pPr>
          </a:lstStyle>
          <a:p>
            <a:r>
              <a:rPr lang="en-US" dirty="0"/>
              <a:t>Click To Edit Master Title Style</a:t>
            </a:r>
          </a:p>
        </p:txBody>
      </p:sp>
      <p:sp>
        <p:nvSpPr>
          <p:cNvPr id="16" name="Text Placeholder 15"/>
          <p:cNvSpPr>
            <a:spLocks noGrp="1"/>
          </p:cNvSpPr>
          <p:nvPr>
            <p:ph type="body" sz="quarter" idx="10"/>
          </p:nvPr>
        </p:nvSpPr>
        <p:spPr bwMode="gray">
          <a:xfrm>
            <a:off x="2698836" y="5943600"/>
            <a:ext cx="4968875" cy="239336"/>
          </a:xfrm>
          <a:prstGeom prst="rect">
            <a:avLst/>
          </a:prstGeom>
        </p:spPr>
        <p:txBody>
          <a:bodyPr lIns="0" tIns="0" rIns="0" bIns="0">
            <a:noAutofit/>
          </a:bodyPr>
          <a:lstStyle>
            <a:lvl1pPr marL="0" indent="0">
              <a:buFontTx/>
              <a:buNone/>
              <a:defRPr sz="1800">
                <a:solidFill>
                  <a:schemeClr val="bg1"/>
                </a:solidFill>
                <a:latin typeface="+mn-lt"/>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Click to edit Master text styles</a:t>
            </a:r>
          </a:p>
        </p:txBody>
      </p:sp>
      <p:pic>
        <p:nvPicPr>
          <p:cNvPr id="2" name="Picture 1"/>
          <p:cNvPicPr>
            <a:picLocks noChangeAspect="1"/>
          </p:cNvPicPr>
          <p:nvPr/>
        </p:nvPicPr>
        <p:blipFill>
          <a:blip r:embed="rId2"/>
          <a:stretch>
            <a:fillRect/>
          </a:stretch>
        </p:blipFill>
        <p:spPr>
          <a:xfrm>
            <a:off x="475860" y="5925434"/>
            <a:ext cx="2052395" cy="334111"/>
          </a:xfrm>
          <a:prstGeom prst="rect">
            <a:avLst/>
          </a:prstGeom>
        </p:spPr>
      </p:pic>
    </p:spTree>
    <p:extLst>
      <p:ext uri="{BB962C8B-B14F-4D97-AF65-F5344CB8AC3E}">
        <p14:creationId xmlns:p14="http://schemas.microsoft.com/office/powerpoint/2010/main" val="297825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ngle Headline Long Subhea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3063240"/>
            <a:ext cx="5449824" cy="3108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3063240"/>
            <a:ext cx="5449824" cy="3108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6" hasCustomPrompt="1"/>
          </p:nvPr>
        </p:nvSpPr>
        <p:spPr>
          <a:xfrm>
            <a:off x="549275" y="1600200"/>
            <a:ext cx="11091672" cy="369332"/>
          </a:xfrm>
        </p:spPr>
        <p:txBody>
          <a:bodyPr>
            <a:spAutoFit/>
          </a:bodyPr>
          <a:lstStyle>
            <a:lvl1pPr>
              <a:defRPr sz="2400" b="1"/>
            </a:lvl1pPr>
          </a:lstStyle>
          <a:p>
            <a:pPr lvl="0"/>
            <a:r>
              <a:rPr lang="en-US" dirty="0"/>
              <a:t>Click To Edit Subhead Headline</a:t>
            </a:r>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7587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ngle Headline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1600200"/>
            <a:ext cx="356616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7" y="1600200"/>
            <a:ext cx="356616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6"/>
          </p:nvPr>
        </p:nvSpPr>
        <p:spPr>
          <a:xfrm>
            <a:off x="8072755" y="1600200"/>
            <a:ext cx="356616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522284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ngle Headline Subhead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2148840"/>
            <a:ext cx="3566160"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7" y="2148840"/>
            <a:ext cx="3566160"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6"/>
          </p:nvPr>
        </p:nvSpPr>
        <p:spPr>
          <a:xfrm>
            <a:off x="8072755" y="2148840"/>
            <a:ext cx="3566160"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7" hasCustomPrompt="1"/>
          </p:nvPr>
        </p:nvSpPr>
        <p:spPr>
          <a:xfrm>
            <a:off x="548640" y="1600200"/>
            <a:ext cx="3566160" cy="369332"/>
          </a:xfrm>
        </p:spPr>
        <p:txBody>
          <a:bodyPr>
            <a:spAutoFit/>
          </a:bodyPr>
          <a:lstStyle>
            <a:lvl1pPr>
              <a:defRPr sz="2400" b="1"/>
            </a:lvl1pPr>
          </a:lstStyle>
          <a:p>
            <a:pPr lvl="0"/>
            <a:r>
              <a:rPr lang="en-US" dirty="0"/>
              <a:t>Subhead Headline</a:t>
            </a:r>
          </a:p>
        </p:txBody>
      </p:sp>
      <p:sp>
        <p:nvSpPr>
          <p:cNvPr id="9" name="Text Placeholder 8"/>
          <p:cNvSpPr>
            <a:spLocks noGrp="1"/>
          </p:cNvSpPr>
          <p:nvPr>
            <p:ph type="body" sz="quarter" idx="18" hasCustomPrompt="1"/>
          </p:nvPr>
        </p:nvSpPr>
        <p:spPr>
          <a:xfrm>
            <a:off x="4310697" y="1600200"/>
            <a:ext cx="3566160" cy="369332"/>
          </a:xfrm>
        </p:spPr>
        <p:txBody>
          <a:bodyPr>
            <a:spAutoFit/>
          </a:bodyPr>
          <a:lstStyle>
            <a:lvl1pPr>
              <a:defRPr sz="2400" b="1"/>
            </a:lvl1pPr>
          </a:lstStyle>
          <a:p>
            <a:pPr lvl="0"/>
            <a:r>
              <a:rPr lang="en-US" dirty="0"/>
              <a:t>Subhead Headline</a:t>
            </a:r>
          </a:p>
        </p:txBody>
      </p:sp>
      <p:sp>
        <p:nvSpPr>
          <p:cNvPr id="14" name="Text Placeholder 13"/>
          <p:cNvSpPr>
            <a:spLocks noGrp="1"/>
          </p:cNvSpPr>
          <p:nvPr>
            <p:ph type="body" sz="quarter" idx="19" hasCustomPrompt="1"/>
          </p:nvPr>
        </p:nvSpPr>
        <p:spPr>
          <a:xfrm>
            <a:off x="8072755" y="1600200"/>
            <a:ext cx="3566160" cy="369332"/>
          </a:xfrm>
        </p:spPr>
        <p:txBody>
          <a:bodyPr>
            <a:spAutoFit/>
          </a:bodyPr>
          <a:lstStyle>
            <a:lvl1pPr>
              <a:defRPr sz="2400" b="1"/>
            </a:lvl1pPr>
          </a:lstStyle>
          <a:p>
            <a:pPr lvl="0"/>
            <a:r>
              <a:rPr lang="en-US" dirty="0"/>
              <a:t>Subhead Headline</a:t>
            </a:r>
          </a:p>
        </p:txBody>
      </p:sp>
      <p:pic>
        <p:nvPicPr>
          <p:cNvPr id="16" name="Picture 15"/>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997133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 Headline Long Subhead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3063240"/>
            <a:ext cx="3566160" cy="3108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7" y="3063240"/>
            <a:ext cx="3566160" cy="3108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6"/>
          </p:nvPr>
        </p:nvSpPr>
        <p:spPr>
          <a:xfrm>
            <a:off x="8072755" y="3063240"/>
            <a:ext cx="3566160" cy="3108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7" hasCustomPrompt="1"/>
          </p:nvPr>
        </p:nvSpPr>
        <p:spPr>
          <a:xfrm>
            <a:off x="548640" y="1600200"/>
            <a:ext cx="11091672" cy="369332"/>
          </a:xfrm>
        </p:spPr>
        <p:txBody>
          <a:bodyPr>
            <a:spAutoFit/>
          </a:bodyPr>
          <a:lstStyle>
            <a:lvl1pPr>
              <a:defRPr sz="2400" b="1"/>
            </a:lvl1pPr>
          </a:lstStyle>
          <a:p>
            <a:pPr lvl="0"/>
            <a:r>
              <a:rPr lang="en-US" dirty="0"/>
              <a:t>Subhead Headline</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801935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uble Headlin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164" y="365760"/>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8"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147722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uble Headline Content">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2057400"/>
            <a:ext cx="11090275"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8" name="Picture 7"/>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415283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ouble Headline Subhead Content">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2606040"/>
            <a:ext cx="11090275"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Text Placeholder 4"/>
          <p:cNvSpPr>
            <a:spLocks noGrp="1"/>
          </p:cNvSpPr>
          <p:nvPr>
            <p:ph type="body" sz="quarter" idx="15" hasCustomPrompt="1"/>
          </p:nvPr>
        </p:nvSpPr>
        <p:spPr>
          <a:xfrm>
            <a:off x="549274" y="2057400"/>
            <a:ext cx="11091672" cy="369332"/>
          </a:xfrm>
        </p:spPr>
        <p:txBody>
          <a:bodyPr>
            <a:spAutoFit/>
          </a:bodyPr>
          <a:lstStyle>
            <a:lvl1pPr>
              <a:defRPr sz="2400" b="1"/>
            </a:lvl1pPr>
          </a:lstStyle>
          <a:p>
            <a:pPr lvl="0"/>
            <a:r>
              <a:rPr lang="en-US" dirty="0"/>
              <a:t>Click To Edit Subhead Headline</a:t>
            </a:r>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157978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ouble Headlin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2057400"/>
            <a:ext cx="5449824"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2057400"/>
            <a:ext cx="5449824"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918357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ouble Headline Subhea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164" y="365759"/>
            <a:ext cx="11091672" cy="1231106"/>
          </a:xfrm>
        </p:spPr>
        <p:txBody>
          <a:bodyPr>
            <a:spAutoFit/>
          </a:bodyPr>
          <a:lstStyle>
            <a:lvl1pPr>
              <a:defRPr baseline="0">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2606040"/>
            <a:ext cx="5449824"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2606040"/>
            <a:ext cx="5449824"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6" hasCustomPrompt="1"/>
          </p:nvPr>
        </p:nvSpPr>
        <p:spPr>
          <a:xfrm>
            <a:off x="549275" y="2057400"/>
            <a:ext cx="5449888" cy="369332"/>
          </a:xfrm>
        </p:spPr>
        <p:txBody>
          <a:bodyPr>
            <a:spAutoFit/>
          </a:bodyPr>
          <a:lstStyle>
            <a:lvl1pPr>
              <a:defRPr sz="2400" b="1"/>
            </a:lvl1pPr>
          </a:lstStyle>
          <a:p>
            <a:pPr lvl="0"/>
            <a:r>
              <a:rPr lang="en-US" dirty="0"/>
              <a:t>Click To Edit Subhead Headline</a:t>
            </a:r>
          </a:p>
        </p:txBody>
      </p:sp>
      <p:sp>
        <p:nvSpPr>
          <p:cNvPr id="8" name="Text Placeholder 7"/>
          <p:cNvSpPr>
            <a:spLocks noGrp="1"/>
          </p:cNvSpPr>
          <p:nvPr>
            <p:ph type="body" sz="quarter" idx="17" hasCustomPrompt="1"/>
          </p:nvPr>
        </p:nvSpPr>
        <p:spPr>
          <a:xfrm>
            <a:off x="6189663" y="2057400"/>
            <a:ext cx="5449824" cy="369332"/>
          </a:xfrm>
        </p:spPr>
        <p:txBody>
          <a:bodyPr>
            <a:spAutoFit/>
          </a:bodyPr>
          <a:lstStyle>
            <a:lvl1pPr>
              <a:defRPr sz="2400" b="1"/>
            </a:lvl1pPr>
          </a:lstStyle>
          <a:p>
            <a:pPr lvl="0"/>
            <a:r>
              <a:rPr lang="en-US" dirty="0"/>
              <a:t>Click To Edit Subhead Headline</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40279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ouble Headline Long Subhea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164" y="365759"/>
            <a:ext cx="11091672" cy="1231106"/>
          </a:xfrm>
        </p:spPr>
        <p:txBody>
          <a:bodyPr>
            <a:spAutoFit/>
          </a:bodyPr>
          <a:lstStyle>
            <a:lvl1pPr>
              <a:defRPr baseline="0">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3337560"/>
            <a:ext cx="5449824" cy="28346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3337560"/>
            <a:ext cx="5449824" cy="28346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6" hasCustomPrompt="1"/>
          </p:nvPr>
        </p:nvSpPr>
        <p:spPr>
          <a:xfrm>
            <a:off x="549275" y="2057400"/>
            <a:ext cx="11091672" cy="369332"/>
          </a:xfrm>
        </p:spPr>
        <p:txBody>
          <a:bodyPr>
            <a:spAutoFit/>
          </a:bodyPr>
          <a:lstStyle>
            <a:lvl1pPr>
              <a:defRPr sz="2400" b="1"/>
            </a:lvl1pPr>
          </a:lstStyle>
          <a:p>
            <a:pPr lvl="0"/>
            <a:r>
              <a:rPr lang="en-US" dirty="0"/>
              <a:t>Click To Edit Subhead Headline</a:t>
            </a:r>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404526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Page with Full Bleed Image + Black Text">
    <p:bg bwMode="auto">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48640" y="548640"/>
            <a:ext cx="6400800" cy="4837514"/>
          </a:xfrm>
          <a:prstGeom prst="rect">
            <a:avLst/>
          </a:prstGeom>
        </p:spPr>
        <p:txBody>
          <a:bodyPr lIns="0" tIns="0" rIns="0" bIns="0" anchor="ctr" anchorCtr="0">
            <a:noAutofit/>
          </a:bodyPr>
          <a:lstStyle>
            <a:lvl1pPr algn="l">
              <a:lnSpc>
                <a:spcPts val="6500"/>
              </a:lnSpc>
              <a:defRPr sz="6000" b="1" spc="0">
                <a:solidFill>
                  <a:schemeClr val="tx1"/>
                </a:solidFill>
                <a:latin typeface="+mj-lt"/>
                <a:ea typeface="Arial" charset="0"/>
                <a:cs typeface="Arial" charset="0"/>
              </a:defRPr>
            </a:lvl1pPr>
          </a:lstStyle>
          <a:p>
            <a:r>
              <a:rPr lang="en-US" dirty="0"/>
              <a:t>Click To Edit Master Title Style</a:t>
            </a:r>
          </a:p>
        </p:txBody>
      </p:sp>
      <p:sp>
        <p:nvSpPr>
          <p:cNvPr id="16" name="Text Placeholder 15"/>
          <p:cNvSpPr>
            <a:spLocks noGrp="1"/>
          </p:cNvSpPr>
          <p:nvPr>
            <p:ph type="body" sz="quarter" idx="10"/>
          </p:nvPr>
        </p:nvSpPr>
        <p:spPr bwMode="gray">
          <a:xfrm>
            <a:off x="2698836" y="5943600"/>
            <a:ext cx="4968875" cy="239336"/>
          </a:xfrm>
          <a:prstGeom prst="rect">
            <a:avLst/>
          </a:prstGeom>
        </p:spPr>
        <p:txBody>
          <a:bodyPr lIns="0" tIns="0" rIns="0" bIns="0">
            <a:noAutofit/>
          </a:bodyPr>
          <a:lstStyle>
            <a:lvl1pPr marL="0" indent="0">
              <a:buFontTx/>
              <a:buNone/>
              <a:defRPr sz="1800">
                <a:solidFill>
                  <a:schemeClr val="tx1"/>
                </a:solidFill>
                <a:latin typeface="+mn-lt"/>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Click to edit Master text styles</a:t>
            </a:r>
          </a:p>
        </p:txBody>
      </p:sp>
      <p:pic>
        <p:nvPicPr>
          <p:cNvPr id="2" name="Picture 1"/>
          <p:cNvPicPr>
            <a:picLocks noChangeAspect="1"/>
          </p:cNvPicPr>
          <p:nvPr/>
        </p:nvPicPr>
        <p:blipFill>
          <a:blip r:embed="rId2"/>
          <a:stretch>
            <a:fillRect/>
          </a:stretch>
        </p:blipFill>
        <p:spPr>
          <a:xfrm>
            <a:off x="485671" y="5945717"/>
            <a:ext cx="2014933" cy="279708"/>
          </a:xfrm>
          <a:prstGeom prst="rect">
            <a:avLst/>
          </a:prstGeom>
        </p:spPr>
      </p:pic>
    </p:spTree>
    <p:extLst>
      <p:ext uri="{BB962C8B-B14F-4D97-AF65-F5344CB8AC3E}">
        <p14:creationId xmlns:p14="http://schemas.microsoft.com/office/powerpoint/2010/main" val="2217784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Headline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2057400"/>
            <a:ext cx="3566160"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8" y="2057400"/>
            <a:ext cx="3566160"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6"/>
          </p:nvPr>
        </p:nvSpPr>
        <p:spPr>
          <a:xfrm>
            <a:off x="8072755" y="2057400"/>
            <a:ext cx="3566160"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906192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ouble Headline Subhead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2606040"/>
            <a:ext cx="3566160"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7" y="2606040"/>
            <a:ext cx="3566160"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6"/>
          </p:nvPr>
        </p:nvSpPr>
        <p:spPr>
          <a:xfrm>
            <a:off x="8072755" y="2606040"/>
            <a:ext cx="3566160"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7" hasCustomPrompt="1"/>
          </p:nvPr>
        </p:nvSpPr>
        <p:spPr>
          <a:xfrm>
            <a:off x="548640" y="2057400"/>
            <a:ext cx="3566160" cy="369332"/>
          </a:xfrm>
        </p:spPr>
        <p:txBody>
          <a:bodyPr>
            <a:spAutoFit/>
          </a:bodyPr>
          <a:lstStyle>
            <a:lvl1pPr>
              <a:defRPr sz="2400" b="1"/>
            </a:lvl1pPr>
          </a:lstStyle>
          <a:p>
            <a:pPr lvl="0"/>
            <a:r>
              <a:rPr lang="en-US" dirty="0"/>
              <a:t>Click To Edit Subhead</a:t>
            </a:r>
          </a:p>
        </p:txBody>
      </p:sp>
      <p:sp>
        <p:nvSpPr>
          <p:cNvPr id="9" name="Text Placeholder 8"/>
          <p:cNvSpPr>
            <a:spLocks noGrp="1"/>
          </p:cNvSpPr>
          <p:nvPr>
            <p:ph type="body" sz="quarter" idx="18" hasCustomPrompt="1"/>
          </p:nvPr>
        </p:nvSpPr>
        <p:spPr>
          <a:xfrm>
            <a:off x="4310697" y="2057400"/>
            <a:ext cx="3566160" cy="369332"/>
          </a:xfrm>
        </p:spPr>
        <p:txBody>
          <a:bodyPr>
            <a:spAutoFit/>
          </a:bodyPr>
          <a:lstStyle>
            <a:lvl1pPr>
              <a:defRPr sz="2400" b="1"/>
            </a:lvl1pPr>
          </a:lstStyle>
          <a:p>
            <a:pPr lvl="0"/>
            <a:r>
              <a:rPr lang="en-US" dirty="0"/>
              <a:t>Click To Edit Subhead</a:t>
            </a:r>
          </a:p>
        </p:txBody>
      </p:sp>
      <p:sp>
        <p:nvSpPr>
          <p:cNvPr id="14" name="Text Placeholder 13"/>
          <p:cNvSpPr>
            <a:spLocks noGrp="1"/>
          </p:cNvSpPr>
          <p:nvPr>
            <p:ph type="body" sz="quarter" idx="19" hasCustomPrompt="1"/>
          </p:nvPr>
        </p:nvSpPr>
        <p:spPr>
          <a:xfrm>
            <a:off x="8072755" y="2057400"/>
            <a:ext cx="3566160" cy="369332"/>
          </a:xfrm>
        </p:spPr>
        <p:txBody>
          <a:bodyPr>
            <a:spAutoFit/>
          </a:bodyPr>
          <a:lstStyle>
            <a:lvl1pPr>
              <a:defRPr sz="2400" b="1"/>
            </a:lvl1pPr>
          </a:lstStyle>
          <a:p>
            <a:pPr lvl="0"/>
            <a:r>
              <a:rPr lang="en-US" dirty="0"/>
              <a:t>Click To Edit Subhead</a:t>
            </a:r>
          </a:p>
        </p:txBody>
      </p:sp>
      <p:pic>
        <p:nvPicPr>
          <p:cNvPr id="16" name="Picture 15"/>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3494556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ouble Headline Long Subhead Three Column">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48640" y="3520440"/>
            <a:ext cx="3566160" cy="26517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50164" y="365759"/>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Content Placeholder 4"/>
          <p:cNvSpPr>
            <a:spLocks noGrp="1"/>
          </p:cNvSpPr>
          <p:nvPr>
            <p:ph sz="quarter" idx="15"/>
          </p:nvPr>
        </p:nvSpPr>
        <p:spPr>
          <a:xfrm>
            <a:off x="4310697" y="3520440"/>
            <a:ext cx="3566160" cy="26517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6"/>
          </p:nvPr>
        </p:nvSpPr>
        <p:spPr>
          <a:xfrm>
            <a:off x="8072755" y="3520440"/>
            <a:ext cx="3566160" cy="26517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7" hasCustomPrompt="1"/>
          </p:nvPr>
        </p:nvSpPr>
        <p:spPr>
          <a:xfrm>
            <a:off x="548640" y="2057400"/>
            <a:ext cx="11091672" cy="369332"/>
          </a:xfrm>
        </p:spPr>
        <p:txBody>
          <a:bodyPr>
            <a:spAutoFit/>
          </a:bodyPr>
          <a:lstStyle>
            <a:lvl1pPr>
              <a:defRPr sz="2400" b="1"/>
            </a:lvl1pPr>
          </a:lstStyle>
          <a:p>
            <a:pPr lvl="0"/>
            <a:r>
              <a:rPr lang="en-US" dirty="0"/>
              <a:t>Click To Edit Subhead</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110161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line Only Text Right Grey">
    <p:spTree>
      <p:nvGrpSpPr>
        <p:cNvPr id="1" name=""/>
        <p:cNvGrpSpPr/>
        <p:nvPr/>
      </p:nvGrpSpPr>
      <p:grpSpPr>
        <a:xfrm>
          <a:off x="0" y="0"/>
          <a:ext cx="0" cy="0"/>
          <a:chOff x="0" y="0"/>
          <a:chExt cx="0" cy="0"/>
        </a:xfrm>
      </p:grpSpPr>
      <p:sp>
        <p:nvSpPr>
          <p:cNvPr id="6" name="Rectangle 5"/>
          <p:cNvSpPr/>
          <p:nvPr/>
        </p:nvSpPr>
        <p:spPr>
          <a:xfrm>
            <a:off x="4968240" y="0"/>
            <a:ext cx="7223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13" name="Text Placeholder 11"/>
          <p:cNvSpPr>
            <a:spLocks noGrp="1"/>
          </p:cNvSpPr>
          <p:nvPr>
            <p:ph type="body" sz="quarter" idx="12" hasCustomPrompt="1"/>
          </p:nvPr>
        </p:nvSpPr>
        <p:spPr>
          <a:xfrm>
            <a:off x="548640" y="365760"/>
            <a:ext cx="4114800" cy="5852160"/>
          </a:xfrm>
          <a:prstGeom prst="rect">
            <a:avLst/>
          </a:prstGeom>
        </p:spPr>
        <p:txBody>
          <a:bodyPr lIns="0" tIns="0" rIns="0" bIns="0" anchor="ctr" anchorCtr="0">
            <a:noAutofit/>
          </a:bodyPr>
          <a:lstStyle>
            <a:lvl1pPr marL="0" indent="0">
              <a:lnSpc>
                <a:spcPct val="100000"/>
              </a:lnSpc>
              <a:spcBef>
                <a:spcPts val="1800"/>
              </a:spcBef>
              <a:buNone/>
              <a:defRPr sz="4000" b="1">
                <a:solidFill>
                  <a:schemeClr val="tx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5" name="Content Placeholder 4"/>
          <p:cNvSpPr>
            <a:spLocks noGrp="1"/>
          </p:cNvSpPr>
          <p:nvPr>
            <p:ph sz="quarter" idx="13"/>
          </p:nvPr>
        </p:nvSpPr>
        <p:spPr>
          <a:xfrm>
            <a:off x="5516880" y="548639"/>
            <a:ext cx="6126480" cy="5668963"/>
          </a:xfrm>
        </p:spPr>
        <p:txBody>
          <a:bodyPr anchor="ctr" anchorCtr="0">
            <a:normAutofit/>
          </a:bodyPr>
          <a:lstStyle>
            <a:lvl1pPr>
              <a:spcBef>
                <a:spcPts val="2400"/>
              </a:spcBef>
              <a:defRPr sz="2000">
                <a:solidFill>
                  <a:schemeClr val="tx1"/>
                </a:solidFill>
              </a:defRPr>
            </a:lvl1pPr>
            <a:lvl2pPr>
              <a:spcBef>
                <a:spcPts val="2400"/>
              </a:spcBef>
              <a:defRPr sz="2000">
                <a:solidFill>
                  <a:schemeClr val="tx1"/>
                </a:solidFill>
              </a:defRPr>
            </a:lvl2pPr>
            <a:lvl3pPr>
              <a:defRPr sz="1800">
                <a:solidFill>
                  <a:schemeClr val="tx1"/>
                </a:solidFill>
              </a:defRPr>
            </a:lvl3pPr>
            <a:lvl4pPr>
              <a:spcBef>
                <a:spcPts val="600"/>
              </a:spcBef>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4104106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line Sub Text Left Text Right Grey">
    <p:spTree>
      <p:nvGrpSpPr>
        <p:cNvPr id="1" name=""/>
        <p:cNvGrpSpPr/>
        <p:nvPr/>
      </p:nvGrpSpPr>
      <p:grpSpPr>
        <a:xfrm>
          <a:off x="0" y="0"/>
          <a:ext cx="0" cy="0"/>
          <a:chOff x="0" y="0"/>
          <a:chExt cx="0" cy="0"/>
        </a:xfrm>
      </p:grpSpPr>
      <p:sp>
        <p:nvSpPr>
          <p:cNvPr id="7" name="Rectangle 6"/>
          <p:cNvSpPr/>
          <p:nvPr/>
        </p:nvSpPr>
        <p:spPr>
          <a:xfrm>
            <a:off x="4968240" y="0"/>
            <a:ext cx="7223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2"/>
          <p:cNvSpPr>
            <a:spLocks noGrp="1"/>
          </p:cNvSpPr>
          <p:nvPr>
            <p:ph type="body" sz="quarter" idx="19" hasCustomPrompt="1"/>
          </p:nvPr>
        </p:nvSpPr>
        <p:spPr>
          <a:xfrm>
            <a:off x="548640" y="365760"/>
            <a:ext cx="4114800" cy="5852160"/>
          </a:xfrm>
          <a:prstGeom prst="rect">
            <a:avLst/>
          </a:prstGeom>
        </p:spPr>
        <p:txBody>
          <a:bodyPr lIns="0" tIns="0" rIns="0" bIns="0">
            <a:noAutofit/>
          </a:bodyPr>
          <a:lstStyle>
            <a:lvl1pPr marL="0" indent="0">
              <a:lnSpc>
                <a:spcPct val="100000"/>
              </a:lnSpc>
              <a:spcBef>
                <a:spcPts val="0"/>
              </a:spcBef>
              <a:buNone/>
              <a:defRPr sz="4000" b="1">
                <a:solidFill>
                  <a:schemeClr val="tx1"/>
                </a:solidFill>
              </a:defRPr>
            </a:lvl1pPr>
            <a:lvl2pPr marL="0" indent="0">
              <a:lnSpc>
                <a:spcPct val="100000"/>
              </a:lnSpc>
              <a:spcBef>
                <a:spcPts val="1800"/>
              </a:spcBef>
              <a:buNone/>
              <a:defRPr sz="2000" b="1">
                <a:solidFill>
                  <a:schemeClr val="tx1"/>
                </a:solidFill>
              </a:defRPr>
            </a:lvl2pPr>
            <a:lvl3pPr marL="228600" indent="-228600">
              <a:lnSpc>
                <a:spcPct val="100000"/>
              </a:lnSpc>
              <a:spcBef>
                <a:spcPts val="1500"/>
              </a:spcBef>
              <a:defRPr sz="1600">
                <a:solidFill>
                  <a:schemeClr val="tx1"/>
                </a:solidFill>
              </a:defRPr>
            </a:lvl3pPr>
            <a:lvl4pPr marL="458788" indent="-228600">
              <a:lnSpc>
                <a:spcPct val="100000"/>
              </a:lnSpc>
              <a:spcBef>
                <a:spcPts val="1200"/>
              </a:spcBef>
              <a:defRPr sz="1600">
                <a:solidFill>
                  <a:schemeClr val="tx1"/>
                </a:solidFill>
              </a:defRPr>
            </a:lvl4pPr>
            <a:lvl5pPr marL="685800" indent="-228600">
              <a:lnSpc>
                <a:spcPct val="100000"/>
              </a:lnSpc>
              <a:spcBef>
                <a:spcPts val="600"/>
              </a:spcBef>
              <a:defRPr sz="1400">
                <a:solidFill>
                  <a:schemeClr val="tx1"/>
                </a:solidFill>
              </a:defRPr>
            </a:lvl5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20"/>
          </p:nvPr>
        </p:nvSpPr>
        <p:spPr>
          <a:xfrm>
            <a:off x="5516880" y="549275"/>
            <a:ext cx="6126480" cy="5669280"/>
          </a:xfrm>
        </p:spPr>
        <p:txBody>
          <a:bodyPr anchor="ctr" anchorCtr="0">
            <a:normAutofit/>
          </a:bodyPr>
          <a:lstStyle>
            <a:lvl1pPr>
              <a:spcBef>
                <a:spcPts val="2400"/>
              </a:spcBef>
              <a:defRPr sz="2000">
                <a:solidFill>
                  <a:schemeClr val="tx1"/>
                </a:solidFill>
              </a:defRPr>
            </a:lvl1pPr>
            <a:lvl2pPr>
              <a:spcBef>
                <a:spcPts val="2400"/>
              </a:spcBef>
              <a:defRPr sz="2000">
                <a:solidFill>
                  <a:schemeClr val="tx1"/>
                </a:solidFill>
              </a:defRPr>
            </a:lvl2pPr>
            <a:lvl3pPr>
              <a:defRPr sz="1800">
                <a:solidFill>
                  <a:schemeClr val="tx1"/>
                </a:solidFill>
              </a:defRPr>
            </a:lvl3pPr>
            <a:lvl4pPr>
              <a:spcBef>
                <a:spcPts val="600"/>
              </a:spcBef>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54214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line Only Image Right">
    <p:spTree>
      <p:nvGrpSpPr>
        <p:cNvPr id="1" name=""/>
        <p:cNvGrpSpPr/>
        <p:nvPr/>
      </p:nvGrpSpPr>
      <p:grpSpPr>
        <a:xfrm>
          <a:off x="0" y="0"/>
          <a:ext cx="0" cy="0"/>
          <a:chOff x="0" y="0"/>
          <a:chExt cx="0" cy="0"/>
        </a:xfrm>
      </p:grpSpPr>
      <p:sp>
        <p:nvSpPr>
          <p:cNvPr id="6" name="Picture Placeholder 8"/>
          <p:cNvSpPr>
            <a:spLocks noGrp="1"/>
          </p:cNvSpPr>
          <p:nvPr>
            <p:ph type="pic" sz="quarter" idx="10" hasCustomPrompt="1"/>
          </p:nvPr>
        </p:nvSpPr>
        <p:spPr>
          <a:xfrm>
            <a:off x="4969435" y="0"/>
            <a:ext cx="7222565" cy="6858000"/>
          </a:xfrm>
          <a:prstGeom prst="rect">
            <a:avLst/>
          </a:prstGeom>
        </p:spPr>
        <p:txBody>
          <a:bodyPr anchor="ctr" anchorCtr="0"/>
          <a:lstStyle>
            <a:lvl1pPr marL="0" indent="0" algn="ctr">
              <a:buNone/>
              <a:defRPr sz="2400">
                <a:solidFill>
                  <a:schemeClr val="tx1"/>
                </a:solidFill>
              </a:defRPr>
            </a:lvl1pPr>
          </a:lstStyle>
          <a:p>
            <a:r>
              <a:rPr lang="en-US" dirty="0"/>
              <a:t>Drag and Drop Image</a:t>
            </a:r>
          </a:p>
        </p:txBody>
      </p:sp>
      <p:sp>
        <p:nvSpPr>
          <p:cNvPr id="8" name="Text Placeholder 11"/>
          <p:cNvSpPr>
            <a:spLocks noGrp="1"/>
          </p:cNvSpPr>
          <p:nvPr>
            <p:ph type="body" sz="quarter" idx="12" hasCustomPrompt="1"/>
          </p:nvPr>
        </p:nvSpPr>
        <p:spPr>
          <a:xfrm>
            <a:off x="548640" y="365760"/>
            <a:ext cx="4114800" cy="5852160"/>
          </a:xfrm>
          <a:prstGeom prst="rect">
            <a:avLst/>
          </a:prstGeom>
        </p:spPr>
        <p:txBody>
          <a:bodyPr lIns="0" tIns="0" rIns="0" bIns="0" anchor="ctr" anchorCtr="0">
            <a:noAutofit/>
          </a:bodyPr>
          <a:lstStyle>
            <a:lvl1pPr marL="0" indent="0">
              <a:lnSpc>
                <a:spcPct val="100000"/>
              </a:lnSpc>
              <a:spcBef>
                <a:spcPts val="1800"/>
              </a:spcBef>
              <a:buNone/>
              <a:defRPr sz="4000" b="1">
                <a:solidFill>
                  <a:schemeClr val="tx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10"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12" name="Picture 11"/>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8690885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line Sub Text Left Image Right">
    <p:spTree>
      <p:nvGrpSpPr>
        <p:cNvPr id="1" name=""/>
        <p:cNvGrpSpPr/>
        <p:nvPr/>
      </p:nvGrpSpPr>
      <p:grpSpPr>
        <a:xfrm>
          <a:off x="0" y="0"/>
          <a:ext cx="0" cy="0"/>
          <a:chOff x="0" y="0"/>
          <a:chExt cx="0" cy="0"/>
        </a:xfrm>
      </p:grpSpPr>
      <p:sp>
        <p:nvSpPr>
          <p:cNvPr id="10" name="Picture Placeholder 8"/>
          <p:cNvSpPr>
            <a:spLocks noGrp="1"/>
          </p:cNvSpPr>
          <p:nvPr>
            <p:ph type="pic" sz="quarter" idx="10" hasCustomPrompt="1"/>
          </p:nvPr>
        </p:nvSpPr>
        <p:spPr>
          <a:xfrm>
            <a:off x="4969435" y="0"/>
            <a:ext cx="7222565" cy="6858000"/>
          </a:xfrm>
          <a:prstGeom prst="rect">
            <a:avLst/>
          </a:prstGeom>
        </p:spPr>
        <p:txBody>
          <a:bodyPr anchor="ctr" anchorCtr="0"/>
          <a:lstStyle>
            <a:lvl1pPr marL="0" indent="0" algn="ctr">
              <a:buNone/>
              <a:defRPr sz="2400">
                <a:solidFill>
                  <a:schemeClr val="tx1"/>
                </a:solidFill>
              </a:defRPr>
            </a:lvl1pPr>
          </a:lstStyle>
          <a:p>
            <a:r>
              <a:rPr lang="en-US" dirty="0"/>
              <a:t>Drag and Drop Image</a:t>
            </a:r>
          </a:p>
        </p:txBody>
      </p:sp>
      <p:sp>
        <p:nvSpPr>
          <p:cNvPr id="3" name="Text Placeholder 2"/>
          <p:cNvSpPr>
            <a:spLocks noGrp="1"/>
          </p:cNvSpPr>
          <p:nvPr>
            <p:ph type="body" sz="quarter" idx="19" hasCustomPrompt="1"/>
          </p:nvPr>
        </p:nvSpPr>
        <p:spPr>
          <a:xfrm>
            <a:off x="548640" y="365760"/>
            <a:ext cx="4114800" cy="5852160"/>
          </a:xfrm>
          <a:prstGeom prst="rect">
            <a:avLst/>
          </a:prstGeom>
        </p:spPr>
        <p:txBody>
          <a:bodyPr lIns="0" tIns="0" rIns="0" bIns="0">
            <a:noAutofit/>
          </a:bodyPr>
          <a:lstStyle>
            <a:lvl1pPr marL="0" indent="0">
              <a:lnSpc>
                <a:spcPct val="100000"/>
              </a:lnSpc>
              <a:spcBef>
                <a:spcPts val="0"/>
              </a:spcBef>
              <a:buNone/>
              <a:defRPr sz="4000" b="1">
                <a:solidFill>
                  <a:schemeClr val="tx1"/>
                </a:solidFill>
              </a:defRPr>
            </a:lvl1pPr>
            <a:lvl2pPr marL="0" indent="0">
              <a:lnSpc>
                <a:spcPct val="100000"/>
              </a:lnSpc>
              <a:spcBef>
                <a:spcPts val="1800"/>
              </a:spcBef>
              <a:buNone/>
              <a:defRPr sz="2000" b="1">
                <a:solidFill>
                  <a:schemeClr val="tx1"/>
                </a:solidFill>
              </a:defRPr>
            </a:lvl2pPr>
            <a:lvl3pPr marL="228600" indent="-228600">
              <a:lnSpc>
                <a:spcPct val="100000"/>
              </a:lnSpc>
              <a:spcBef>
                <a:spcPts val="1500"/>
              </a:spcBef>
              <a:defRPr sz="1600">
                <a:solidFill>
                  <a:schemeClr val="tx1"/>
                </a:solidFill>
              </a:defRPr>
            </a:lvl3pPr>
            <a:lvl4pPr marL="458788" indent="-228600">
              <a:lnSpc>
                <a:spcPct val="100000"/>
              </a:lnSpc>
              <a:spcBef>
                <a:spcPts val="1200"/>
              </a:spcBef>
              <a:defRPr sz="1600">
                <a:solidFill>
                  <a:schemeClr val="tx1"/>
                </a:solidFill>
              </a:defRPr>
            </a:lvl4pPr>
            <a:lvl5pPr marL="685800" indent="-228600">
              <a:lnSpc>
                <a:spcPct val="100000"/>
              </a:lnSpc>
              <a:spcBef>
                <a:spcPts val="600"/>
              </a:spcBef>
              <a:defRPr sz="1400">
                <a:solidFill>
                  <a:schemeClr val="tx1"/>
                </a:solidFill>
              </a:defRPr>
            </a:lvl5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12" name="Picture 11"/>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13176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Yellow Headline Only Image Right">
    <p:spTree>
      <p:nvGrpSpPr>
        <p:cNvPr id="1" name=""/>
        <p:cNvGrpSpPr/>
        <p:nvPr/>
      </p:nvGrpSpPr>
      <p:grpSpPr>
        <a:xfrm>
          <a:off x="0" y="0"/>
          <a:ext cx="0" cy="0"/>
          <a:chOff x="0" y="0"/>
          <a:chExt cx="0" cy="0"/>
        </a:xfrm>
      </p:grpSpPr>
      <p:sp>
        <p:nvSpPr>
          <p:cNvPr id="2" name="Rectangle 1"/>
          <p:cNvSpPr/>
          <p:nvPr/>
        </p:nvSpPr>
        <p:spPr>
          <a:xfrm>
            <a:off x="0" y="0"/>
            <a:ext cx="49743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
        <p:nvSpPr>
          <p:cNvPr id="6" name="Picture Placeholder 8"/>
          <p:cNvSpPr>
            <a:spLocks noGrp="1"/>
          </p:cNvSpPr>
          <p:nvPr>
            <p:ph type="pic" sz="quarter" idx="10" hasCustomPrompt="1"/>
          </p:nvPr>
        </p:nvSpPr>
        <p:spPr>
          <a:xfrm>
            <a:off x="4968240" y="0"/>
            <a:ext cx="7223760" cy="6858000"/>
          </a:xfrm>
          <a:prstGeom prst="rect">
            <a:avLst/>
          </a:prstGeom>
        </p:spPr>
        <p:txBody>
          <a:bodyPr anchor="ctr" anchorCtr="0"/>
          <a:lstStyle>
            <a:lvl1pPr marL="0" indent="0" algn="ctr">
              <a:buNone/>
              <a:defRPr sz="2400">
                <a:solidFill>
                  <a:schemeClr val="tx1"/>
                </a:solidFill>
              </a:defRPr>
            </a:lvl1pPr>
          </a:lstStyle>
          <a:p>
            <a:r>
              <a:rPr lang="en-US" dirty="0"/>
              <a:t>Drag and Drop Image</a:t>
            </a:r>
          </a:p>
        </p:txBody>
      </p:sp>
      <p:sp>
        <p:nvSpPr>
          <p:cNvPr id="15" name="Text Placeholder 11"/>
          <p:cNvSpPr>
            <a:spLocks noGrp="1"/>
          </p:cNvSpPr>
          <p:nvPr>
            <p:ph type="body" sz="quarter" idx="12" hasCustomPrompt="1"/>
          </p:nvPr>
        </p:nvSpPr>
        <p:spPr>
          <a:xfrm>
            <a:off x="548640" y="365760"/>
            <a:ext cx="4114800" cy="5852160"/>
          </a:xfrm>
          <a:prstGeom prst="rect">
            <a:avLst/>
          </a:prstGeom>
        </p:spPr>
        <p:txBody>
          <a:bodyPr lIns="0" tIns="0" rIns="0" bIns="0" anchor="ctr" anchorCtr="0">
            <a:noAutofit/>
          </a:bodyPr>
          <a:lstStyle>
            <a:lvl1pPr marL="0" indent="0">
              <a:lnSpc>
                <a:spcPct val="100000"/>
              </a:lnSpc>
              <a:spcBef>
                <a:spcPts val="1800"/>
              </a:spcBef>
              <a:buNone/>
              <a:defRPr sz="4000" b="1">
                <a:solidFill>
                  <a:schemeClr val="tx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1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729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Yellow Headline Sub Text Left Image Right">
    <p:spTree>
      <p:nvGrpSpPr>
        <p:cNvPr id="1" name=""/>
        <p:cNvGrpSpPr/>
        <p:nvPr/>
      </p:nvGrpSpPr>
      <p:grpSpPr>
        <a:xfrm>
          <a:off x="0" y="0"/>
          <a:ext cx="0" cy="0"/>
          <a:chOff x="0" y="0"/>
          <a:chExt cx="0" cy="0"/>
        </a:xfrm>
      </p:grpSpPr>
      <p:sp>
        <p:nvSpPr>
          <p:cNvPr id="7" name="Rectangle 6"/>
          <p:cNvSpPr/>
          <p:nvPr/>
        </p:nvSpPr>
        <p:spPr>
          <a:xfrm>
            <a:off x="0" y="0"/>
            <a:ext cx="49743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8"/>
          <p:cNvSpPr>
            <a:spLocks noGrp="1"/>
          </p:cNvSpPr>
          <p:nvPr>
            <p:ph type="pic" sz="quarter" idx="10" hasCustomPrompt="1"/>
          </p:nvPr>
        </p:nvSpPr>
        <p:spPr>
          <a:xfrm>
            <a:off x="4969435" y="0"/>
            <a:ext cx="7222565" cy="6858000"/>
          </a:xfrm>
          <a:prstGeom prst="rect">
            <a:avLst/>
          </a:prstGeom>
        </p:spPr>
        <p:txBody>
          <a:bodyPr anchor="ctr" anchorCtr="0"/>
          <a:lstStyle>
            <a:lvl1pPr marL="0" indent="0" algn="ctr">
              <a:buNone/>
              <a:defRPr sz="2400">
                <a:solidFill>
                  <a:schemeClr val="tx1"/>
                </a:solidFill>
              </a:defRPr>
            </a:lvl1pPr>
          </a:lstStyle>
          <a:p>
            <a:r>
              <a:rPr lang="en-US" dirty="0"/>
              <a:t>Drag and Drop Image</a:t>
            </a:r>
          </a:p>
        </p:txBody>
      </p:sp>
      <p:sp>
        <p:nvSpPr>
          <p:cNvPr id="3" name="Text Placeholder 2"/>
          <p:cNvSpPr>
            <a:spLocks noGrp="1"/>
          </p:cNvSpPr>
          <p:nvPr>
            <p:ph type="body" sz="quarter" idx="19" hasCustomPrompt="1"/>
          </p:nvPr>
        </p:nvSpPr>
        <p:spPr>
          <a:xfrm>
            <a:off x="548640" y="365760"/>
            <a:ext cx="4114800" cy="5852160"/>
          </a:xfrm>
          <a:prstGeom prst="rect">
            <a:avLst/>
          </a:prstGeom>
        </p:spPr>
        <p:txBody>
          <a:bodyPr lIns="0" tIns="0" rIns="0" bIns="0">
            <a:noAutofit/>
          </a:bodyPr>
          <a:lstStyle>
            <a:lvl1pPr marL="0" indent="0">
              <a:lnSpc>
                <a:spcPct val="100000"/>
              </a:lnSpc>
              <a:spcBef>
                <a:spcPts val="0"/>
              </a:spcBef>
              <a:buNone/>
              <a:defRPr sz="4000" b="1">
                <a:solidFill>
                  <a:schemeClr val="tx1"/>
                </a:solidFill>
              </a:defRPr>
            </a:lvl1pPr>
            <a:lvl2pPr marL="0" indent="0">
              <a:lnSpc>
                <a:spcPct val="100000"/>
              </a:lnSpc>
              <a:spcBef>
                <a:spcPts val="1800"/>
              </a:spcBef>
              <a:buNone/>
              <a:defRPr sz="2000" b="1">
                <a:solidFill>
                  <a:schemeClr val="tx1"/>
                </a:solidFill>
              </a:defRPr>
            </a:lvl2pPr>
            <a:lvl3pPr marL="228600" indent="-228600">
              <a:lnSpc>
                <a:spcPct val="100000"/>
              </a:lnSpc>
              <a:spcBef>
                <a:spcPts val="1500"/>
              </a:spcBef>
              <a:defRPr sz="1600">
                <a:solidFill>
                  <a:schemeClr val="tx1"/>
                </a:solidFill>
              </a:defRPr>
            </a:lvl3pPr>
            <a:lvl4pPr marL="458788" indent="-228600">
              <a:lnSpc>
                <a:spcPct val="100000"/>
              </a:lnSpc>
              <a:spcBef>
                <a:spcPts val="1200"/>
              </a:spcBef>
              <a:defRPr sz="1600">
                <a:solidFill>
                  <a:schemeClr val="tx1"/>
                </a:solidFill>
              </a:defRPr>
            </a:lvl4pPr>
            <a:lvl5pPr marL="685800" indent="-228600">
              <a:lnSpc>
                <a:spcPct val="100000"/>
              </a:lnSpc>
              <a:spcBef>
                <a:spcPts val="600"/>
              </a:spcBef>
              <a:defRPr sz="1400">
                <a:solidFill>
                  <a:schemeClr val="tx1"/>
                </a:solidFill>
              </a:defRPr>
            </a:lvl5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1506523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Slide Single Line">
    <p:spTree>
      <p:nvGrpSpPr>
        <p:cNvPr id="1" name=""/>
        <p:cNvGrpSpPr/>
        <p:nvPr/>
      </p:nvGrpSpPr>
      <p:grpSpPr>
        <a:xfrm>
          <a:off x="0" y="0"/>
          <a:ext cx="0" cy="0"/>
          <a:chOff x="0" y="0"/>
          <a:chExt cx="0" cy="0"/>
        </a:xfrm>
      </p:grpSpPr>
      <p:sp>
        <p:nvSpPr>
          <p:cNvPr id="10" name="Picture Placeholder 9"/>
          <p:cNvSpPr>
            <a:spLocks noGrp="1"/>
          </p:cNvSpPr>
          <p:nvPr>
            <p:ph type="pic" sz="quarter" idx="11" hasCustomPrompt="1"/>
          </p:nvPr>
        </p:nvSpPr>
        <p:spPr>
          <a:xfrm>
            <a:off x="0" y="0"/>
            <a:ext cx="12192000" cy="6858000"/>
          </a:xfrm>
          <a:prstGeom prst="rect">
            <a:avLst/>
          </a:prstGeom>
        </p:spPr>
        <p:txBody>
          <a:bodyPr anchor="ctr" anchorCtr="0"/>
          <a:lstStyle>
            <a:lvl1pPr marL="0" indent="0" algn="ctr">
              <a:buNone/>
              <a:defRPr sz="2400" baseline="0">
                <a:solidFill>
                  <a:schemeClr val="tx1"/>
                </a:solidFill>
              </a:defRPr>
            </a:lvl1pPr>
          </a:lstStyle>
          <a:p>
            <a:r>
              <a:rPr lang="en-US" dirty="0"/>
              <a:t>Drag and Drop Image</a:t>
            </a:r>
          </a:p>
        </p:txBody>
      </p:sp>
      <p:sp>
        <p:nvSpPr>
          <p:cNvPr id="2" name="Title 1"/>
          <p:cNvSpPr>
            <a:spLocks noGrp="1"/>
          </p:cNvSpPr>
          <p:nvPr>
            <p:ph type="title" hasCustomPrompt="1"/>
          </p:nvPr>
        </p:nvSpPr>
        <p:spPr>
          <a:xfrm>
            <a:off x="0" y="5146301"/>
            <a:ext cx="6126480" cy="594360"/>
          </a:xfrm>
          <a:solidFill>
            <a:schemeClr val="accent2"/>
          </a:solidFill>
        </p:spPr>
        <p:txBody>
          <a:bodyPr lIns="548640" rIns="91440" anchor="ctr" anchorCtr="0">
            <a:noAutofit/>
          </a:bodyPr>
          <a:lstStyle>
            <a:lvl1pPr algn="l">
              <a:defRPr sz="4400" cap="all" baseline="0">
                <a:solidFill>
                  <a:schemeClr val="tx1"/>
                </a:solidFill>
              </a:defRPr>
            </a:lvl1pPr>
          </a:lstStyle>
          <a:p>
            <a:r>
              <a:rPr lang="en-US" dirty="0"/>
              <a:t>Divider headline</a:t>
            </a:r>
          </a:p>
        </p:txBody>
      </p:sp>
      <p:sp>
        <p:nvSpPr>
          <p:cNvPr id="3" name="Slide Number Placeholder 2"/>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13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over Page with Full Bleed Image Top">
    <p:bg bwMode="auto">
      <p:bgPr>
        <a:solidFill>
          <a:schemeClr val="bg1">
            <a:lumMod val="75000"/>
          </a:schemeClr>
        </a:solidFill>
        <a:effectLst/>
      </p:bgPr>
    </p:bg>
    <p:spTree>
      <p:nvGrpSpPr>
        <p:cNvPr id="1" name=""/>
        <p:cNvGrpSpPr/>
        <p:nvPr/>
      </p:nvGrpSpPr>
      <p:grpSpPr>
        <a:xfrm>
          <a:off x="0" y="0"/>
          <a:ext cx="0" cy="0"/>
          <a:chOff x="0" y="0"/>
          <a:chExt cx="0" cy="0"/>
        </a:xfrm>
      </p:grpSpPr>
      <p:sp>
        <p:nvSpPr>
          <p:cNvPr id="4" name="Picture Placeholder 3"/>
          <p:cNvSpPr>
            <a:spLocks noGrp="1" noChangeAspect="1"/>
          </p:cNvSpPr>
          <p:nvPr>
            <p:ph type="pic" sz="quarter" idx="13" hasCustomPrompt="1"/>
          </p:nvPr>
        </p:nvSpPr>
        <p:spPr>
          <a:xfrm>
            <a:off x="0" y="0"/>
            <a:ext cx="12192000" cy="4572000"/>
          </a:xfrm>
        </p:spPr>
        <p:txBody>
          <a:bodyPr anchor="ctr" anchorCtr="1"/>
          <a:lstStyle>
            <a:lvl1pPr>
              <a:defRPr sz="4000"/>
            </a:lvl1pPr>
          </a:lstStyle>
          <a:p>
            <a:r>
              <a:rPr lang="en-US" dirty="0"/>
              <a:t>Drag and Drop Image</a:t>
            </a:r>
          </a:p>
        </p:txBody>
      </p:sp>
      <p:sp>
        <p:nvSpPr>
          <p:cNvPr id="2" name="Rectangle 1"/>
          <p:cNvSpPr/>
          <p:nvPr/>
        </p:nvSpPr>
        <p:spPr bwMode="gray">
          <a:xfrm>
            <a:off x="0" y="4572000"/>
            <a:ext cx="12192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p:cNvSpPr>
            <a:spLocks noGrp="1"/>
          </p:cNvSpPr>
          <p:nvPr>
            <p:ph type="body" sz="quarter" idx="10" hasCustomPrompt="1"/>
          </p:nvPr>
        </p:nvSpPr>
        <p:spPr>
          <a:xfrm>
            <a:off x="548640" y="3197047"/>
            <a:ext cx="5653088" cy="365760"/>
          </a:xfrm>
          <a:prstGeom prst="rect">
            <a:avLst/>
          </a:prstGeom>
          <a:solidFill>
            <a:schemeClr val="accent2"/>
          </a:solidFill>
        </p:spPr>
        <p:txBody>
          <a:bodyPr lIns="91440" tIns="0" rIns="91440" bIns="0" anchor="ctr">
            <a:noAutofit/>
          </a:bodyPr>
          <a:lstStyle>
            <a:lvl1pPr marL="0" indent="0">
              <a:lnSpc>
                <a:spcPct val="100000"/>
              </a:lnSpc>
              <a:spcBef>
                <a:spcPts val="0"/>
              </a:spcBef>
              <a:buNone/>
              <a:defRPr sz="2800" b="1" cap="all" baseline="0">
                <a:solidFill>
                  <a:schemeClr val="tx1"/>
                </a:solidFill>
              </a:defRPr>
            </a:lvl1pPr>
            <a:lvl2pPr marL="457200" indent="0">
              <a:buNone/>
              <a:defRPr sz="2800" b="1">
                <a:solidFill>
                  <a:schemeClr val="tx2"/>
                </a:solidFill>
              </a:defRPr>
            </a:lvl2pPr>
            <a:lvl3pPr marL="914400" indent="0">
              <a:buNone/>
              <a:defRPr sz="2800" b="1">
                <a:solidFill>
                  <a:schemeClr val="tx2"/>
                </a:solidFill>
              </a:defRPr>
            </a:lvl3pPr>
            <a:lvl4pPr marL="1371600" indent="0">
              <a:buNone/>
              <a:defRPr sz="2800" b="1">
                <a:solidFill>
                  <a:schemeClr val="tx2"/>
                </a:solidFill>
              </a:defRPr>
            </a:lvl4pPr>
            <a:lvl5pPr marL="1828800" indent="0">
              <a:buNone/>
              <a:defRPr sz="2800" b="1">
                <a:solidFill>
                  <a:schemeClr val="tx2"/>
                </a:solidFill>
              </a:defRPr>
            </a:lvl5pPr>
          </a:lstStyle>
          <a:p>
            <a:pPr lvl="0"/>
            <a:r>
              <a:rPr lang="en-US" dirty="0"/>
              <a:t>CLICK TO EDIT MASTER TEXT</a:t>
            </a:r>
          </a:p>
        </p:txBody>
      </p:sp>
      <p:sp>
        <p:nvSpPr>
          <p:cNvPr id="11" name="Text Placeholder 10"/>
          <p:cNvSpPr>
            <a:spLocks noGrp="1"/>
          </p:cNvSpPr>
          <p:nvPr>
            <p:ph type="body" sz="quarter" idx="11" hasCustomPrompt="1"/>
          </p:nvPr>
        </p:nvSpPr>
        <p:spPr>
          <a:xfrm>
            <a:off x="548640" y="3655924"/>
            <a:ext cx="6092274" cy="822960"/>
          </a:xfrm>
          <a:prstGeom prst="rect">
            <a:avLst/>
          </a:prstGeom>
          <a:solidFill>
            <a:schemeClr val="tx1"/>
          </a:solidFill>
          <a:ln>
            <a:noFill/>
          </a:ln>
        </p:spPr>
        <p:txBody>
          <a:bodyPr wrap="square" lIns="91440" tIns="0" rIns="91440" bIns="0" anchor="ctr">
            <a:noAutofit/>
          </a:bodyPr>
          <a:lstStyle>
            <a:lvl1pPr marL="0" indent="0">
              <a:lnSpc>
                <a:spcPct val="100000"/>
              </a:lnSpc>
              <a:spcBef>
                <a:spcPts val="0"/>
              </a:spcBef>
              <a:buNone/>
              <a:defRPr sz="6400" b="1" cap="all" baseline="0">
                <a:solidFill>
                  <a:schemeClr val="bg1"/>
                </a:solidFill>
              </a:defRPr>
            </a:lvl1pPr>
            <a:lvl2pPr marL="457200" indent="0">
              <a:buNone/>
              <a:defRPr sz="6400" b="1">
                <a:solidFill>
                  <a:schemeClr val="bg1"/>
                </a:solidFill>
              </a:defRPr>
            </a:lvl2pPr>
            <a:lvl3pPr marL="914400" indent="0">
              <a:buNone/>
              <a:defRPr sz="6400" b="1">
                <a:solidFill>
                  <a:schemeClr val="bg1"/>
                </a:solidFill>
              </a:defRPr>
            </a:lvl3pPr>
            <a:lvl4pPr marL="1371600" indent="0">
              <a:buNone/>
              <a:defRPr sz="6400" b="1">
                <a:solidFill>
                  <a:schemeClr val="bg1"/>
                </a:solidFill>
              </a:defRPr>
            </a:lvl4pPr>
            <a:lvl5pPr marL="1828800" indent="0">
              <a:buNone/>
              <a:defRPr sz="6400" b="1">
                <a:solidFill>
                  <a:schemeClr val="bg1"/>
                </a:solidFill>
              </a:defRPr>
            </a:lvl5pPr>
          </a:lstStyle>
          <a:p>
            <a:pPr lvl="0"/>
            <a:r>
              <a:rPr lang="en-US" dirty="0"/>
              <a:t>CLICK TO EDIT</a:t>
            </a:r>
          </a:p>
        </p:txBody>
      </p:sp>
      <p:sp>
        <p:nvSpPr>
          <p:cNvPr id="15" name="Text Placeholder 10"/>
          <p:cNvSpPr>
            <a:spLocks noGrp="1"/>
          </p:cNvSpPr>
          <p:nvPr>
            <p:ph type="body" sz="quarter" idx="12" hasCustomPrompt="1"/>
          </p:nvPr>
        </p:nvSpPr>
        <p:spPr>
          <a:xfrm>
            <a:off x="548640" y="4572000"/>
            <a:ext cx="6869514" cy="822960"/>
          </a:xfrm>
          <a:prstGeom prst="rect">
            <a:avLst/>
          </a:prstGeom>
          <a:solidFill>
            <a:schemeClr val="tx1"/>
          </a:solidFill>
          <a:ln>
            <a:noFill/>
          </a:ln>
        </p:spPr>
        <p:txBody>
          <a:bodyPr wrap="square" lIns="91440" tIns="0" rIns="91440" bIns="0" anchor="ctr">
            <a:noAutofit/>
          </a:bodyPr>
          <a:lstStyle>
            <a:lvl1pPr marL="0" indent="0">
              <a:lnSpc>
                <a:spcPct val="100000"/>
              </a:lnSpc>
              <a:spcBef>
                <a:spcPts val="0"/>
              </a:spcBef>
              <a:buNone/>
              <a:defRPr sz="6400" b="1" cap="all" baseline="0">
                <a:solidFill>
                  <a:schemeClr val="bg1"/>
                </a:solidFill>
              </a:defRPr>
            </a:lvl1pPr>
            <a:lvl2pPr marL="457200" indent="0">
              <a:buNone/>
              <a:defRPr sz="6400" b="1">
                <a:solidFill>
                  <a:schemeClr val="bg1"/>
                </a:solidFill>
              </a:defRPr>
            </a:lvl2pPr>
            <a:lvl3pPr marL="914400" indent="0">
              <a:buNone/>
              <a:defRPr sz="6400" b="1">
                <a:solidFill>
                  <a:schemeClr val="bg1"/>
                </a:solidFill>
              </a:defRPr>
            </a:lvl3pPr>
            <a:lvl4pPr marL="1371600" indent="0">
              <a:buNone/>
              <a:defRPr sz="6400" b="1">
                <a:solidFill>
                  <a:schemeClr val="bg1"/>
                </a:solidFill>
              </a:defRPr>
            </a:lvl4pPr>
            <a:lvl5pPr marL="1828800" indent="0">
              <a:buNone/>
              <a:defRPr sz="6400" b="1">
                <a:solidFill>
                  <a:schemeClr val="bg1"/>
                </a:solidFill>
              </a:defRPr>
            </a:lvl5pPr>
          </a:lstStyle>
          <a:p>
            <a:pPr lvl="0"/>
            <a:r>
              <a:rPr lang="en-US" dirty="0"/>
              <a:t>HEADLINE HERE</a:t>
            </a:r>
          </a:p>
        </p:txBody>
      </p:sp>
      <p:pic>
        <p:nvPicPr>
          <p:cNvPr id="8" name="Picture 7"/>
          <p:cNvPicPr>
            <a:picLocks noChangeAspect="1"/>
          </p:cNvPicPr>
          <p:nvPr/>
        </p:nvPicPr>
        <p:blipFill>
          <a:blip r:embed="rId2"/>
          <a:stretch>
            <a:fillRect/>
          </a:stretch>
        </p:blipFill>
        <p:spPr>
          <a:xfrm>
            <a:off x="485671" y="5945717"/>
            <a:ext cx="2014933" cy="279708"/>
          </a:xfrm>
          <a:prstGeom prst="rect">
            <a:avLst/>
          </a:prstGeom>
        </p:spPr>
      </p:pic>
    </p:spTree>
    <p:extLst>
      <p:ext uri="{BB962C8B-B14F-4D97-AF65-F5344CB8AC3E}">
        <p14:creationId xmlns:p14="http://schemas.microsoft.com/office/powerpoint/2010/main" val="1191498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Double Line">
    <p:spTree>
      <p:nvGrpSpPr>
        <p:cNvPr id="1" name=""/>
        <p:cNvGrpSpPr/>
        <p:nvPr/>
      </p:nvGrpSpPr>
      <p:grpSpPr>
        <a:xfrm>
          <a:off x="0" y="0"/>
          <a:ext cx="0" cy="0"/>
          <a:chOff x="0" y="0"/>
          <a:chExt cx="0" cy="0"/>
        </a:xfrm>
      </p:grpSpPr>
      <p:sp>
        <p:nvSpPr>
          <p:cNvPr id="10" name="Picture Placeholder 9"/>
          <p:cNvSpPr>
            <a:spLocks noGrp="1"/>
          </p:cNvSpPr>
          <p:nvPr>
            <p:ph type="pic" sz="quarter" idx="11" hasCustomPrompt="1"/>
          </p:nvPr>
        </p:nvSpPr>
        <p:spPr>
          <a:xfrm>
            <a:off x="0" y="0"/>
            <a:ext cx="12192000" cy="6858000"/>
          </a:xfrm>
          <a:prstGeom prst="rect">
            <a:avLst/>
          </a:prstGeom>
        </p:spPr>
        <p:txBody>
          <a:bodyPr anchor="ctr" anchorCtr="0"/>
          <a:lstStyle>
            <a:lvl1pPr marL="0" indent="0" algn="ctr">
              <a:buNone/>
              <a:defRPr sz="2400" baseline="0">
                <a:solidFill>
                  <a:schemeClr val="tx1"/>
                </a:solidFill>
              </a:defRPr>
            </a:lvl1pPr>
          </a:lstStyle>
          <a:p>
            <a:r>
              <a:rPr lang="en-US" dirty="0"/>
              <a:t>Drag and Drop Image</a:t>
            </a:r>
          </a:p>
        </p:txBody>
      </p:sp>
      <p:sp>
        <p:nvSpPr>
          <p:cNvPr id="2" name="Title 1"/>
          <p:cNvSpPr>
            <a:spLocks noGrp="1"/>
          </p:cNvSpPr>
          <p:nvPr>
            <p:ph type="title" hasCustomPrompt="1"/>
          </p:nvPr>
        </p:nvSpPr>
        <p:spPr>
          <a:xfrm>
            <a:off x="0" y="4416552"/>
            <a:ext cx="6126480" cy="594360"/>
          </a:xfrm>
          <a:solidFill>
            <a:schemeClr val="accent2"/>
          </a:solidFill>
        </p:spPr>
        <p:txBody>
          <a:bodyPr lIns="548640" rIns="91440" anchor="ctr" anchorCtr="0">
            <a:noAutofit/>
          </a:bodyPr>
          <a:lstStyle>
            <a:lvl1pPr algn="l">
              <a:lnSpc>
                <a:spcPct val="100000"/>
              </a:lnSpc>
              <a:spcBef>
                <a:spcPts val="0"/>
              </a:spcBef>
              <a:defRPr sz="4400" cap="all" baseline="0">
                <a:solidFill>
                  <a:schemeClr val="tx1"/>
                </a:solidFill>
              </a:defRPr>
            </a:lvl1pPr>
          </a:lstStyle>
          <a:p>
            <a:r>
              <a:rPr lang="en-US" dirty="0"/>
              <a:t>Double Divider</a:t>
            </a:r>
          </a:p>
        </p:txBody>
      </p:sp>
      <p:sp>
        <p:nvSpPr>
          <p:cNvPr id="4" name="Text Placeholder 3"/>
          <p:cNvSpPr>
            <a:spLocks noGrp="1"/>
          </p:cNvSpPr>
          <p:nvPr>
            <p:ph type="body" sz="quarter" idx="12" hasCustomPrompt="1"/>
          </p:nvPr>
        </p:nvSpPr>
        <p:spPr>
          <a:xfrm>
            <a:off x="0" y="5151192"/>
            <a:ext cx="4114800" cy="594360"/>
          </a:xfrm>
          <a:solidFill>
            <a:schemeClr val="accent2"/>
          </a:solidFill>
        </p:spPr>
        <p:txBody>
          <a:bodyPr lIns="548640" rIns="91440" anchor="ctr" anchorCtr="0">
            <a:noAutofit/>
          </a:bodyPr>
          <a:lstStyle>
            <a:lvl1pPr>
              <a:lnSpc>
                <a:spcPct val="100000"/>
              </a:lnSpc>
              <a:spcBef>
                <a:spcPts val="0"/>
              </a:spcBef>
              <a:defRPr sz="4400" b="1" cap="all" baseline="0">
                <a:solidFill>
                  <a:schemeClr val="tx1"/>
                </a:solidFill>
                <a:latin typeface="+mj-lt"/>
              </a:defRPr>
            </a:lvl1pPr>
          </a:lstStyle>
          <a:p>
            <a:pPr lvl="0"/>
            <a:r>
              <a:rPr lang="en-US" dirty="0"/>
              <a:t>headline</a:t>
            </a:r>
          </a:p>
        </p:txBody>
      </p:sp>
      <p:sp>
        <p:nvSpPr>
          <p:cNvPr id="3" name="Slide Number Placeholder 2"/>
          <p:cNvSpPr>
            <a:spLocks noGrp="1"/>
          </p:cNvSpPr>
          <p:nvPr>
            <p:ph type="sldNum" sz="quarter" idx="13"/>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0470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atement White">
    <p:spTree>
      <p:nvGrpSpPr>
        <p:cNvPr id="1" name=""/>
        <p:cNvGrpSpPr/>
        <p:nvPr/>
      </p:nvGrpSpPr>
      <p:grpSpPr>
        <a:xfrm>
          <a:off x="0" y="0"/>
          <a:ext cx="0" cy="0"/>
          <a:chOff x="0" y="0"/>
          <a:chExt cx="0" cy="0"/>
        </a:xfrm>
      </p:grpSpPr>
      <p:sp>
        <p:nvSpPr>
          <p:cNvPr id="8" name="Text Placeholder 11"/>
          <p:cNvSpPr>
            <a:spLocks noGrp="1"/>
          </p:cNvSpPr>
          <p:nvPr>
            <p:ph type="body" sz="quarter" idx="12" hasCustomPrompt="1"/>
          </p:nvPr>
        </p:nvSpPr>
        <p:spPr>
          <a:xfrm>
            <a:off x="548640" y="548639"/>
            <a:ext cx="8321040" cy="5669280"/>
          </a:xfrm>
          <a:prstGeom prst="rect">
            <a:avLst/>
          </a:prstGeom>
        </p:spPr>
        <p:txBody>
          <a:bodyPr lIns="0" tIns="0" rIns="0" bIns="0" anchor="ctr" anchorCtr="0">
            <a:noAutofit/>
          </a:bodyPr>
          <a:lstStyle>
            <a:lvl1pPr marL="0" indent="0">
              <a:lnSpc>
                <a:spcPct val="100000"/>
              </a:lnSpc>
              <a:spcBef>
                <a:spcPts val="3000"/>
              </a:spcBef>
              <a:buNone/>
              <a:defRPr sz="4000" b="1">
                <a:solidFill>
                  <a:schemeClr val="tx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11" name="Picture 10"/>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715760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tatement White w/ intro copy">
    <p:spTree>
      <p:nvGrpSpPr>
        <p:cNvPr id="1" name=""/>
        <p:cNvGrpSpPr/>
        <p:nvPr/>
      </p:nvGrpSpPr>
      <p:grpSpPr>
        <a:xfrm>
          <a:off x="0" y="0"/>
          <a:ext cx="0" cy="0"/>
          <a:chOff x="0" y="0"/>
          <a:chExt cx="0" cy="0"/>
        </a:xfrm>
      </p:grpSpPr>
      <p:sp>
        <p:nvSpPr>
          <p:cNvPr id="8" name="Text Placeholder 11"/>
          <p:cNvSpPr>
            <a:spLocks noGrp="1"/>
          </p:cNvSpPr>
          <p:nvPr>
            <p:ph type="body" sz="quarter" idx="12" hasCustomPrompt="1"/>
          </p:nvPr>
        </p:nvSpPr>
        <p:spPr>
          <a:xfrm>
            <a:off x="548640" y="548639"/>
            <a:ext cx="5577840" cy="5669280"/>
          </a:xfrm>
          <a:prstGeom prst="rect">
            <a:avLst/>
          </a:prstGeom>
        </p:spPr>
        <p:txBody>
          <a:bodyPr lIns="0" tIns="0" rIns="0" bIns="0" anchor="ctr" anchorCtr="0">
            <a:noAutofit/>
          </a:bodyPr>
          <a:lstStyle>
            <a:lvl1pPr marL="0" indent="0">
              <a:lnSpc>
                <a:spcPct val="100000"/>
              </a:lnSpc>
              <a:spcBef>
                <a:spcPts val="3000"/>
              </a:spcBef>
              <a:buNone/>
              <a:defRPr sz="4000" b="1">
                <a:solidFill>
                  <a:schemeClr val="tx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3" name="Content Placeholder 2"/>
          <p:cNvSpPr>
            <a:spLocks noGrp="1"/>
          </p:cNvSpPr>
          <p:nvPr>
            <p:ph sz="quarter" idx="16"/>
          </p:nvPr>
        </p:nvSpPr>
        <p:spPr>
          <a:xfrm>
            <a:off x="7068312" y="1325879"/>
            <a:ext cx="4572000" cy="4114800"/>
          </a:xfrm>
        </p:spPr>
        <p:txBody>
          <a:bodyPr anchor="ctr" anchorCtr="0">
            <a:normAutofit/>
          </a:bodyPr>
          <a:lstStyle>
            <a:lvl1pPr>
              <a:spcBef>
                <a:spcPts val="2400"/>
              </a:spcBef>
              <a:defRPr sz="2000">
                <a:solidFill>
                  <a:schemeClr val="tx1"/>
                </a:solidFill>
              </a:defRPr>
            </a:lvl1pPr>
            <a:lvl2pPr>
              <a:spcBef>
                <a:spcPts val="2400"/>
              </a:spcBef>
              <a:defRPr sz="2000">
                <a:solidFill>
                  <a:schemeClr val="tx1"/>
                </a:solidFill>
              </a:defRPr>
            </a:lvl2pPr>
            <a:lvl3pPr>
              <a:defRPr sz="1800">
                <a:solidFill>
                  <a:schemeClr val="tx1"/>
                </a:solidFill>
              </a:defRPr>
            </a:lvl3pPr>
            <a:lvl4pPr>
              <a:spcBef>
                <a:spcPts val="600"/>
              </a:spcBef>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6144711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tatment Black">
    <p:bg>
      <p:bgPr>
        <a:solidFill>
          <a:schemeClr val="tx1"/>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2" hasCustomPrompt="1"/>
          </p:nvPr>
        </p:nvSpPr>
        <p:spPr>
          <a:xfrm>
            <a:off x="548640" y="548639"/>
            <a:ext cx="8321040" cy="5669280"/>
          </a:xfrm>
          <a:prstGeom prst="rect">
            <a:avLst/>
          </a:prstGeom>
        </p:spPr>
        <p:txBody>
          <a:bodyPr lIns="0" tIns="0" rIns="0" bIns="0" anchor="ctr" anchorCtr="0">
            <a:noAutofit/>
          </a:bodyPr>
          <a:lstStyle>
            <a:lvl1pPr marL="0" indent="0">
              <a:lnSpc>
                <a:spcPct val="100000"/>
              </a:lnSpc>
              <a:spcBef>
                <a:spcPts val="3000"/>
              </a:spcBef>
              <a:buNone/>
              <a:defRPr sz="4000" b="1">
                <a:solidFill>
                  <a:schemeClr val="bg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9" name="Slide Number Placeholder 5"/>
          <p:cNvSpPr>
            <a:spLocks noGrp="1"/>
          </p:cNvSpPr>
          <p:nvPr>
            <p:ph type="sldNum" sz="quarter" idx="4"/>
          </p:nvPr>
        </p:nvSpPr>
        <p:spPr>
          <a:xfrm>
            <a:off x="11012557" y="6469623"/>
            <a:ext cx="627755" cy="99605"/>
          </a:xfrm>
          <a:prstGeom prst="rect">
            <a:avLst/>
          </a:prstGeom>
        </p:spPr>
        <p:txBody>
          <a:bodyPr vert="horz" lIns="0" tIns="0" rIns="0" bIns="0" rtlCol="0" anchor="ctr"/>
          <a:lstStyle>
            <a:lvl1pPr algn="r">
              <a:defRPr sz="700">
                <a:solidFill>
                  <a:schemeClr val="bg1"/>
                </a:solidFill>
              </a:defRPr>
            </a:lvl1pPr>
          </a:lstStyle>
          <a:p>
            <a:fld id="{D57F1E4F-1CFF-5643-939E-217C01CDF565}" type="slidenum">
              <a:rPr lang="en-US" smtClean="0"/>
              <a:pPr/>
              <a:t>‹#›</a:t>
            </a:fld>
            <a:endParaRPr lang="en-US" dirty="0"/>
          </a:p>
        </p:txBody>
      </p:sp>
      <p:pic>
        <p:nvPicPr>
          <p:cNvPr id="11" name="Picture 10"/>
          <p:cNvPicPr>
            <a:picLocks noChangeAspect="1"/>
          </p:cNvPicPr>
          <p:nvPr/>
        </p:nvPicPr>
        <p:blipFill>
          <a:blip r:embed="rId2"/>
          <a:stretch>
            <a:fillRect/>
          </a:stretch>
        </p:blipFill>
        <p:spPr>
          <a:xfrm>
            <a:off x="168360" y="6329854"/>
            <a:ext cx="2052395" cy="334111"/>
          </a:xfrm>
          <a:prstGeom prst="rect">
            <a:avLst/>
          </a:prstGeom>
        </p:spPr>
      </p:pic>
    </p:spTree>
    <p:extLst>
      <p:ext uri="{BB962C8B-B14F-4D97-AF65-F5344CB8AC3E}">
        <p14:creationId xmlns:p14="http://schemas.microsoft.com/office/powerpoint/2010/main" val="31896593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ment Black w/ intro copy">
    <p:bg>
      <p:bgPr>
        <a:solidFill>
          <a:schemeClr val="tx1"/>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2" hasCustomPrompt="1"/>
          </p:nvPr>
        </p:nvSpPr>
        <p:spPr>
          <a:xfrm>
            <a:off x="548640" y="548639"/>
            <a:ext cx="5577840" cy="5669280"/>
          </a:xfrm>
          <a:prstGeom prst="rect">
            <a:avLst/>
          </a:prstGeom>
        </p:spPr>
        <p:txBody>
          <a:bodyPr lIns="0" tIns="0" rIns="0" bIns="0" anchor="ctr" anchorCtr="0">
            <a:noAutofit/>
          </a:bodyPr>
          <a:lstStyle>
            <a:lvl1pPr marL="0" indent="0">
              <a:lnSpc>
                <a:spcPct val="100000"/>
              </a:lnSpc>
              <a:spcBef>
                <a:spcPts val="3000"/>
              </a:spcBef>
              <a:buNone/>
              <a:defRPr sz="4000" b="1">
                <a:solidFill>
                  <a:schemeClr val="bg1"/>
                </a:solidFill>
                <a:latin typeface="+mj-lt"/>
              </a:defRPr>
            </a:lvl1pPr>
            <a:lvl2pPr marL="457200" indent="0">
              <a:buNone/>
              <a:defRPr sz="4000" b="1">
                <a:solidFill>
                  <a:schemeClr val="tx2"/>
                </a:solidFill>
              </a:defRPr>
            </a:lvl2pPr>
            <a:lvl3pPr marL="914400" indent="0">
              <a:buNone/>
              <a:defRPr sz="4000" b="1">
                <a:solidFill>
                  <a:schemeClr val="tx2"/>
                </a:solidFill>
              </a:defRPr>
            </a:lvl3pPr>
            <a:lvl4pPr marL="1371600" indent="0">
              <a:buNone/>
              <a:defRPr sz="4000" b="1">
                <a:solidFill>
                  <a:schemeClr val="tx2"/>
                </a:solidFill>
              </a:defRPr>
            </a:lvl4pPr>
            <a:lvl5pPr marL="1828800" indent="0">
              <a:buNone/>
              <a:defRPr sz="4000" b="1">
                <a:solidFill>
                  <a:schemeClr val="tx2"/>
                </a:solidFill>
              </a:defRPr>
            </a:lvl5pPr>
          </a:lstStyle>
          <a:p>
            <a:pPr lvl="0"/>
            <a:r>
              <a:rPr lang="en-US" dirty="0"/>
              <a:t>Click To Edit Headline Styles</a:t>
            </a:r>
          </a:p>
        </p:txBody>
      </p:sp>
      <p:sp>
        <p:nvSpPr>
          <p:cNvPr id="9" name="Slide Number Placeholder 5"/>
          <p:cNvSpPr>
            <a:spLocks noGrp="1"/>
          </p:cNvSpPr>
          <p:nvPr>
            <p:ph type="sldNum" sz="quarter" idx="4"/>
          </p:nvPr>
        </p:nvSpPr>
        <p:spPr>
          <a:xfrm>
            <a:off x="11012557" y="6469623"/>
            <a:ext cx="627755" cy="99605"/>
          </a:xfrm>
          <a:prstGeom prst="rect">
            <a:avLst/>
          </a:prstGeom>
        </p:spPr>
        <p:txBody>
          <a:bodyPr vert="horz" lIns="0" tIns="0" rIns="0" bIns="0" rtlCol="0" anchor="ctr"/>
          <a:lstStyle>
            <a:lvl1pPr algn="r">
              <a:defRPr sz="700">
                <a:solidFill>
                  <a:schemeClr val="bg1"/>
                </a:solidFill>
              </a:defRPr>
            </a:lvl1pPr>
          </a:lstStyle>
          <a:p>
            <a:fld id="{D57F1E4F-1CFF-5643-939E-217C01CDF565}" type="slidenum">
              <a:rPr lang="en-US" smtClean="0"/>
              <a:pPr/>
              <a:t>‹#›</a:t>
            </a:fld>
            <a:endParaRPr lang="en-US" dirty="0"/>
          </a:p>
        </p:txBody>
      </p:sp>
      <p:sp>
        <p:nvSpPr>
          <p:cNvPr id="3" name="Content Placeholder 2"/>
          <p:cNvSpPr>
            <a:spLocks noGrp="1"/>
          </p:cNvSpPr>
          <p:nvPr>
            <p:ph sz="quarter" idx="16"/>
          </p:nvPr>
        </p:nvSpPr>
        <p:spPr>
          <a:xfrm>
            <a:off x="7068312" y="1325879"/>
            <a:ext cx="4572000" cy="4114800"/>
          </a:xfrm>
        </p:spPr>
        <p:txBody>
          <a:bodyPr anchor="ctr" anchorCtr="0">
            <a:normAutofit/>
          </a:bodyPr>
          <a:lstStyle>
            <a:lvl1pPr>
              <a:spcBef>
                <a:spcPts val="2400"/>
              </a:spcBef>
              <a:defRPr sz="2000">
                <a:solidFill>
                  <a:schemeClr val="bg1"/>
                </a:solidFill>
              </a:defRPr>
            </a:lvl1pPr>
            <a:lvl2pPr>
              <a:spcBef>
                <a:spcPts val="2400"/>
              </a:spcBef>
              <a:defRPr sz="2000">
                <a:solidFill>
                  <a:schemeClr val="bg1"/>
                </a:solidFill>
              </a:defRPr>
            </a:lvl2pPr>
            <a:lvl3pPr>
              <a:defRPr sz="1800">
                <a:solidFill>
                  <a:schemeClr val="bg1"/>
                </a:solidFill>
              </a:defRPr>
            </a:lvl3pPr>
            <a:lvl4pPr>
              <a:spcBef>
                <a:spcPts val="600"/>
              </a:spcBef>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p:nvPicPr>
        <p:blipFill>
          <a:blip r:embed="rId2"/>
          <a:stretch>
            <a:fillRect/>
          </a:stretch>
        </p:blipFill>
        <p:spPr>
          <a:xfrm>
            <a:off x="168360" y="6329854"/>
            <a:ext cx="2052395" cy="334111"/>
          </a:xfrm>
          <a:prstGeom prst="rect">
            <a:avLst/>
          </a:prstGeom>
        </p:spPr>
      </p:pic>
    </p:spTree>
    <p:extLst>
      <p:ext uri="{BB962C8B-B14F-4D97-AF65-F5344CB8AC3E}">
        <p14:creationId xmlns:p14="http://schemas.microsoft.com/office/powerpoint/2010/main" val="40251027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913880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Black">
    <p:bg>
      <p:bgPr>
        <a:solidFill>
          <a:schemeClr val="tx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012557" y="6469623"/>
            <a:ext cx="627755" cy="99605"/>
          </a:xfrm>
          <a:prstGeom prst="rect">
            <a:avLst/>
          </a:prstGeom>
        </p:spPr>
        <p:txBody>
          <a:bodyPr vert="horz" lIns="0" tIns="0" rIns="0" bIns="0" rtlCol="0" anchor="ctr"/>
          <a:lstStyle>
            <a:lvl1pPr algn="r">
              <a:defRPr sz="700">
                <a:solidFill>
                  <a:schemeClr val="bg1"/>
                </a:solidFill>
              </a:defRPr>
            </a:lvl1pPr>
          </a:lstStyle>
          <a:p>
            <a:fld id="{D57F1E4F-1CFF-5643-939E-217C01CDF565}" type="slidenum">
              <a:rPr lang="en-US" smtClean="0"/>
              <a:pPr/>
              <a:t>‹#›</a:t>
            </a:fld>
            <a:endParaRPr lang="en-US" dirty="0"/>
          </a:p>
        </p:txBody>
      </p:sp>
      <p:pic>
        <p:nvPicPr>
          <p:cNvPr id="9" name="Picture 8"/>
          <p:cNvPicPr>
            <a:picLocks noChangeAspect="1"/>
          </p:cNvPicPr>
          <p:nvPr/>
        </p:nvPicPr>
        <p:blipFill>
          <a:blip r:embed="rId2"/>
          <a:stretch>
            <a:fillRect/>
          </a:stretch>
        </p:blipFill>
        <p:spPr>
          <a:xfrm>
            <a:off x="168360" y="6329854"/>
            <a:ext cx="2052395" cy="334111"/>
          </a:xfrm>
          <a:prstGeom prst="rect">
            <a:avLst/>
          </a:prstGeom>
        </p:spPr>
      </p:pic>
    </p:spTree>
    <p:extLst>
      <p:ext uri="{BB962C8B-B14F-4D97-AF65-F5344CB8AC3E}">
        <p14:creationId xmlns:p14="http://schemas.microsoft.com/office/powerpoint/2010/main" val="784807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ingle Headline Sub Graphic Left">
    <p:spTree>
      <p:nvGrpSpPr>
        <p:cNvPr id="1" name=""/>
        <p:cNvGrpSpPr/>
        <p:nvPr/>
      </p:nvGrpSpPr>
      <p:grpSpPr>
        <a:xfrm>
          <a:off x="0" y="0"/>
          <a:ext cx="0" cy="0"/>
          <a:chOff x="0" y="0"/>
          <a:chExt cx="0" cy="0"/>
        </a:xfrm>
      </p:grpSpPr>
      <p:sp>
        <p:nvSpPr>
          <p:cNvPr id="10" name="Content Placeholder 9"/>
          <p:cNvSpPr>
            <a:spLocks noGrp="1"/>
          </p:cNvSpPr>
          <p:nvPr>
            <p:ph sz="quarter" idx="26" hasCustomPrompt="1"/>
          </p:nvPr>
        </p:nvSpPr>
        <p:spPr>
          <a:xfrm>
            <a:off x="548640" y="1600200"/>
            <a:ext cx="5212080" cy="4572000"/>
          </a:xfrm>
        </p:spPr>
        <p:txBody>
          <a:bodyPr anchor="ctr" anchorCtr="1"/>
          <a:lstStyle>
            <a:lvl1pPr>
              <a:defRPr sz="1800" baseline="0">
                <a:solidFill>
                  <a:schemeClr val="tx1"/>
                </a:solidFill>
              </a:defRPr>
            </a:lvl1pPr>
          </a:lstStyle>
          <a:p>
            <a:pPr lvl="0"/>
            <a:r>
              <a:rPr lang="en-US" dirty="0"/>
              <a:t>Insert Chart / Table / Smart Art / Image</a:t>
            </a:r>
          </a:p>
        </p:txBody>
      </p:sp>
      <p:sp>
        <p:nvSpPr>
          <p:cNvPr id="1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21"/>
          </p:nvPr>
        </p:nvSpPr>
        <p:spPr>
          <a:xfrm>
            <a:off x="6192076" y="2148840"/>
            <a:ext cx="5449824"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22" hasCustomPrompt="1"/>
          </p:nvPr>
        </p:nvSpPr>
        <p:spPr>
          <a:xfrm>
            <a:off x="6192076" y="1600200"/>
            <a:ext cx="5449824"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pic>
        <p:nvPicPr>
          <p:cNvPr id="11" name="Picture 10"/>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40422779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ouble Headline Sub Graphic Left">
    <p:spTree>
      <p:nvGrpSpPr>
        <p:cNvPr id="1" name=""/>
        <p:cNvGrpSpPr/>
        <p:nvPr/>
      </p:nvGrpSpPr>
      <p:grpSpPr>
        <a:xfrm>
          <a:off x="0" y="0"/>
          <a:ext cx="0" cy="0"/>
          <a:chOff x="0" y="0"/>
          <a:chExt cx="0" cy="0"/>
        </a:xfrm>
      </p:grpSpPr>
      <p:sp>
        <p:nvSpPr>
          <p:cNvPr id="10" name="Content Placeholder 9"/>
          <p:cNvSpPr>
            <a:spLocks noGrp="1"/>
          </p:cNvSpPr>
          <p:nvPr>
            <p:ph sz="quarter" idx="26" hasCustomPrompt="1"/>
          </p:nvPr>
        </p:nvSpPr>
        <p:spPr>
          <a:xfrm>
            <a:off x="548640" y="2057400"/>
            <a:ext cx="5212080" cy="4114800"/>
          </a:xfrm>
        </p:spPr>
        <p:txBody>
          <a:bodyPr anchor="ctr" anchorCtr="1"/>
          <a:lstStyle>
            <a:lvl1pPr>
              <a:defRPr sz="1800" baseline="0">
                <a:solidFill>
                  <a:schemeClr val="tx1"/>
                </a:solidFill>
              </a:defRPr>
            </a:lvl1pPr>
          </a:lstStyle>
          <a:p>
            <a:pPr lvl="0"/>
            <a:r>
              <a:rPr lang="en-US" dirty="0"/>
              <a:t>Insert Chart / Table / Smart Art / Image</a:t>
            </a:r>
          </a:p>
        </p:txBody>
      </p:sp>
      <p:sp>
        <p:nvSpPr>
          <p:cNvPr id="1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550164" y="365760"/>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4" name="Text Placeholder 3"/>
          <p:cNvSpPr>
            <a:spLocks noGrp="1"/>
          </p:cNvSpPr>
          <p:nvPr>
            <p:ph type="body" sz="quarter" idx="21"/>
          </p:nvPr>
        </p:nvSpPr>
        <p:spPr>
          <a:xfrm>
            <a:off x="6192076" y="2606040"/>
            <a:ext cx="5449824" cy="35661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22" hasCustomPrompt="1"/>
          </p:nvPr>
        </p:nvSpPr>
        <p:spPr>
          <a:xfrm>
            <a:off x="6192076" y="2057400"/>
            <a:ext cx="5449824"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pic>
        <p:nvPicPr>
          <p:cNvPr id="11" name="Picture 10"/>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1328669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alf Yellow Single Headline w/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rgbClr val="000000"/>
              </a:solidFill>
              <a:cs typeface="Georgia"/>
            </a:endParaRPr>
          </a:p>
        </p:txBody>
      </p:sp>
      <p:sp>
        <p:nvSpPr>
          <p:cNvPr id="5" name="Picture Placeholder 6"/>
          <p:cNvSpPr>
            <a:spLocks noGrp="1"/>
          </p:cNvSpPr>
          <p:nvPr>
            <p:ph type="pic" sz="quarter" idx="12" hasCustomPrompt="1"/>
          </p:nvPr>
        </p:nvSpPr>
        <p:spPr bwMode="gray">
          <a:xfrm>
            <a:off x="550164" y="1645920"/>
            <a:ext cx="11091672" cy="4526280"/>
          </a:xfrm>
          <a:prstGeom prst="rect">
            <a:avLst/>
          </a:prstGeom>
          <a:solidFill>
            <a:schemeClr val="bg1"/>
          </a:solidFill>
        </p:spPr>
        <p:txBody>
          <a:bodyPr anchor="ctr" anchorCtr="0"/>
          <a:lstStyle>
            <a:lvl1pPr marL="0" indent="0" algn="ctr">
              <a:buNone/>
              <a:defRPr sz="2400">
                <a:solidFill>
                  <a:schemeClr val="tx1"/>
                </a:solidFill>
              </a:defRPr>
            </a:lvl1pPr>
          </a:lstStyle>
          <a:p>
            <a:r>
              <a:rPr lang="en-US" dirty="0"/>
              <a:t>Drag and Drop Image</a:t>
            </a:r>
          </a:p>
        </p:txBody>
      </p:sp>
      <p:sp>
        <p:nvSpPr>
          <p:cNvPr id="10"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21102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age White">
    <p:bg>
      <p:bgPr>
        <a:solidFill>
          <a:schemeClr val="bg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880360" y="4770268"/>
            <a:ext cx="9307914" cy="400110"/>
          </a:xfrm>
          <a:prstGeom prst="rect">
            <a:avLst/>
          </a:prstGeom>
          <a:solidFill>
            <a:schemeClr val="accent2"/>
          </a:solidFill>
        </p:spPr>
        <p:txBody>
          <a:bodyPr wrap="square" lIns="91440" tIns="0" rIns="91440" bIns="0" anchor="ctr">
            <a:normAutofit/>
          </a:bodyPr>
          <a:lstStyle>
            <a:lvl1pPr marL="0" indent="0">
              <a:lnSpc>
                <a:spcPct val="100000"/>
              </a:lnSpc>
              <a:spcBef>
                <a:spcPts val="0"/>
              </a:spcBef>
              <a:buNone/>
              <a:defRPr sz="2600" b="1" cap="all" baseline="0">
                <a:solidFill>
                  <a:schemeClr val="tx1"/>
                </a:solidFill>
              </a:defRPr>
            </a:lvl1pPr>
            <a:lvl2pPr marL="457200" indent="0">
              <a:buNone/>
              <a:defRPr sz="2800" b="1">
                <a:solidFill>
                  <a:schemeClr val="tx2"/>
                </a:solidFill>
              </a:defRPr>
            </a:lvl2pPr>
            <a:lvl3pPr marL="914400" indent="0">
              <a:buNone/>
              <a:defRPr sz="2800" b="1">
                <a:solidFill>
                  <a:schemeClr val="tx2"/>
                </a:solidFill>
              </a:defRPr>
            </a:lvl3pPr>
            <a:lvl4pPr marL="1371600" indent="0">
              <a:buNone/>
              <a:defRPr sz="2800" b="1">
                <a:solidFill>
                  <a:schemeClr val="tx2"/>
                </a:solidFill>
              </a:defRPr>
            </a:lvl4pPr>
            <a:lvl5pPr marL="1828800" indent="0">
              <a:buNone/>
              <a:defRPr sz="2800" b="1">
                <a:solidFill>
                  <a:schemeClr val="tx2"/>
                </a:solidFill>
              </a:defRPr>
            </a:lvl5pPr>
          </a:lstStyle>
          <a:p>
            <a:pPr lvl="0"/>
            <a:r>
              <a:rPr lang="en-US" dirty="0"/>
              <a:t>Presentation name</a:t>
            </a:r>
          </a:p>
        </p:txBody>
      </p:sp>
      <p:sp>
        <p:nvSpPr>
          <p:cNvPr id="6" name="Text Placeholder 5"/>
          <p:cNvSpPr>
            <a:spLocks noGrp="1"/>
          </p:cNvSpPr>
          <p:nvPr>
            <p:ph type="body" sz="quarter" idx="11" hasCustomPrompt="1"/>
          </p:nvPr>
        </p:nvSpPr>
        <p:spPr>
          <a:xfrm>
            <a:off x="2884086" y="5403885"/>
            <a:ext cx="7772400" cy="338554"/>
          </a:xfrm>
          <a:prstGeom prst="rect">
            <a:avLst/>
          </a:prstGeom>
        </p:spPr>
        <p:txBody>
          <a:bodyPr lIns="91440" tIns="0" bIns="0">
            <a:spAutoFit/>
          </a:bodyPr>
          <a:lstStyle>
            <a:lvl1pPr marL="0" indent="0">
              <a:lnSpc>
                <a:spcPct val="100000"/>
              </a:lnSpc>
              <a:spcBef>
                <a:spcPts val="0"/>
              </a:spcBef>
              <a:buNone/>
              <a:defRPr sz="2200" b="1">
                <a:solidFill>
                  <a:schemeClr val="tx1"/>
                </a:solidFill>
              </a:defRPr>
            </a:lvl1pPr>
            <a:lvl2pPr marL="457200" indent="0">
              <a:buNone/>
              <a:defRPr b="1">
                <a:solidFill>
                  <a:schemeClr val="tx2"/>
                </a:solidFill>
              </a:defRPr>
            </a:lvl2pPr>
            <a:lvl3pPr marL="914400" indent="0">
              <a:buNone/>
              <a:defRPr b="1">
                <a:solidFill>
                  <a:schemeClr val="tx2"/>
                </a:solidFill>
              </a:defRPr>
            </a:lvl3pPr>
            <a:lvl4pPr marL="1371600" indent="0">
              <a:buNone/>
              <a:defRPr b="1">
                <a:solidFill>
                  <a:schemeClr val="tx2"/>
                </a:solidFill>
              </a:defRPr>
            </a:lvl4pPr>
            <a:lvl5pPr marL="1828800" indent="0">
              <a:buNone/>
              <a:defRPr b="1">
                <a:solidFill>
                  <a:schemeClr val="tx2"/>
                </a:solidFill>
              </a:defRPr>
            </a:lvl5pPr>
          </a:lstStyle>
          <a:p>
            <a:pPr lvl="0"/>
            <a:r>
              <a:rPr lang="en-US" dirty="0"/>
              <a:t>Client Name</a:t>
            </a:r>
          </a:p>
        </p:txBody>
      </p:sp>
      <p:sp>
        <p:nvSpPr>
          <p:cNvPr id="14" name="Text Placeholder 5"/>
          <p:cNvSpPr>
            <a:spLocks noGrp="1"/>
          </p:cNvSpPr>
          <p:nvPr>
            <p:ph type="body" sz="quarter" idx="12" hasCustomPrompt="1"/>
          </p:nvPr>
        </p:nvSpPr>
        <p:spPr>
          <a:xfrm>
            <a:off x="2884086" y="5852160"/>
            <a:ext cx="5486400" cy="276999"/>
          </a:xfrm>
          <a:prstGeom prst="rect">
            <a:avLst/>
          </a:prstGeom>
        </p:spPr>
        <p:txBody>
          <a:bodyPr lIns="91440" tIns="0" bIns="0">
            <a:spAutoFit/>
          </a:bodyPr>
          <a:lstStyle>
            <a:lvl1pPr marL="0" indent="0">
              <a:lnSpc>
                <a:spcPct val="100000"/>
              </a:lnSpc>
              <a:spcBef>
                <a:spcPts val="0"/>
              </a:spcBef>
              <a:buNone/>
              <a:defRPr sz="1800" b="0">
                <a:solidFill>
                  <a:schemeClr val="tx1"/>
                </a:solidFill>
              </a:defRPr>
            </a:lvl1pPr>
            <a:lvl2pPr marL="457200" indent="0">
              <a:buNone/>
              <a:defRPr b="1">
                <a:solidFill>
                  <a:schemeClr val="tx2"/>
                </a:solidFill>
              </a:defRPr>
            </a:lvl2pPr>
            <a:lvl3pPr marL="914400" indent="0">
              <a:buNone/>
              <a:defRPr b="1">
                <a:solidFill>
                  <a:schemeClr val="tx2"/>
                </a:solidFill>
              </a:defRPr>
            </a:lvl3pPr>
            <a:lvl4pPr marL="1371600" indent="0">
              <a:buNone/>
              <a:defRPr b="1">
                <a:solidFill>
                  <a:schemeClr val="tx2"/>
                </a:solidFill>
              </a:defRPr>
            </a:lvl4pPr>
            <a:lvl5pPr marL="1828800" indent="0">
              <a:buNone/>
              <a:defRPr b="1">
                <a:solidFill>
                  <a:schemeClr val="tx2"/>
                </a:solidFill>
              </a:defRPr>
            </a:lvl5pPr>
          </a:lstStyle>
          <a:p>
            <a:pPr lvl="0"/>
            <a:r>
              <a:rPr lang="en-US" dirty="0"/>
              <a:t>Date</a:t>
            </a:r>
          </a:p>
        </p:txBody>
      </p:sp>
      <p:pic>
        <p:nvPicPr>
          <p:cNvPr id="10" name="Picture 9"/>
          <p:cNvPicPr>
            <a:picLocks noChangeAspect="1"/>
          </p:cNvPicPr>
          <p:nvPr/>
        </p:nvPicPr>
        <p:blipFill>
          <a:blip r:embed="rId2"/>
          <a:stretch>
            <a:fillRect/>
          </a:stretch>
        </p:blipFill>
        <p:spPr>
          <a:xfrm>
            <a:off x="205752" y="198060"/>
            <a:ext cx="3009418" cy="417760"/>
          </a:xfrm>
          <a:prstGeom prst="rect">
            <a:avLst/>
          </a:prstGeom>
        </p:spPr>
      </p:pic>
    </p:spTree>
    <p:extLst>
      <p:ext uri="{BB962C8B-B14F-4D97-AF65-F5344CB8AC3E}">
        <p14:creationId xmlns:p14="http://schemas.microsoft.com/office/powerpoint/2010/main" val="23723367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alf Yellow Double Headline w/ Image">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6"/>
          <p:cNvSpPr>
            <a:spLocks noGrp="1"/>
          </p:cNvSpPr>
          <p:nvPr>
            <p:ph type="pic" sz="quarter" idx="12" hasCustomPrompt="1"/>
          </p:nvPr>
        </p:nvSpPr>
        <p:spPr bwMode="gray">
          <a:xfrm>
            <a:off x="550164" y="2057400"/>
            <a:ext cx="11091672" cy="4114800"/>
          </a:xfrm>
          <a:prstGeom prst="rect">
            <a:avLst/>
          </a:prstGeom>
          <a:solidFill>
            <a:schemeClr val="bg1"/>
          </a:solidFill>
        </p:spPr>
        <p:txBody>
          <a:bodyPr anchor="ctr" anchorCtr="0"/>
          <a:lstStyle>
            <a:lvl1pPr marL="0" indent="0" algn="ctr">
              <a:buNone/>
              <a:defRPr sz="2400">
                <a:solidFill>
                  <a:schemeClr val="tx1"/>
                </a:solidFill>
              </a:defRPr>
            </a:lvl1pPr>
          </a:lstStyle>
          <a:p>
            <a:r>
              <a:rPr lang="en-US" dirty="0"/>
              <a:t>Drag and Drop Image</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550164" y="365760"/>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1312273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sults Single Headline">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21"/>
          </p:nvPr>
        </p:nvSpPr>
        <p:spPr>
          <a:xfrm>
            <a:off x="6192076" y="2148840"/>
            <a:ext cx="5449824" cy="2423160"/>
          </a:xfrm>
        </p:spPr>
        <p:txBody>
          <a:bodyPr/>
          <a:lstStyle>
            <a:lvl1pPr>
              <a:spcBef>
                <a:spcPts val="1200"/>
              </a:spcBef>
              <a:defRPr>
                <a:solidFill>
                  <a:schemeClr val="tx1"/>
                </a:solidFill>
              </a:defRPr>
            </a:lvl1pPr>
            <a:lvl2pPr>
              <a:spcBef>
                <a:spcPts val="6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30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22" hasCustomPrompt="1"/>
          </p:nvPr>
        </p:nvSpPr>
        <p:spPr>
          <a:xfrm>
            <a:off x="6192076" y="1600200"/>
            <a:ext cx="5449824"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sp>
        <p:nvSpPr>
          <p:cNvPr id="6" name="Text Placeholder 5"/>
          <p:cNvSpPr>
            <a:spLocks noGrp="1"/>
          </p:cNvSpPr>
          <p:nvPr>
            <p:ph type="body" sz="quarter" idx="23"/>
          </p:nvPr>
        </p:nvSpPr>
        <p:spPr>
          <a:xfrm>
            <a:off x="6192076" y="5578158"/>
            <a:ext cx="5449824" cy="640080"/>
          </a:xfrm>
        </p:spPr>
        <p:txBody>
          <a:bodyPr anchor="t" anchorCtr="0"/>
          <a:lstStyle>
            <a:lvl1pPr>
              <a:spcBef>
                <a:spcPts val="600"/>
              </a:spcBef>
              <a:defRPr>
                <a:solidFill>
                  <a:schemeClr val="tx1"/>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
        <p:nvSpPr>
          <p:cNvPr id="8" name="Text Placeholder 7"/>
          <p:cNvSpPr>
            <a:spLocks noGrp="1"/>
          </p:cNvSpPr>
          <p:nvPr>
            <p:ph type="body" sz="quarter" idx="24" hasCustomPrompt="1"/>
          </p:nvPr>
        </p:nvSpPr>
        <p:spPr>
          <a:xfrm>
            <a:off x="6192012" y="5029200"/>
            <a:ext cx="5449888"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sp>
        <p:nvSpPr>
          <p:cNvPr id="7" name="Table Placeholder 6"/>
          <p:cNvSpPr>
            <a:spLocks noGrp="1"/>
          </p:cNvSpPr>
          <p:nvPr>
            <p:ph type="tbl" sz="quarter" idx="25" hasCustomPrompt="1"/>
          </p:nvPr>
        </p:nvSpPr>
        <p:spPr>
          <a:xfrm>
            <a:off x="548640" y="1600200"/>
            <a:ext cx="5257800" cy="4617720"/>
          </a:xfrm>
        </p:spPr>
        <p:txBody>
          <a:bodyPr anchor="ctr" anchorCtr="1"/>
          <a:lstStyle>
            <a:lvl1pPr>
              <a:defRPr sz="2800">
                <a:solidFill>
                  <a:schemeClr val="tx1"/>
                </a:solidFill>
              </a:defRPr>
            </a:lvl1pPr>
          </a:lstStyle>
          <a:p>
            <a:r>
              <a:rPr lang="en-US" dirty="0"/>
              <a:t>Insert Table</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941351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sults Double Headline">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550164" y="365760"/>
            <a:ext cx="11091672" cy="1231106"/>
          </a:xfrm>
        </p:spPr>
        <p:txBody>
          <a:bodyPr>
            <a:spAutoFit/>
          </a:bodyPr>
          <a:lstStyle>
            <a:lvl1pPr>
              <a:defRPr>
                <a:solidFill>
                  <a:schemeClr val="tx1"/>
                </a:solidFill>
              </a:defRPr>
            </a:lvl1pPr>
          </a:lstStyle>
          <a:p>
            <a:r>
              <a:rPr lang="en-US" dirty="0"/>
              <a:t>Click To Edit Master Title Styles Example of a Double Headline</a:t>
            </a:r>
          </a:p>
        </p:txBody>
      </p:sp>
      <p:sp>
        <p:nvSpPr>
          <p:cNvPr id="4" name="Text Placeholder 3"/>
          <p:cNvSpPr>
            <a:spLocks noGrp="1"/>
          </p:cNvSpPr>
          <p:nvPr>
            <p:ph type="body" sz="quarter" idx="21"/>
          </p:nvPr>
        </p:nvSpPr>
        <p:spPr>
          <a:xfrm>
            <a:off x="6192076" y="2651760"/>
            <a:ext cx="5449824" cy="1920240"/>
          </a:xfrm>
        </p:spPr>
        <p:txBody>
          <a:bodyPr/>
          <a:lstStyle>
            <a:lvl1pPr>
              <a:spcBef>
                <a:spcPts val="1200"/>
              </a:spcBef>
              <a:defRPr>
                <a:solidFill>
                  <a:schemeClr val="tx1"/>
                </a:solidFill>
              </a:defRPr>
            </a:lvl1pPr>
            <a:lvl2pPr>
              <a:spcBef>
                <a:spcPts val="6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30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22" hasCustomPrompt="1"/>
          </p:nvPr>
        </p:nvSpPr>
        <p:spPr>
          <a:xfrm>
            <a:off x="6192076" y="2103120"/>
            <a:ext cx="5449824"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sp>
        <p:nvSpPr>
          <p:cNvPr id="6" name="Text Placeholder 5"/>
          <p:cNvSpPr>
            <a:spLocks noGrp="1"/>
          </p:cNvSpPr>
          <p:nvPr>
            <p:ph type="body" sz="quarter" idx="23"/>
          </p:nvPr>
        </p:nvSpPr>
        <p:spPr>
          <a:xfrm>
            <a:off x="6192076" y="5578158"/>
            <a:ext cx="5449824" cy="640080"/>
          </a:xfrm>
        </p:spPr>
        <p:txBody>
          <a:bodyPr anchor="t" anchorCtr="0"/>
          <a:lstStyle>
            <a:lvl1pPr>
              <a:spcBef>
                <a:spcPts val="600"/>
              </a:spcBef>
              <a:defRPr>
                <a:solidFill>
                  <a:schemeClr val="tx1"/>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p:txBody>
      </p:sp>
      <p:sp>
        <p:nvSpPr>
          <p:cNvPr id="8" name="Text Placeholder 7"/>
          <p:cNvSpPr>
            <a:spLocks noGrp="1"/>
          </p:cNvSpPr>
          <p:nvPr>
            <p:ph type="body" sz="quarter" idx="24" hasCustomPrompt="1"/>
          </p:nvPr>
        </p:nvSpPr>
        <p:spPr>
          <a:xfrm>
            <a:off x="6192012" y="5029200"/>
            <a:ext cx="5449888" cy="369332"/>
          </a:xfrm>
        </p:spPr>
        <p:txBody>
          <a:bodyPr>
            <a:spAutoFit/>
          </a:bodyPr>
          <a:lstStyle>
            <a:lvl1pPr>
              <a:spcBef>
                <a:spcPts val="0"/>
              </a:spcBef>
              <a:defRPr sz="2400" b="1">
                <a:solidFill>
                  <a:schemeClr val="tx1"/>
                </a:solidFill>
              </a:defRPr>
            </a:lvl1pPr>
          </a:lstStyle>
          <a:p>
            <a:pPr lvl="0"/>
            <a:r>
              <a:rPr lang="en-US" dirty="0"/>
              <a:t>Click To Edit Subhead Headline</a:t>
            </a:r>
          </a:p>
        </p:txBody>
      </p:sp>
      <p:sp>
        <p:nvSpPr>
          <p:cNvPr id="7" name="Table Placeholder 6"/>
          <p:cNvSpPr>
            <a:spLocks noGrp="1"/>
          </p:cNvSpPr>
          <p:nvPr>
            <p:ph type="tbl" sz="quarter" idx="25" hasCustomPrompt="1"/>
          </p:nvPr>
        </p:nvSpPr>
        <p:spPr>
          <a:xfrm>
            <a:off x="548640" y="2103120"/>
            <a:ext cx="5257800" cy="4114800"/>
          </a:xfrm>
        </p:spPr>
        <p:txBody>
          <a:bodyPr anchor="ctr" anchorCtr="1"/>
          <a:lstStyle>
            <a:lvl1pPr>
              <a:defRPr sz="2800">
                <a:solidFill>
                  <a:schemeClr val="tx1"/>
                </a:solidFill>
              </a:defRPr>
            </a:lvl1pPr>
          </a:lstStyle>
          <a:p>
            <a:r>
              <a:rPr lang="en-US" dirty="0"/>
              <a:t>Insert Table</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752922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am 2 Up">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2349500" y="1809046"/>
            <a:ext cx="3200400" cy="3200400"/>
          </a:xfrm>
          <a:prstGeom prst="ellipse">
            <a:avLst/>
          </a:prstGeom>
          <a:ln w="12700">
            <a:solidFill>
              <a:schemeClr val="tx1"/>
            </a:solidFill>
          </a:ln>
        </p:spPr>
        <p:txBody>
          <a:bodyPr anchor="ctr" anchorCtr="0"/>
          <a:lstStyle>
            <a:lvl1pPr marL="0" indent="0" algn="ctr">
              <a:buNone/>
              <a:defRPr sz="2400">
                <a:solidFill>
                  <a:schemeClr val="tx1"/>
                </a:solidFill>
              </a:defRPr>
            </a:lvl1pPr>
          </a:lstStyle>
          <a:p>
            <a:r>
              <a:rPr lang="en-US" dirty="0"/>
              <a:t>Drag and Drop Image</a:t>
            </a:r>
          </a:p>
        </p:txBody>
      </p:sp>
      <p:sp>
        <p:nvSpPr>
          <p:cNvPr id="12" name="Picture Placeholder 9"/>
          <p:cNvSpPr>
            <a:spLocks noGrp="1" noChangeAspect="1"/>
          </p:cNvSpPr>
          <p:nvPr>
            <p:ph type="pic" sz="quarter" idx="13" hasCustomPrompt="1"/>
          </p:nvPr>
        </p:nvSpPr>
        <p:spPr>
          <a:xfrm>
            <a:off x="6639560" y="1809046"/>
            <a:ext cx="3200400" cy="3200400"/>
          </a:xfrm>
          <a:prstGeom prst="ellipse">
            <a:avLst/>
          </a:prstGeom>
          <a:ln w="12700">
            <a:solidFill>
              <a:schemeClr val="tx1"/>
            </a:solidFill>
          </a:ln>
        </p:spPr>
        <p:txBody>
          <a:bodyPr anchor="ctr" anchorCtr="0"/>
          <a:lstStyle>
            <a:lvl1pPr marL="0" indent="0" algn="ctr">
              <a:buNone/>
              <a:defRPr sz="2400" baseline="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2349500" y="5303520"/>
            <a:ext cx="3200400" cy="307777"/>
          </a:xfrm>
          <a:prstGeom prst="rect">
            <a:avLst/>
          </a:prstGeom>
        </p:spPr>
        <p:txBody>
          <a:bodyPr wrap="square">
            <a:spAutoFit/>
          </a:bodyPr>
          <a:lstStyle>
            <a:lvl1pPr marL="0" indent="0" algn="ctr">
              <a:lnSpc>
                <a:spcPct val="100000"/>
              </a:lnSpc>
              <a:spcBef>
                <a:spcPts val="0"/>
              </a:spcBef>
              <a:buNone/>
              <a:defRPr sz="20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7" name="Text Placeholder 15"/>
          <p:cNvSpPr>
            <a:spLocks noGrp="1"/>
          </p:cNvSpPr>
          <p:nvPr>
            <p:ph type="body" sz="quarter" idx="15" hasCustomPrompt="1"/>
          </p:nvPr>
        </p:nvSpPr>
        <p:spPr>
          <a:xfrm>
            <a:off x="2349500" y="5669280"/>
            <a:ext cx="3200400" cy="276999"/>
          </a:xfrm>
          <a:prstGeom prst="rect">
            <a:avLst/>
          </a:prstGeom>
        </p:spPr>
        <p:txBody>
          <a:bodyPr wrap="square">
            <a:spAutoFit/>
          </a:bodyPr>
          <a:lstStyle>
            <a:lvl1pPr marL="0" indent="0" algn="ctr">
              <a:lnSpc>
                <a:spcPct val="100000"/>
              </a:lnSpc>
              <a:spcBef>
                <a:spcPts val="0"/>
              </a:spcBef>
              <a:buNone/>
              <a:defRPr sz="18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Text Placeholder 15"/>
          <p:cNvSpPr>
            <a:spLocks noGrp="1"/>
          </p:cNvSpPr>
          <p:nvPr>
            <p:ph type="body" sz="quarter" idx="18" hasCustomPrompt="1"/>
          </p:nvPr>
        </p:nvSpPr>
        <p:spPr>
          <a:xfrm>
            <a:off x="6639560" y="5303520"/>
            <a:ext cx="3200400" cy="307777"/>
          </a:xfrm>
          <a:prstGeom prst="rect">
            <a:avLst/>
          </a:prstGeom>
        </p:spPr>
        <p:txBody>
          <a:bodyPr wrap="square">
            <a:spAutoFit/>
          </a:bodyPr>
          <a:lstStyle>
            <a:lvl1pPr marL="0" indent="0" algn="ctr">
              <a:lnSpc>
                <a:spcPct val="100000"/>
              </a:lnSpc>
              <a:spcBef>
                <a:spcPts val="0"/>
              </a:spcBef>
              <a:buNone/>
              <a:defRPr sz="20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1" name="Text Placeholder 15"/>
          <p:cNvSpPr>
            <a:spLocks noGrp="1"/>
          </p:cNvSpPr>
          <p:nvPr>
            <p:ph type="body" sz="quarter" idx="19" hasCustomPrompt="1"/>
          </p:nvPr>
        </p:nvSpPr>
        <p:spPr>
          <a:xfrm>
            <a:off x="6639560" y="5669280"/>
            <a:ext cx="3200400" cy="276999"/>
          </a:xfrm>
          <a:prstGeom prst="rect">
            <a:avLst/>
          </a:prstGeom>
        </p:spPr>
        <p:txBody>
          <a:bodyPr wrap="square">
            <a:spAutoFit/>
          </a:bodyPr>
          <a:lstStyle>
            <a:lvl1pPr marL="0" indent="0" algn="ctr">
              <a:lnSpc>
                <a:spcPct val="100000"/>
              </a:lnSpc>
              <a:spcBef>
                <a:spcPts val="0"/>
              </a:spcBef>
              <a:buNone/>
              <a:defRPr sz="18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4"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717963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am 3 Up">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548640" y="1925828"/>
            <a:ext cx="2971800" cy="2971800"/>
          </a:xfrm>
          <a:prstGeom prst="ellipse">
            <a:avLst/>
          </a:prstGeom>
          <a:ln w="12700">
            <a:solidFill>
              <a:schemeClr val="tx1"/>
            </a:solidFill>
          </a:ln>
        </p:spPr>
        <p:txBody>
          <a:bodyPr anchor="ctr" anchorCtr="0"/>
          <a:lstStyle>
            <a:lvl1pPr marL="0" indent="0" algn="ctr">
              <a:buNone/>
              <a:defRPr sz="2400">
                <a:solidFill>
                  <a:schemeClr val="tx1"/>
                </a:solidFill>
              </a:defRPr>
            </a:lvl1pPr>
          </a:lstStyle>
          <a:p>
            <a:r>
              <a:rPr lang="en-US" dirty="0"/>
              <a:t>Drag and Drop Image</a:t>
            </a:r>
          </a:p>
        </p:txBody>
      </p:sp>
      <p:sp>
        <p:nvSpPr>
          <p:cNvPr id="11" name="Picture Placeholder 9"/>
          <p:cNvSpPr>
            <a:spLocks noGrp="1" noChangeAspect="1"/>
          </p:cNvSpPr>
          <p:nvPr>
            <p:ph type="pic" sz="quarter" idx="12" hasCustomPrompt="1"/>
          </p:nvPr>
        </p:nvSpPr>
        <p:spPr>
          <a:xfrm>
            <a:off x="4610100" y="1925828"/>
            <a:ext cx="2971800" cy="2971800"/>
          </a:xfrm>
          <a:prstGeom prst="ellipse">
            <a:avLst/>
          </a:prstGeom>
          <a:ln w="12700">
            <a:solidFill>
              <a:schemeClr val="tx1"/>
            </a:solidFill>
          </a:ln>
        </p:spPr>
        <p:txBody>
          <a:bodyPr anchor="ctr" anchorCtr="0"/>
          <a:lstStyle>
            <a:lvl1pPr marL="0" indent="0" algn="ctr">
              <a:buNone/>
              <a:defRPr sz="2400">
                <a:solidFill>
                  <a:schemeClr val="tx1"/>
                </a:solidFill>
              </a:defRPr>
            </a:lvl1pPr>
          </a:lstStyle>
          <a:p>
            <a:r>
              <a:rPr lang="en-US" dirty="0"/>
              <a:t>Drag and Drop Image</a:t>
            </a:r>
          </a:p>
        </p:txBody>
      </p:sp>
      <p:sp>
        <p:nvSpPr>
          <p:cNvPr id="12" name="Picture Placeholder 9"/>
          <p:cNvSpPr>
            <a:spLocks noGrp="1" noChangeAspect="1"/>
          </p:cNvSpPr>
          <p:nvPr>
            <p:ph type="pic" sz="quarter" idx="13" hasCustomPrompt="1"/>
          </p:nvPr>
        </p:nvSpPr>
        <p:spPr>
          <a:xfrm>
            <a:off x="8671560" y="1923346"/>
            <a:ext cx="2971800" cy="2971800"/>
          </a:xfrm>
          <a:prstGeom prst="ellipse">
            <a:avLst/>
          </a:prstGeom>
          <a:ln w="12700">
            <a:solidFill>
              <a:schemeClr val="tx1"/>
            </a:solidFill>
          </a:ln>
        </p:spPr>
        <p:txBody>
          <a:bodyPr anchor="ctr" anchorCtr="0"/>
          <a:lstStyle>
            <a:lvl1pPr marL="0" indent="0" algn="ctr">
              <a:buNone/>
              <a:defRPr sz="2400" baseline="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548640" y="5303520"/>
            <a:ext cx="2971800" cy="276999"/>
          </a:xfrm>
          <a:prstGeom prst="rect">
            <a:avLst/>
          </a:prstGeom>
        </p:spPr>
        <p:txBody>
          <a:bodyPr>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7" name="Text Placeholder 15"/>
          <p:cNvSpPr>
            <a:spLocks noGrp="1"/>
          </p:cNvSpPr>
          <p:nvPr>
            <p:ph type="body" sz="quarter" idx="15" hasCustomPrompt="1"/>
          </p:nvPr>
        </p:nvSpPr>
        <p:spPr>
          <a:xfrm>
            <a:off x="548640" y="5669280"/>
            <a:ext cx="2971800" cy="246221"/>
          </a:xfrm>
          <a:prstGeom prst="rect">
            <a:avLst/>
          </a:prstGeom>
        </p:spPr>
        <p:txBody>
          <a:bodyPr>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8" name="Text Placeholder 15"/>
          <p:cNvSpPr>
            <a:spLocks noGrp="1"/>
          </p:cNvSpPr>
          <p:nvPr>
            <p:ph type="body" sz="quarter" idx="16" hasCustomPrompt="1"/>
          </p:nvPr>
        </p:nvSpPr>
        <p:spPr>
          <a:xfrm>
            <a:off x="4610100" y="5303520"/>
            <a:ext cx="2971800" cy="276999"/>
          </a:xfrm>
          <a:prstGeom prst="rect">
            <a:avLst/>
          </a:prstGeom>
        </p:spPr>
        <p:txBody>
          <a:bodyPr>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9" name="Text Placeholder 15"/>
          <p:cNvSpPr>
            <a:spLocks noGrp="1"/>
          </p:cNvSpPr>
          <p:nvPr>
            <p:ph type="body" sz="quarter" idx="17" hasCustomPrompt="1"/>
          </p:nvPr>
        </p:nvSpPr>
        <p:spPr>
          <a:xfrm>
            <a:off x="4610100" y="5669280"/>
            <a:ext cx="2971800" cy="246221"/>
          </a:xfrm>
          <a:prstGeom prst="rect">
            <a:avLst/>
          </a:prstGeom>
        </p:spPr>
        <p:txBody>
          <a:bodyPr>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Text Placeholder 15"/>
          <p:cNvSpPr>
            <a:spLocks noGrp="1"/>
          </p:cNvSpPr>
          <p:nvPr>
            <p:ph type="body" sz="quarter" idx="18" hasCustomPrompt="1"/>
          </p:nvPr>
        </p:nvSpPr>
        <p:spPr>
          <a:xfrm>
            <a:off x="8671560" y="5303520"/>
            <a:ext cx="2971800" cy="276999"/>
          </a:xfrm>
          <a:prstGeom prst="rect">
            <a:avLst/>
          </a:prstGeom>
        </p:spPr>
        <p:txBody>
          <a:bodyPr>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1" name="Text Placeholder 15"/>
          <p:cNvSpPr>
            <a:spLocks noGrp="1"/>
          </p:cNvSpPr>
          <p:nvPr>
            <p:ph type="body" sz="quarter" idx="19" hasCustomPrompt="1"/>
          </p:nvPr>
        </p:nvSpPr>
        <p:spPr>
          <a:xfrm>
            <a:off x="8671560" y="5669280"/>
            <a:ext cx="2971800" cy="246221"/>
          </a:xfrm>
          <a:prstGeom prst="rect">
            <a:avLst/>
          </a:prstGeom>
        </p:spPr>
        <p:txBody>
          <a:bodyPr>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6"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23" name="TextBox 22"/>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873047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am 4 Up">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548640" y="2272801"/>
            <a:ext cx="2286000" cy="22860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441234" y="4817302"/>
            <a:ext cx="2500812"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7" name="Text Placeholder 15"/>
          <p:cNvSpPr>
            <a:spLocks noGrp="1"/>
          </p:cNvSpPr>
          <p:nvPr>
            <p:ph type="body" sz="quarter" idx="15" hasCustomPrompt="1"/>
          </p:nvPr>
        </p:nvSpPr>
        <p:spPr>
          <a:xfrm>
            <a:off x="441234" y="5166360"/>
            <a:ext cx="2500812"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2" name="Picture Placeholder 9"/>
          <p:cNvSpPr>
            <a:spLocks noGrp="1" noChangeAspect="1"/>
          </p:cNvSpPr>
          <p:nvPr>
            <p:ph type="pic" sz="quarter" idx="20" hasCustomPrompt="1"/>
          </p:nvPr>
        </p:nvSpPr>
        <p:spPr>
          <a:xfrm>
            <a:off x="3484880" y="2272801"/>
            <a:ext cx="2286000" cy="22860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3" name="Picture Placeholder 9"/>
          <p:cNvSpPr>
            <a:spLocks noGrp="1" noChangeAspect="1"/>
          </p:cNvSpPr>
          <p:nvPr>
            <p:ph type="pic" sz="quarter" idx="21" hasCustomPrompt="1"/>
          </p:nvPr>
        </p:nvSpPr>
        <p:spPr>
          <a:xfrm>
            <a:off x="6421120" y="2272801"/>
            <a:ext cx="2286000" cy="22860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4" name="Picture Placeholder 9"/>
          <p:cNvSpPr>
            <a:spLocks noGrp="1" noChangeAspect="1"/>
          </p:cNvSpPr>
          <p:nvPr>
            <p:ph type="pic" sz="quarter" idx="22" hasCustomPrompt="1"/>
          </p:nvPr>
        </p:nvSpPr>
        <p:spPr>
          <a:xfrm>
            <a:off x="9357360" y="2272801"/>
            <a:ext cx="2286000" cy="22860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6" name="Text Placeholder 15"/>
          <p:cNvSpPr>
            <a:spLocks noGrp="1"/>
          </p:cNvSpPr>
          <p:nvPr>
            <p:ph type="body" sz="quarter" idx="23" hasCustomPrompt="1"/>
          </p:nvPr>
        </p:nvSpPr>
        <p:spPr>
          <a:xfrm>
            <a:off x="3377474" y="4817302"/>
            <a:ext cx="2500812"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7" name="Text Placeholder 15"/>
          <p:cNvSpPr>
            <a:spLocks noGrp="1"/>
          </p:cNvSpPr>
          <p:nvPr>
            <p:ph type="body" sz="quarter" idx="24" hasCustomPrompt="1"/>
          </p:nvPr>
        </p:nvSpPr>
        <p:spPr>
          <a:xfrm>
            <a:off x="3377474" y="5166360"/>
            <a:ext cx="2500812"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8" name="Text Placeholder 15"/>
          <p:cNvSpPr>
            <a:spLocks noGrp="1"/>
          </p:cNvSpPr>
          <p:nvPr>
            <p:ph type="body" sz="quarter" idx="25" hasCustomPrompt="1"/>
          </p:nvPr>
        </p:nvSpPr>
        <p:spPr>
          <a:xfrm>
            <a:off x="6313714" y="4817302"/>
            <a:ext cx="2500812"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9" name="Text Placeholder 15"/>
          <p:cNvSpPr>
            <a:spLocks noGrp="1"/>
          </p:cNvSpPr>
          <p:nvPr>
            <p:ph type="body" sz="quarter" idx="26" hasCustomPrompt="1"/>
          </p:nvPr>
        </p:nvSpPr>
        <p:spPr>
          <a:xfrm>
            <a:off x="6313714" y="5166360"/>
            <a:ext cx="2500812"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30" name="Text Placeholder 15"/>
          <p:cNvSpPr>
            <a:spLocks noGrp="1"/>
          </p:cNvSpPr>
          <p:nvPr>
            <p:ph type="body" sz="quarter" idx="27" hasCustomPrompt="1"/>
          </p:nvPr>
        </p:nvSpPr>
        <p:spPr>
          <a:xfrm>
            <a:off x="9249954" y="4817302"/>
            <a:ext cx="2500812"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31" name="Text Placeholder 15"/>
          <p:cNvSpPr>
            <a:spLocks noGrp="1"/>
          </p:cNvSpPr>
          <p:nvPr>
            <p:ph type="body" sz="quarter" idx="28" hasCustomPrompt="1"/>
          </p:nvPr>
        </p:nvSpPr>
        <p:spPr>
          <a:xfrm>
            <a:off x="9249954" y="5166360"/>
            <a:ext cx="2500812"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33" name="TextBox 32"/>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2666493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am 5 Up">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548640" y="2490386"/>
            <a:ext cx="1828800" cy="18288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548640" y="4569165"/>
            <a:ext cx="1828800" cy="492443"/>
          </a:xfrm>
          <a:prstGeom prst="rect">
            <a:avLst/>
          </a:prstGeom>
        </p:spPr>
        <p:txBody>
          <a:bodyPr wrap="square" anchor="b" anchorCtr="0">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a:t>
            </a:r>
            <a:br>
              <a:rPr lang="en-US" dirty="0"/>
            </a:br>
            <a:r>
              <a:rPr lang="en-US" dirty="0"/>
              <a:t>name</a:t>
            </a:r>
          </a:p>
        </p:txBody>
      </p:sp>
      <p:sp>
        <p:nvSpPr>
          <p:cNvPr id="17" name="Text Placeholder 15"/>
          <p:cNvSpPr>
            <a:spLocks noGrp="1"/>
          </p:cNvSpPr>
          <p:nvPr>
            <p:ph type="body" sz="quarter" idx="15" hasCustomPrompt="1"/>
          </p:nvPr>
        </p:nvSpPr>
        <p:spPr>
          <a:xfrm>
            <a:off x="548640" y="5157018"/>
            <a:ext cx="18288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8" name="Picture Placeholder 9"/>
          <p:cNvSpPr>
            <a:spLocks noGrp="1" noChangeAspect="1"/>
          </p:cNvSpPr>
          <p:nvPr>
            <p:ph type="pic" sz="quarter" idx="29" hasCustomPrompt="1"/>
          </p:nvPr>
        </p:nvSpPr>
        <p:spPr>
          <a:xfrm>
            <a:off x="5181600" y="2490386"/>
            <a:ext cx="1828800" cy="18288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19" name="Picture Placeholder 9"/>
          <p:cNvSpPr>
            <a:spLocks noGrp="1" noChangeAspect="1"/>
          </p:cNvSpPr>
          <p:nvPr>
            <p:ph type="pic" sz="quarter" idx="30" hasCustomPrompt="1"/>
          </p:nvPr>
        </p:nvSpPr>
        <p:spPr>
          <a:xfrm>
            <a:off x="2865120" y="2490386"/>
            <a:ext cx="1828800" cy="18288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0" name="Picture Placeholder 9"/>
          <p:cNvSpPr>
            <a:spLocks noGrp="1" noChangeAspect="1"/>
          </p:cNvSpPr>
          <p:nvPr>
            <p:ph type="pic" sz="quarter" idx="31" hasCustomPrompt="1"/>
          </p:nvPr>
        </p:nvSpPr>
        <p:spPr>
          <a:xfrm>
            <a:off x="7498080" y="2490386"/>
            <a:ext cx="1828800" cy="18288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1" name="Picture Placeholder 9"/>
          <p:cNvSpPr>
            <a:spLocks noGrp="1" noChangeAspect="1"/>
          </p:cNvSpPr>
          <p:nvPr>
            <p:ph type="pic" sz="quarter" idx="32" hasCustomPrompt="1"/>
          </p:nvPr>
        </p:nvSpPr>
        <p:spPr>
          <a:xfrm>
            <a:off x="9814560" y="2490386"/>
            <a:ext cx="1828800" cy="1828800"/>
          </a:xfrm>
          <a:prstGeom prst="ellipse">
            <a:avLst/>
          </a:prstGeom>
          <a:ln w="12700">
            <a:solidFill>
              <a:schemeClr val="tx1"/>
            </a:solidFill>
          </a:ln>
        </p:spPr>
        <p:txBody>
          <a:bodyPr anchor="ctr" anchorCtr="0"/>
          <a:lstStyle>
            <a:lvl1pPr marL="0" indent="0" algn="ctr">
              <a:buNone/>
              <a:defRPr sz="1600">
                <a:solidFill>
                  <a:schemeClr val="tx1"/>
                </a:solidFill>
              </a:defRPr>
            </a:lvl1pPr>
          </a:lstStyle>
          <a:p>
            <a:r>
              <a:rPr lang="en-US" dirty="0"/>
              <a:t>Drag and Drop Image</a:t>
            </a:r>
          </a:p>
        </p:txBody>
      </p:sp>
      <p:sp>
        <p:nvSpPr>
          <p:cNvPr id="25" name="Text Placeholder 15"/>
          <p:cNvSpPr>
            <a:spLocks noGrp="1"/>
          </p:cNvSpPr>
          <p:nvPr>
            <p:ph type="body" sz="quarter" idx="33" hasCustomPrompt="1"/>
          </p:nvPr>
        </p:nvSpPr>
        <p:spPr>
          <a:xfrm>
            <a:off x="2865120" y="4569165"/>
            <a:ext cx="1828800" cy="492443"/>
          </a:xfrm>
          <a:prstGeom prst="rect">
            <a:avLst/>
          </a:prstGeom>
        </p:spPr>
        <p:txBody>
          <a:bodyPr wrap="square" anchor="b" anchorCtr="0">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a:t>Persons</a:t>
            </a:r>
            <a:br>
              <a:rPr lang="en-US"/>
            </a:br>
            <a:r>
              <a:rPr lang="en-US"/>
              <a:t>name</a:t>
            </a:r>
            <a:endParaRPr lang="en-US" dirty="0"/>
          </a:p>
        </p:txBody>
      </p:sp>
      <p:sp>
        <p:nvSpPr>
          <p:cNvPr id="32" name="Text Placeholder 15"/>
          <p:cNvSpPr>
            <a:spLocks noGrp="1"/>
          </p:cNvSpPr>
          <p:nvPr>
            <p:ph type="body" sz="quarter" idx="34" hasCustomPrompt="1"/>
          </p:nvPr>
        </p:nvSpPr>
        <p:spPr>
          <a:xfrm>
            <a:off x="2865120" y="5157018"/>
            <a:ext cx="18288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33" name="Text Placeholder 15"/>
          <p:cNvSpPr>
            <a:spLocks noGrp="1"/>
          </p:cNvSpPr>
          <p:nvPr>
            <p:ph type="body" sz="quarter" idx="35" hasCustomPrompt="1"/>
          </p:nvPr>
        </p:nvSpPr>
        <p:spPr>
          <a:xfrm>
            <a:off x="5181600" y="4541057"/>
            <a:ext cx="1828800" cy="492443"/>
          </a:xfrm>
          <a:prstGeom prst="rect">
            <a:avLst/>
          </a:prstGeom>
        </p:spPr>
        <p:txBody>
          <a:bodyPr wrap="square" anchor="b" anchorCtr="0">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a:t>Persons</a:t>
            </a:r>
            <a:br>
              <a:rPr lang="en-US"/>
            </a:br>
            <a:r>
              <a:rPr lang="en-US"/>
              <a:t>name</a:t>
            </a:r>
            <a:endParaRPr lang="en-US" dirty="0"/>
          </a:p>
        </p:txBody>
      </p:sp>
      <p:sp>
        <p:nvSpPr>
          <p:cNvPr id="34" name="Text Placeholder 15"/>
          <p:cNvSpPr>
            <a:spLocks noGrp="1"/>
          </p:cNvSpPr>
          <p:nvPr>
            <p:ph type="body" sz="quarter" idx="36" hasCustomPrompt="1"/>
          </p:nvPr>
        </p:nvSpPr>
        <p:spPr>
          <a:xfrm>
            <a:off x="5181600" y="5128910"/>
            <a:ext cx="18288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35" name="Text Placeholder 15"/>
          <p:cNvSpPr>
            <a:spLocks noGrp="1"/>
          </p:cNvSpPr>
          <p:nvPr>
            <p:ph type="body" sz="quarter" idx="37" hasCustomPrompt="1"/>
          </p:nvPr>
        </p:nvSpPr>
        <p:spPr>
          <a:xfrm>
            <a:off x="7498080" y="4541057"/>
            <a:ext cx="1828800" cy="492443"/>
          </a:xfrm>
          <a:prstGeom prst="rect">
            <a:avLst/>
          </a:prstGeom>
        </p:spPr>
        <p:txBody>
          <a:bodyPr wrap="square" anchor="b" anchorCtr="0">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a:t>Persons</a:t>
            </a:r>
            <a:br>
              <a:rPr lang="en-US"/>
            </a:br>
            <a:r>
              <a:rPr lang="en-US"/>
              <a:t>name</a:t>
            </a:r>
            <a:endParaRPr lang="en-US" dirty="0"/>
          </a:p>
        </p:txBody>
      </p:sp>
      <p:sp>
        <p:nvSpPr>
          <p:cNvPr id="36" name="Text Placeholder 15"/>
          <p:cNvSpPr>
            <a:spLocks noGrp="1"/>
          </p:cNvSpPr>
          <p:nvPr>
            <p:ph type="body" sz="quarter" idx="38" hasCustomPrompt="1"/>
          </p:nvPr>
        </p:nvSpPr>
        <p:spPr>
          <a:xfrm>
            <a:off x="7498080" y="5128910"/>
            <a:ext cx="18288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37" name="Text Placeholder 15"/>
          <p:cNvSpPr>
            <a:spLocks noGrp="1"/>
          </p:cNvSpPr>
          <p:nvPr>
            <p:ph type="body" sz="quarter" idx="39" hasCustomPrompt="1"/>
          </p:nvPr>
        </p:nvSpPr>
        <p:spPr>
          <a:xfrm>
            <a:off x="9814560" y="4541057"/>
            <a:ext cx="1828800" cy="492443"/>
          </a:xfrm>
          <a:prstGeom prst="rect">
            <a:avLst/>
          </a:prstGeom>
        </p:spPr>
        <p:txBody>
          <a:bodyPr wrap="square" anchor="b" anchorCtr="0">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a:t>
            </a:r>
            <a:br>
              <a:rPr lang="en-US" dirty="0"/>
            </a:br>
            <a:r>
              <a:rPr lang="en-US" dirty="0"/>
              <a:t>name</a:t>
            </a:r>
          </a:p>
        </p:txBody>
      </p:sp>
      <p:sp>
        <p:nvSpPr>
          <p:cNvPr id="38" name="Text Placeholder 15"/>
          <p:cNvSpPr>
            <a:spLocks noGrp="1"/>
          </p:cNvSpPr>
          <p:nvPr>
            <p:ph type="body" sz="quarter" idx="40" hasCustomPrompt="1"/>
          </p:nvPr>
        </p:nvSpPr>
        <p:spPr>
          <a:xfrm>
            <a:off x="9814560" y="5128910"/>
            <a:ext cx="18288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4"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22" name="TextBox 21"/>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695599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am 6 Up">
    <p:spTree>
      <p:nvGrpSpPr>
        <p:cNvPr id="1" name=""/>
        <p:cNvGrpSpPr/>
        <p:nvPr/>
      </p:nvGrpSpPr>
      <p:grpSpPr>
        <a:xfrm>
          <a:off x="0" y="0"/>
          <a:ext cx="0" cy="0"/>
          <a:chOff x="0" y="0"/>
          <a:chExt cx="0" cy="0"/>
        </a:xfrm>
      </p:grpSpPr>
      <p:sp>
        <p:nvSpPr>
          <p:cNvPr id="23" name="Rectangle 22"/>
          <p:cNvSpPr/>
          <p:nvPr/>
        </p:nvSpPr>
        <p:spPr>
          <a:xfrm>
            <a:off x="0" y="2349500"/>
            <a:ext cx="12192000" cy="4508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54" name="Picture Placeholder 9"/>
          <p:cNvSpPr>
            <a:spLocks noGrp="1" noChangeAspect="1"/>
          </p:cNvSpPr>
          <p:nvPr>
            <p:ph type="pic" sz="quarter" idx="37" hasCustomPrompt="1"/>
          </p:nvPr>
        </p:nvSpPr>
        <p:spPr>
          <a:xfrm>
            <a:off x="1125538" y="1662779"/>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55" name="Text Placeholder 15"/>
          <p:cNvSpPr>
            <a:spLocks noGrp="1"/>
          </p:cNvSpPr>
          <p:nvPr>
            <p:ph type="body" sz="quarter" idx="38" hasCustomPrompt="1"/>
          </p:nvPr>
        </p:nvSpPr>
        <p:spPr>
          <a:xfrm>
            <a:off x="547688" y="3155855"/>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56" name="Text Placeholder 15"/>
          <p:cNvSpPr>
            <a:spLocks noGrp="1"/>
          </p:cNvSpPr>
          <p:nvPr>
            <p:ph type="body" sz="quarter" idx="39" hasCustomPrompt="1"/>
          </p:nvPr>
        </p:nvSpPr>
        <p:spPr>
          <a:xfrm>
            <a:off x="547688" y="3504668"/>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57" name="Picture Placeholder 9"/>
          <p:cNvSpPr>
            <a:spLocks noGrp="1" noChangeAspect="1"/>
          </p:cNvSpPr>
          <p:nvPr>
            <p:ph type="pic" sz="quarter" idx="40" hasCustomPrompt="1"/>
          </p:nvPr>
        </p:nvSpPr>
        <p:spPr>
          <a:xfrm>
            <a:off x="9694862" y="1662779"/>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58" name="Text Placeholder 15"/>
          <p:cNvSpPr>
            <a:spLocks noGrp="1"/>
          </p:cNvSpPr>
          <p:nvPr>
            <p:ph type="body" sz="quarter" idx="41" hasCustomPrompt="1"/>
          </p:nvPr>
        </p:nvSpPr>
        <p:spPr>
          <a:xfrm>
            <a:off x="4832350" y="3155855"/>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59" name="Text Placeholder 15"/>
          <p:cNvSpPr>
            <a:spLocks noGrp="1"/>
          </p:cNvSpPr>
          <p:nvPr>
            <p:ph type="body" sz="quarter" idx="42" hasCustomPrompt="1"/>
          </p:nvPr>
        </p:nvSpPr>
        <p:spPr>
          <a:xfrm>
            <a:off x="4832350" y="3504668"/>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71" name="Picture Placeholder 9"/>
          <p:cNvSpPr>
            <a:spLocks noGrp="1" noChangeAspect="1"/>
          </p:cNvSpPr>
          <p:nvPr>
            <p:ph type="pic" sz="quarter" idx="43" hasCustomPrompt="1"/>
          </p:nvPr>
        </p:nvSpPr>
        <p:spPr>
          <a:xfrm>
            <a:off x="5410200" y="1652186"/>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72" name="Text Placeholder 15"/>
          <p:cNvSpPr>
            <a:spLocks noGrp="1"/>
          </p:cNvSpPr>
          <p:nvPr>
            <p:ph type="body" sz="quarter" idx="44" hasCustomPrompt="1"/>
          </p:nvPr>
        </p:nvSpPr>
        <p:spPr>
          <a:xfrm>
            <a:off x="9117012" y="3145262"/>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73" name="Text Placeholder 15"/>
          <p:cNvSpPr>
            <a:spLocks noGrp="1"/>
          </p:cNvSpPr>
          <p:nvPr>
            <p:ph type="body" sz="quarter" idx="45" hasCustomPrompt="1"/>
          </p:nvPr>
        </p:nvSpPr>
        <p:spPr>
          <a:xfrm>
            <a:off x="9117012" y="3494075"/>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74" name="Picture Placeholder 9"/>
          <p:cNvSpPr>
            <a:spLocks noGrp="1" noChangeAspect="1"/>
          </p:cNvSpPr>
          <p:nvPr>
            <p:ph type="pic" sz="quarter" idx="46" hasCustomPrompt="1"/>
          </p:nvPr>
        </p:nvSpPr>
        <p:spPr>
          <a:xfrm>
            <a:off x="1125538" y="3966024"/>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75" name="Text Placeholder 15"/>
          <p:cNvSpPr>
            <a:spLocks noGrp="1"/>
          </p:cNvSpPr>
          <p:nvPr>
            <p:ph type="body" sz="quarter" idx="47" hasCustomPrompt="1"/>
          </p:nvPr>
        </p:nvSpPr>
        <p:spPr>
          <a:xfrm>
            <a:off x="547688" y="5459100"/>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76" name="Text Placeholder 15"/>
          <p:cNvSpPr>
            <a:spLocks noGrp="1"/>
          </p:cNvSpPr>
          <p:nvPr>
            <p:ph type="body" sz="quarter" idx="48" hasCustomPrompt="1"/>
          </p:nvPr>
        </p:nvSpPr>
        <p:spPr>
          <a:xfrm>
            <a:off x="547688" y="5807913"/>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77" name="Picture Placeholder 9"/>
          <p:cNvSpPr>
            <a:spLocks noGrp="1" noChangeAspect="1"/>
          </p:cNvSpPr>
          <p:nvPr>
            <p:ph type="pic" sz="quarter" idx="49" hasCustomPrompt="1"/>
          </p:nvPr>
        </p:nvSpPr>
        <p:spPr>
          <a:xfrm>
            <a:off x="5410200" y="3966024"/>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78" name="Text Placeholder 15"/>
          <p:cNvSpPr>
            <a:spLocks noGrp="1"/>
          </p:cNvSpPr>
          <p:nvPr>
            <p:ph type="body" sz="quarter" idx="50" hasCustomPrompt="1"/>
          </p:nvPr>
        </p:nvSpPr>
        <p:spPr>
          <a:xfrm>
            <a:off x="4832350" y="5459100"/>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79" name="Text Placeholder 15"/>
          <p:cNvSpPr>
            <a:spLocks noGrp="1"/>
          </p:cNvSpPr>
          <p:nvPr>
            <p:ph type="body" sz="quarter" idx="51" hasCustomPrompt="1"/>
          </p:nvPr>
        </p:nvSpPr>
        <p:spPr>
          <a:xfrm>
            <a:off x="4832350" y="5807913"/>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80" name="Picture Placeholder 9"/>
          <p:cNvSpPr>
            <a:spLocks noGrp="1" noChangeAspect="1"/>
          </p:cNvSpPr>
          <p:nvPr>
            <p:ph type="pic" sz="quarter" idx="52" hasCustomPrompt="1"/>
          </p:nvPr>
        </p:nvSpPr>
        <p:spPr>
          <a:xfrm>
            <a:off x="9694862" y="3955431"/>
            <a:ext cx="1371600" cy="1371600"/>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81" name="Text Placeholder 15"/>
          <p:cNvSpPr>
            <a:spLocks noGrp="1"/>
          </p:cNvSpPr>
          <p:nvPr>
            <p:ph type="body" sz="quarter" idx="53" hasCustomPrompt="1"/>
          </p:nvPr>
        </p:nvSpPr>
        <p:spPr>
          <a:xfrm>
            <a:off x="9117012" y="5448507"/>
            <a:ext cx="2527300" cy="246221"/>
          </a:xfrm>
          <a:prstGeom prst="rect">
            <a:avLst/>
          </a:prstGeom>
        </p:spPr>
        <p:txBody>
          <a:bodyPr wrap="square">
            <a:spAutoFit/>
          </a:bodyPr>
          <a:lstStyle>
            <a:lvl1pPr marL="0" indent="0" algn="ctr">
              <a:lnSpc>
                <a:spcPct val="100000"/>
              </a:lnSpc>
              <a:spcBef>
                <a:spcPts val="0"/>
              </a:spcBef>
              <a:buNone/>
              <a:defRPr sz="16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82" name="Text Placeholder 15"/>
          <p:cNvSpPr>
            <a:spLocks noGrp="1"/>
          </p:cNvSpPr>
          <p:nvPr>
            <p:ph type="body" sz="quarter" idx="54" hasCustomPrompt="1"/>
          </p:nvPr>
        </p:nvSpPr>
        <p:spPr>
          <a:xfrm>
            <a:off x="9117012" y="5797320"/>
            <a:ext cx="2527300" cy="215444"/>
          </a:xfrm>
          <a:prstGeom prst="rect">
            <a:avLst/>
          </a:prstGeom>
        </p:spPr>
        <p:txBody>
          <a:bodyPr wrap="square">
            <a:spAutoFit/>
          </a:bodyPr>
          <a:lstStyle>
            <a:lvl1pPr marL="0" indent="0" algn="ctr">
              <a:lnSpc>
                <a:spcPct val="100000"/>
              </a:lnSpc>
              <a:spcBef>
                <a:spcPts val="0"/>
              </a:spcBef>
              <a:buNone/>
              <a:defRPr sz="14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6"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3" name="Title 2"/>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27" name="TextBox 26"/>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1482665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am 2 Up Bio">
    <p:spTree>
      <p:nvGrpSpPr>
        <p:cNvPr id="1" name=""/>
        <p:cNvGrpSpPr/>
        <p:nvPr/>
      </p:nvGrpSpPr>
      <p:grpSpPr>
        <a:xfrm>
          <a:off x="0" y="0"/>
          <a:ext cx="0" cy="0"/>
          <a:chOff x="0" y="0"/>
          <a:chExt cx="0" cy="0"/>
        </a:xfrm>
      </p:grpSpPr>
      <p:sp>
        <p:nvSpPr>
          <p:cNvPr id="7" name="Rectangle 6"/>
          <p:cNvSpPr/>
          <p:nvPr/>
        </p:nvSpPr>
        <p:spPr>
          <a:xfrm>
            <a:off x="0" y="3421946"/>
            <a:ext cx="12192000" cy="343814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1920240" y="1809046"/>
            <a:ext cx="2286000" cy="2286000"/>
          </a:xfrm>
          <a:prstGeom prst="ellipse">
            <a:avLst/>
          </a:prstGeom>
          <a:ln w="12700">
            <a:solidFill>
              <a:schemeClr val="tx1"/>
            </a:solidFill>
          </a:ln>
        </p:spPr>
        <p:txBody>
          <a:bodyPr anchor="ctr" anchorCtr="0"/>
          <a:lstStyle>
            <a:lvl1pPr marL="0" indent="0" algn="ctr">
              <a:buNone/>
              <a:defRPr sz="1800">
                <a:solidFill>
                  <a:schemeClr val="tx1"/>
                </a:solidFill>
              </a:defRPr>
            </a:lvl1pPr>
          </a:lstStyle>
          <a:p>
            <a:r>
              <a:rPr lang="en-US" dirty="0"/>
              <a:t>Drag and Drop Image</a:t>
            </a:r>
          </a:p>
        </p:txBody>
      </p:sp>
      <p:sp>
        <p:nvSpPr>
          <p:cNvPr id="12" name="Picture Placeholder 9"/>
          <p:cNvSpPr>
            <a:spLocks noGrp="1" noChangeAspect="1"/>
          </p:cNvSpPr>
          <p:nvPr>
            <p:ph type="pic" sz="quarter" idx="13" hasCustomPrompt="1"/>
          </p:nvPr>
        </p:nvSpPr>
        <p:spPr>
          <a:xfrm>
            <a:off x="7984236" y="1809046"/>
            <a:ext cx="2286000" cy="2286000"/>
          </a:xfrm>
          <a:prstGeom prst="ellipse">
            <a:avLst/>
          </a:prstGeom>
          <a:ln w="12700">
            <a:solidFill>
              <a:schemeClr val="tx1"/>
            </a:solidFill>
          </a:ln>
        </p:spPr>
        <p:txBody>
          <a:bodyPr anchor="ctr" anchorCtr="0"/>
          <a:lstStyle>
            <a:lvl1pPr marL="0" indent="0" algn="ctr">
              <a:buNone/>
              <a:defRPr sz="1800" baseline="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548640" y="4297680"/>
            <a:ext cx="5029200"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7" name="Text Placeholder 15"/>
          <p:cNvSpPr>
            <a:spLocks noGrp="1"/>
          </p:cNvSpPr>
          <p:nvPr>
            <p:ph type="body" sz="quarter" idx="15" hasCustomPrompt="1"/>
          </p:nvPr>
        </p:nvSpPr>
        <p:spPr>
          <a:xfrm>
            <a:off x="548640" y="4663440"/>
            <a:ext cx="5029200"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Text Placeholder 15"/>
          <p:cNvSpPr>
            <a:spLocks noGrp="1"/>
          </p:cNvSpPr>
          <p:nvPr>
            <p:ph type="body" sz="quarter" idx="18" hasCustomPrompt="1"/>
          </p:nvPr>
        </p:nvSpPr>
        <p:spPr>
          <a:xfrm>
            <a:off x="6612636" y="4297680"/>
            <a:ext cx="5029200"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1" name="Text Placeholder 15"/>
          <p:cNvSpPr>
            <a:spLocks noGrp="1"/>
          </p:cNvSpPr>
          <p:nvPr>
            <p:ph type="body" sz="quarter" idx="19" hasCustomPrompt="1"/>
          </p:nvPr>
        </p:nvSpPr>
        <p:spPr>
          <a:xfrm>
            <a:off x="6612636" y="4663440"/>
            <a:ext cx="5029200"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4"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8" name="Text Placeholder 3"/>
          <p:cNvSpPr>
            <a:spLocks noGrp="1"/>
          </p:cNvSpPr>
          <p:nvPr>
            <p:ph type="body" sz="quarter" idx="51"/>
          </p:nvPr>
        </p:nvSpPr>
        <p:spPr>
          <a:xfrm>
            <a:off x="548640" y="5072344"/>
            <a:ext cx="5029200" cy="1005840"/>
          </a:xfrm>
        </p:spPr>
        <p:txBody>
          <a:bodyPr/>
          <a:lstStyle>
            <a:lvl1pPr>
              <a:spcBef>
                <a:spcPts val="600"/>
              </a:spcBef>
              <a:defRPr>
                <a:solidFill>
                  <a:schemeClr val="tx1"/>
                </a:solidFill>
                <a:latin typeface="+mn-lt"/>
              </a:defRPr>
            </a:lvl1pPr>
            <a:lvl2pPr>
              <a:spcBef>
                <a:spcPts val="600"/>
              </a:spcBef>
              <a:defRPr>
                <a:solidFill>
                  <a:schemeClr val="tx1"/>
                </a:solidFill>
                <a:latin typeface="+mn-lt"/>
              </a:defRPr>
            </a:lvl2pPr>
          </a:lstStyle>
          <a:p>
            <a:pPr lvl="0"/>
            <a:r>
              <a:rPr lang="en-US"/>
              <a:t>Click to edit Master text styles</a:t>
            </a:r>
          </a:p>
          <a:p>
            <a:pPr lvl="1"/>
            <a:r>
              <a:rPr lang="en-US"/>
              <a:t>Second level</a:t>
            </a:r>
          </a:p>
        </p:txBody>
      </p:sp>
      <p:sp>
        <p:nvSpPr>
          <p:cNvPr id="5" name="Text Placeholder 4"/>
          <p:cNvSpPr>
            <a:spLocks noGrp="1"/>
          </p:cNvSpPr>
          <p:nvPr>
            <p:ph type="body" sz="quarter" idx="52"/>
          </p:nvPr>
        </p:nvSpPr>
        <p:spPr>
          <a:xfrm>
            <a:off x="6612636" y="5072344"/>
            <a:ext cx="5029200" cy="1005840"/>
          </a:xfrm>
        </p:spPr>
        <p:txBody>
          <a:bodyPr/>
          <a:lstStyle>
            <a:lvl1pPr>
              <a:spcBef>
                <a:spcPts val="600"/>
              </a:spcBef>
              <a:defRPr>
                <a:solidFill>
                  <a:schemeClr val="tx1"/>
                </a:solidFill>
                <a:latin typeface="+mn-lt"/>
              </a:defRPr>
            </a:lvl1pPr>
            <a:lvl2pPr>
              <a:spcBef>
                <a:spcPts val="600"/>
              </a:spcBef>
              <a:defRPr>
                <a:solidFill>
                  <a:schemeClr val="tx1"/>
                </a:solidFill>
                <a:latin typeface="+mn-lt"/>
              </a:defRPr>
            </a:lvl2pPr>
          </a:lstStyle>
          <a:p>
            <a:pPr lvl="0"/>
            <a:r>
              <a:rPr lang="en-US"/>
              <a:t>Click to edit Master text styles</a:t>
            </a:r>
          </a:p>
          <a:p>
            <a:pPr lvl="1"/>
            <a:r>
              <a:rPr lang="en-US"/>
              <a:t>Second level</a:t>
            </a:r>
          </a:p>
        </p:txBody>
      </p:sp>
      <p:sp>
        <p:nvSpPr>
          <p:cNvPr id="19" name="TextBox 18"/>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1656279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am 3 Up Bio">
    <p:spTree>
      <p:nvGrpSpPr>
        <p:cNvPr id="1" name=""/>
        <p:cNvGrpSpPr/>
        <p:nvPr/>
      </p:nvGrpSpPr>
      <p:grpSpPr>
        <a:xfrm>
          <a:off x="0" y="0"/>
          <a:ext cx="0" cy="0"/>
          <a:chOff x="0" y="0"/>
          <a:chExt cx="0" cy="0"/>
        </a:xfrm>
      </p:grpSpPr>
      <p:sp>
        <p:nvSpPr>
          <p:cNvPr id="19" name="Rectangle 18"/>
          <p:cNvSpPr/>
          <p:nvPr/>
        </p:nvSpPr>
        <p:spPr>
          <a:xfrm>
            <a:off x="0" y="2350008"/>
            <a:ext cx="12192000" cy="450799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10" name="Picture Placeholder 9"/>
          <p:cNvSpPr>
            <a:spLocks noGrp="1" noChangeAspect="1"/>
          </p:cNvSpPr>
          <p:nvPr>
            <p:ph type="pic" sz="quarter" idx="11" hasCustomPrompt="1"/>
          </p:nvPr>
        </p:nvSpPr>
        <p:spPr>
          <a:xfrm>
            <a:off x="1417320" y="1645920"/>
            <a:ext cx="1371600" cy="1371600"/>
          </a:xfrm>
          <a:prstGeom prst="ellipse">
            <a:avLst/>
          </a:prstGeom>
          <a:ln w="12700">
            <a:solidFill>
              <a:schemeClr val="tx1"/>
            </a:solidFill>
          </a:ln>
        </p:spPr>
        <p:txBody>
          <a:bodyPr anchor="ctr" anchorCtr="0"/>
          <a:lstStyle>
            <a:lvl1pPr marL="0" indent="0" algn="ctr">
              <a:buNone/>
              <a:defRPr sz="1400">
                <a:solidFill>
                  <a:schemeClr val="tx1"/>
                </a:solidFill>
              </a:defRPr>
            </a:lvl1pPr>
          </a:lstStyle>
          <a:p>
            <a:r>
              <a:rPr lang="en-US" dirty="0"/>
              <a:t>Drag and Drop Image</a:t>
            </a:r>
          </a:p>
        </p:txBody>
      </p:sp>
      <p:sp>
        <p:nvSpPr>
          <p:cNvPr id="12" name="Picture Placeholder 9"/>
          <p:cNvSpPr>
            <a:spLocks noGrp="1" noChangeAspect="1"/>
          </p:cNvSpPr>
          <p:nvPr>
            <p:ph type="pic" sz="quarter" idx="13" hasCustomPrompt="1"/>
          </p:nvPr>
        </p:nvSpPr>
        <p:spPr>
          <a:xfrm>
            <a:off x="5413248" y="1645920"/>
            <a:ext cx="1371600" cy="1371600"/>
          </a:xfrm>
          <a:prstGeom prst="ellipse">
            <a:avLst/>
          </a:prstGeom>
          <a:ln w="12700">
            <a:solidFill>
              <a:schemeClr val="tx1"/>
            </a:solidFill>
          </a:ln>
        </p:spPr>
        <p:txBody>
          <a:bodyPr anchor="ctr" anchorCtr="0"/>
          <a:lstStyle>
            <a:lvl1pPr marL="0" indent="0" algn="ctr">
              <a:buNone/>
              <a:defRPr sz="1400" baseline="0">
                <a:solidFill>
                  <a:schemeClr val="tx1"/>
                </a:solidFill>
              </a:defRPr>
            </a:lvl1pPr>
          </a:lstStyle>
          <a:p>
            <a:r>
              <a:rPr lang="en-US" dirty="0"/>
              <a:t>Drag and Drop Image</a:t>
            </a:r>
          </a:p>
        </p:txBody>
      </p:sp>
      <p:sp>
        <p:nvSpPr>
          <p:cNvPr id="16" name="Text Placeholder 15"/>
          <p:cNvSpPr>
            <a:spLocks noGrp="1"/>
          </p:cNvSpPr>
          <p:nvPr>
            <p:ph type="body" sz="quarter" idx="14" hasCustomPrompt="1"/>
          </p:nvPr>
        </p:nvSpPr>
        <p:spPr>
          <a:xfrm>
            <a:off x="548640" y="3172968"/>
            <a:ext cx="3108960"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7" name="Text Placeholder 15"/>
          <p:cNvSpPr>
            <a:spLocks noGrp="1"/>
          </p:cNvSpPr>
          <p:nvPr>
            <p:ph type="body" sz="quarter" idx="15" hasCustomPrompt="1"/>
          </p:nvPr>
        </p:nvSpPr>
        <p:spPr>
          <a:xfrm>
            <a:off x="548640" y="3520440"/>
            <a:ext cx="3108960"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Text Placeholder 15"/>
          <p:cNvSpPr>
            <a:spLocks noGrp="1"/>
          </p:cNvSpPr>
          <p:nvPr>
            <p:ph type="body" sz="quarter" idx="18" hasCustomPrompt="1"/>
          </p:nvPr>
        </p:nvSpPr>
        <p:spPr>
          <a:xfrm>
            <a:off x="4544568" y="3172968"/>
            <a:ext cx="3108960" cy="276999"/>
          </a:xfrm>
          <a:prstGeom prst="rect">
            <a:avLst/>
          </a:prstGeom>
        </p:spPr>
        <p:txBody>
          <a:bodyPr wrap="square">
            <a:spAutoFit/>
          </a:bodyPr>
          <a:lstStyle>
            <a:lvl1pPr marL="0" indent="0" algn="ctr">
              <a:lnSpc>
                <a:spcPct val="100000"/>
              </a:lnSpc>
              <a:spcBef>
                <a:spcPts val="0"/>
              </a:spcBef>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1" name="Text Placeholder 15"/>
          <p:cNvSpPr>
            <a:spLocks noGrp="1"/>
          </p:cNvSpPr>
          <p:nvPr>
            <p:ph type="body" sz="quarter" idx="19" hasCustomPrompt="1"/>
          </p:nvPr>
        </p:nvSpPr>
        <p:spPr>
          <a:xfrm>
            <a:off x="4544568" y="3520440"/>
            <a:ext cx="3108960" cy="246221"/>
          </a:xfrm>
          <a:prstGeom prst="rect">
            <a:avLst/>
          </a:prstGeom>
        </p:spPr>
        <p:txBody>
          <a:bodyPr wrap="square">
            <a:spAutoFit/>
          </a:bodyPr>
          <a:lstStyle>
            <a:lvl1pPr marL="0" indent="0" algn="ctr">
              <a:lnSpc>
                <a:spcPct val="100000"/>
              </a:lnSpc>
              <a:spcBef>
                <a:spcPts val="0"/>
              </a:spcBef>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4"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8" name="Text Placeholder 3"/>
          <p:cNvSpPr>
            <a:spLocks noGrp="1"/>
          </p:cNvSpPr>
          <p:nvPr>
            <p:ph type="body" sz="quarter" idx="51"/>
          </p:nvPr>
        </p:nvSpPr>
        <p:spPr>
          <a:xfrm>
            <a:off x="548640" y="3931920"/>
            <a:ext cx="3108960" cy="2240280"/>
          </a:xfrm>
        </p:spPr>
        <p:txBody>
          <a:bodyPr/>
          <a:lstStyle>
            <a:lvl1pPr>
              <a:spcBef>
                <a:spcPts val="600"/>
              </a:spcBef>
              <a:defRPr>
                <a:solidFill>
                  <a:schemeClr val="tx1"/>
                </a:solidFill>
                <a:latin typeface="+mn-lt"/>
              </a:defRPr>
            </a:lvl1pPr>
            <a:lvl2pPr>
              <a:spcBef>
                <a:spcPts val="600"/>
              </a:spcBef>
              <a:defRPr>
                <a:solidFill>
                  <a:schemeClr val="tx1"/>
                </a:solidFill>
                <a:latin typeface="+mn-lt"/>
              </a:defRPr>
            </a:lvl2pPr>
          </a:lstStyle>
          <a:p>
            <a:pPr lvl="0"/>
            <a:r>
              <a:rPr lang="en-US"/>
              <a:t>Click to edit Master text styles</a:t>
            </a:r>
          </a:p>
          <a:p>
            <a:pPr lvl="1"/>
            <a:r>
              <a:rPr lang="en-US"/>
              <a:t>Second level</a:t>
            </a:r>
          </a:p>
        </p:txBody>
      </p:sp>
      <p:sp>
        <p:nvSpPr>
          <p:cNvPr id="5" name="Text Placeholder 4"/>
          <p:cNvSpPr>
            <a:spLocks noGrp="1"/>
          </p:cNvSpPr>
          <p:nvPr>
            <p:ph type="body" sz="quarter" idx="52"/>
          </p:nvPr>
        </p:nvSpPr>
        <p:spPr>
          <a:xfrm>
            <a:off x="4544568" y="3931920"/>
            <a:ext cx="3108960" cy="2240280"/>
          </a:xfrm>
        </p:spPr>
        <p:txBody>
          <a:bodyPr/>
          <a:lstStyle>
            <a:lvl1pPr>
              <a:spcBef>
                <a:spcPts val="600"/>
              </a:spcBef>
              <a:defRPr>
                <a:solidFill>
                  <a:schemeClr val="tx1"/>
                </a:solidFill>
                <a:latin typeface="+mn-lt"/>
              </a:defRPr>
            </a:lvl1pPr>
            <a:lvl2pPr>
              <a:spcBef>
                <a:spcPts val="600"/>
              </a:spcBef>
              <a:defRPr>
                <a:solidFill>
                  <a:schemeClr val="tx1"/>
                </a:solidFill>
                <a:latin typeface="+mn-lt"/>
              </a:defRPr>
            </a:lvl2pPr>
          </a:lstStyle>
          <a:p>
            <a:pPr lvl="0"/>
            <a:r>
              <a:rPr lang="en-US"/>
              <a:t>Click to edit Master text styles</a:t>
            </a:r>
          </a:p>
          <a:p>
            <a:pPr lvl="1"/>
            <a:r>
              <a:rPr lang="en-US"/>
              <a:t>Second level</a:t>
            </a:r>
          </a:p>
        </p:txBody>
      </p:sp>
      <p:sp>
        <p:nvSpPr>
          <p:cNvPr id="4" name="Picture Placeholder 3"/>
          <p:cNvSpPr>
            <a:spLocks noGrp="1" noChangeAspect="1"/>
          </p:cNvSpPr>
          <p:nvPr>
            <p:ph type="pic" sz="quarter" idx="53" hasCustomPrompt="1"/>
          </p:nvPr>
        </p:nvSpPr>
        <p:spPr>
          <a:xfrm>
            <a:off x="9400032" y="1645920"/>
            <a:ext cx="1371600" cy="1371600"/>
          </a:xfrm>
          <a:prstGeom prst="ellipse">
            <a:avLst/>
          </a:prstGeom>
          <a:ln>
            <a:solidFill>
              <a:schemeClr val="tx1"/>
            </a:solidFill>
          </a:ln>
        </p:spPr>
        <p:txBody>
          <a:bodyPr anchor="ctr" anchorCtr="1"/>
          <a:lstStyle>
            <a:lvl1pPr>
              <a:defRPr sz="1400"/>
            </a:lvl1pPr>
          </a:lstStyle>
          <a:p>
            <a:r>
              <a:rPr lang="en-US" dirty="0"/>
              <a:t>Drag and Drop Image</a:t>
            </a:r>
          </a:p>
        </p:txBody>
      </p:sp>
      <p:sp>
        <p:nvSpPr>
          <p:cNvPr id="8" name="Text Placeholder 7"/>
          <p:cNvSpPr>
            <a:spLocks noGrp="1"/>
          </p:cNvSpPr>
          <p:nvPr>
            <p:ph type="body" sz="quarter" idx="54" hasCustomPrompt="1"/>
          </p:nvPr>
        </p:nvSpPr>
        <p:spPr>
          <a:xfrm>
            <a:off x="8531352" y="3172968"/>
            <a:ext cx="3108960" cy="276999"/>
          </a:xfrm>
        </p:spPr>
        <p:txBody>
          <a:bodyPr>
            <a:spAutoFit/>
          </a:bodyPr>
          <a:lstStyle>
            <a:lvl1pPr algn="ctr">
              <a:spcBef>
                <a:spcPts val="0"/>
              </a:spcBef>
              <a:defRPr sz="1800" b="1" cap="all" baseline="0"/>
            </a:lvl1pPr>
          </a:lstStyle>
          <a:p>
            <a:pPr lvl="0"/>
            <a:r>
              <a:rPr lang="en-US" dirty="0"/>
              <a:t>Persons name</a:t>
            </a:r>
          </a:p>
        </p:txBody>
      </p:sp>
      <p:sp>
        <p:nvSpPr>
          <p:cNvPr id="11" name="Text Placeholder 10"/>
          <p:cNvSpPr>
            <a:spLocks noGrp="1"/>
          </p:cNvSpPr>
          <p:nvPr>
            <p:ph type="body" sz="quarter" idx="55" hasCustomPrompt="1"/>
          </p:nvPr>
        </p:nvSpPr>
        <p:spPr>
          <a:xfrm>
            <a:off x="8531352" y="3520440"/>
            <a:ext cx="3108325" cy="246221"/>
          </a:xfrm>
        </p:spPr>
        <p:txBody>
          <a:bodyPr>
            <a:spAutoFit/>
          </a:bodyPr>
          <a:lstStyle>
            <a:lvl1pPr algn="ctr">
              <a:spcBef>
                <a:spcPts val="0"/>
              </a:spcBef>
              <a:defRPr sz="1600"/>
            </a:lvl1pPr>
          </a:lstStyle>
          <a:p>
            <a:pPr lvl="0"/>
            <a:r>
              <a:rPr lang="en-US" dirty="0"/>
              <a:t>Persons Title</a:t>
            </a:r>
          </a:p>
        </p:txBody>
      </p:sp>
      <p:sp>
        <p:nvSpPr>
          <p:cNvPr id="23" name="Text Placeholder 22"/>
          <p:cNvSpPr>
            <a:spLocks noGrp="1"/>
          </p:cNvSpPr>
          <p:nvPr>
            <p:ph type="body" sz="quarter" idx="56"/>
          </p:nvPr>
        </p:nvSpPr>
        <p:spPr>
          <a:xfrm>
            <a:off x="8531225" y="3932238"/>
            <a:ext cx="3108325" cy="2239962"/>
          </a:xfrm>
        </p:spPr>
        <p:txBody>
          <a:bodyPr/>
          <a:lstStyle>
            <a:lvl1pPr>
              <a:spcBef>
                <a:spcPts val="600"/>
              </a:spcBef>
              <a:defRPr/>
            </a:lvl1pPr>
            <a:lvl2pPr>
              <a:spcBef>
                <a:spcPts val="600"/>
              </a:spcBef>
              <a:defRPr/>
            </a:lvl2pPr>
          </a:lstStyle>
          <a:p>
            <a:pPr lvl="0"/>
            <a:r>
              <a:rPr lang="en-US"/>
              <a:t>Click to edit Master text styles</a:t>
            </a:r>
          </a:p>
          <a:p>
            <a:pPr lvl="1"/>
            <a:r>
              <a:rPr lang="en-US"/>
              <a:t>Second level</a:t>
            </a:r>
          </a:p>
        </p:txBody>
      </p:sp>
      <p:sp>
        <p:nvSpPr>
          <p:cNvPr id="22" name="TextBox 21"/>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9575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ngle Headline Blank">
    <p:spTree>
      <p:nvGrpSpPr>
        <p:cNvPr id="1" name=""/>
        <p:cNvGrpSpPr/>
        <p:nvPr/>
      </p:nvGrpSpPr>
      <p:grpSpPr>
        <a:xfrm>
          <a:off x="0" y="0"/>
          <a:ext cx="0" cy="0"/>
          <a:chOff x="0" y="0"/>
          <a:chExt cx="0" cy="0"/>
        </a:xfrm>
      </p:grpSpPr>
      <p:sp>
        <p:nvSpPr>
          <p:cNvPr id="14"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550164" y="365760"/>
            <a:ext cx="11091672" cy="615553"/>
          </a:xfrm>
        </p:spPr>
        <p:txBody>
          <a:bodyPr/>
          <a:lstStyle>
            <a:lvl1pPr>
              <a:defRPr sz="4000">
                <a:solidFill>
                  <a:schemeClr val="tx1"/>
                </a:solidFill>
              </a:defRPr>
            </a:lvl1pPr>
          </a:lstStyle>
          <a:p>
            <a:r>
              <a:rPr lang="en-US" dirty="0"/>
              <a:t>Click To Edit Master Title Style</a:t>
            </a:r>
          </a:p>
        </p:txBody>
      </p:sp>
      <p:pic>
        <p:nvPicPr>
          <p:cNvPr id="6" name="Picture 5"/>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39739001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am 3 Up Bio Vertical">
    <p:spTree>
      <p:nvGrpSpPr>
        <p:cNvPr id="1" name=""/>
        <p:cNvGrpSpPr/>
        <p:nvPr/>
      </p:nvGrpSpPr>
      <p:grpSpPr>
        <a:xfrm>
          <a:off x="0" y="0"/>
          <a:ext cx="0" cy="0"/>
          <a:chOff x="0" y="0"/>
          <a:chExt cx="0" cy="0"/>
        </a:xfrm>
      </p:grpSpPr>
      <p:sp>
        <p:nvSpPr>
          <p:cNvPr id="54" name="Picture Placeholder 9"/>
          <p:cNvSpPr>
            <a:spLocks noGrp="1"/>
          </p:cNvSpPr>
          <p:nvPr>
            <p:ph type="pic" sz="quarter" idx="37" hasCustomPrompt="1"/>
          </p:nvPr>
        </p:nvSpPr>
        <p:spPr>
          <a:xfrm>
            <a:off x="548640" y="1488410"/>
            <a:ext cx="1259458" cy="1259458"/>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58" name="Text Placeholder 15"/>
          <p:cNvSpPr>
            <a:spLocks noGrp="1"/>
          </p:cNvSpPr>
          <p:nvPr>
            <p:ph type="body" sz="quarter" idx="41" hasCustomPrompt="1"/>
          </p:nvPr>
        </p:nvSpPr>
        <p:spPr>
          <a:xfrm>
            <a:off x="2208686" y="1788019"/>
            <a:ext cx="9431626" cy="1097280"/>
          </a:xfrm>
          <a:prstGeom prst="rect">
            <a:avLst/>
          </a:prstGeom>
        </p:spPr>
        <p:txBody>
          <a:bodyPr wrap="square" lIns="0">
            <a:noAutofit/>
          </a:bodyPr>
          <a:lstStyle>
            <a:lvl1pPr marL="0" indent="0" algn="l">
              <a:lnSpc>
                <a:spcPct val="95000"/>
              </a:lnSpc>
              <a:spcBef>
                <a:spcPts val="300"/>
              </a:spcBef>
              <a:buNone/>
              <a:defRPr sz="12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Lorem ipsum dolor sit amet, </a:t>
            </a:r>
            <a:r>
              <a:rPr lang="en-US" dirty="0" err="1"/>
              <a:t>consectetur</a:t>
            </a:r>
            <a:r>
              <a:rPr lang="en-US" dirty="0"/>
              <a:t> adipiscing elit.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cursus ante </a:t>
            </a:r>
            <a:r>
              <a:rPr lang="en-US" dirty="0" err="1"/>
              <a:t>dapibus</a:t>
            </a:r>
            <a:r>
              <a:rPr lang="en-US" dirty="0"/>
              <a:t> diam. </a:t>
            </a:r>
            <a:r>
              <a:rPr lang="en-US" dirty="0" err="1"/>
              <a:t>Sed</a:t>
            </a:r>
            <a:r>
              <a:rPr lang="en-US" dirty="0"/>
              <a:t> nisi. Nulla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ipsum. </a:t>
            </a:r>
            <a:r>
              <a:rPr lang="en-US" dirty="0" err="1"/>
              <a:t>Praesent</a:t>
            </a:r>
            <a:r>
              <a:rPr lang="en-US" dirty="0"/>
              <a:t> </a:t>
            </a:r>
            <a:r>
              <a:rPr lang="en-US" dirty="0" err="1"/>
              <a:t>mauris</a:t>
            </a:r>
            <a:r>
              <a:rPr lang="en-US" dirty="0"/>
              <a:t>. </a:t>
            </a:r>
            <a:r>
              <a:rPr lang="en-US" dirty="0" err="1"/>
              <a:t>Fusce</a:t>
            </a:r>
            <a:r>
              <a:rPr lang="en-US" dirty="0"/>
              <a:t> </a:t>
            </a:r>
            <a:r>
              <a:rPr lang="en-US" dirty="0" err="1"/>
              <a:t>nec</a:t>
            </a:r>
            <a:r>
              <a:rPr lang="en-US" dirty="0"/>
              <a:t> </a:t>
            </a:r>
            <a:r>
              <a:rPr lang="en-US" dirty="0" err="1"/>
              <a:t>tellus</a:t>
            </a:r>
            <a:r>
              <a:rPr lang="en-US" dirty="0"/>
              <a:t> </a:t>
            </a:r>
            <a:r>
              <a:rPr lang="en-US" dirty="0" err="1"/>
              <a:t>sed</a:t>
            </a:r>
            <a:r>
              <a:rPr lang="en-US" dirty="0"/>
              <a:t> </a:t>
            </a:r>
            <a:r>
              <a:rPr lang="en-US" dirty="0" err="1"/>
              <a:t>augue</a:t>
            </a:r>
            <a:r>
              <a:rPr lang="en-US" dirty="0"/>
              <a:t> semper porta. </a:t>
            </a:r>
            <a:r>
              <a:rPr lang="en-US" dirty="0" err="1"/>
              <a:t>Mauris</a:t>
            </a:r>
            <a:r>
              <a:rPr lang="en-US" dirty="0"/>
              <a:t> </a:t>
            </a:r>
            <a:r>
              <a:rPr lang="en-US" dirty="0" err="1"/>
              <a:t>massa</a:t>
            </a:r>
            <a:r>
              <a:rPr lang="en-US" dirty="0"/>
              <a:t>. </a:t>
            </a:r>
            <a:r>
              <a:rPr lang="en-US" dirty="0" err="1"/>
              <a:t>Vestibulum</a:t>
            </a:r>
            <a:r>
              <a:rPr lang="en-US" dirty="0"/>
              <a:t> </a:t>
            </a:r>
            <a:r>
              <a:rPr lang="en-US" dirty="0" err="1"/>
              <a:t>lacinia</a:t>
            </a:r>
            <a:r>
              <a:rPr lang="en-US" dirty="0"/>
              <a:t> </a:t>
            </a:r>
            <a:r>
              <a:rPr lang="en-US" dirty="0" err="1"/>
              <a:t>arcu</a:t>
            </a:r>
            <a:r>
              <a:rPr lang="en-US" dirty="0"/>
              <a:t> </a:t>
            </a:r>
            <a:r>
              <a:rPr lang="en-US" dirty="0" err="1"/>
              <a:t>eget</a:t>
            </a:r>
            <a:r>
              <a:rPr lang="en-US" dirty="0"/>
              <a:t> </a:t>
            </a:r>
            <a:r>
              <a:rPr lang="en-US" dirty="0" err="1"/>
              <a:t>nulla</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r>
              <a:rPr lang="en-US" dirty="0" err="1"/>
              <a:t>Curabitur</a:t>
            </a:r>
            <a:r>
              <a:rPr lang="en-US" dirty="0"/>
              <a:t> sodales ligula in libero.</a:t>
            </a:r>
          </a:p>
        </p:txBody>
      </p:sp>
      <p:sp>
        <p:nvSpPr>
          <p:cNvPr id="26" name="Text Placeholder 24"/>
          <p:cNvSpPr>
            <a:spLocks noGrp="1"/>
          </p:cNvSpPr>
          <p:nvPr>
            <p:ph type="body" sz="quarter" idx="13" hasCustomPrompt="1"/>
          </p:nvPr>
        </p:nvSpPr>
        <p:spPr>
          <a:xfrm>
            <a:off x="2208686" y="1488410"/>
            <a:ext cx="9431626" cy="246221"/>
          </a:xfrm>
          <a:prstGeom prst="rect">
            <a:avLst/>
          </a:prstGeom>
        </p:spPr>
        <p:txBody>
          <a:bodyPr vert="horz" wrap="square" lIns="0" tIns="0" rIns="0" bIns="0" anchor="t" anchorCtr="0">
            <a:spAutoFit/>
          </a:bodyPr>
          <a:lstStyle>
            <a:lvl1pPr marL="0" indent="0">
              <a:lnSpc>
                <a:spcPct val="100000"/>
              </a:lnSpc>
              <a:spcBef>
                <a:spcPts val="0"/>
              </a:spcBef>
              <a:buSzPct val="100000"/>
              <a:buFont typeface="Arial" charset="0"/>
              <a:buNone/>
              <a:defRPr sz="1600" b="1" spc="0" baseline="0">
                <a:solidFill>
                  <a:schemeClr val="tx1"/>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Persons Name &amp; Title </a:t>
            </a:r>
          </a:p>
        </p:txBody>
      </p:sp>
      <p:sp>
        <p:nvSpPr>
          <p:cNvPr id="19" name="Text Placeholder 15"/>
          <p:cNvSpPr>
            <a:spLocks noGrp="1"/>
          </p:cNvSpPr>
          <p:nvPr>
            <p:ph type="body" sz="quarter" idx="44" hasCustomPrompt="1"/>
          </p:nvPr>
        </p:nvSpPr>
        <p:spPr>
          <a:xfrm>
            <a:off x="2208686" y="3110178"/>
            <a:ext cx="9431626" cy="256480"/>
          </a:xfrm>
          <a:prstGeom prst="rect">
            <a:avLst/>
          </a:prstGeom>
        </p:spPr>
        <p:txBody>
          <a:bodyPr wrap="square" lIns="0">
            <a:spAutoFit/>
          </a:bodyPr>
          <a:lstStyle>
            <a:lvl1pPr marL="0" indent="0" algn="l">
              <a:lnSpc>
                <a:spcPts val="2000"/>
              </a:lnSpc>
              <a:spcBef>
                <a:spcPts val="0"/>
              </a:spcBef>
              <a:buNone/>
              <a:defRPr sz="1600" b="1"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 &amp; Title</a:t>
            </a:r>
          </a:p>
        </p:txBody>
      </p:sp>
      <p:sp>
        <p:nvSpPr>
          <p:cNvPr id="20" name="Text Placeholder 24"/>
          <p:cNvSpPr>
            <a:spLocks noGrp="1"/>
          </p:cNvSpPr>
          <p:nvPr>
            <p:ph type="body" sz="quarter" idx="45" hasCustomPrompt="1"/>
          </p:nvPr>
        </p:nvSpPr>
        <p:spPr>
          <a:xfrm>
            <a:off x="2208686" y="3409787"/>
            <a:ext cx="9431626" cy="1097280"/>
          </a:xfrm>
          <a:prstGeom prst="rect">
            <a:avLst/>
          </a:prstGeom>
        </p:spPr>
        <p:txBody>
          <a:bodyPr vert="horz" wrap="square" lIns="0" tIns="0" rIns="0" bIns="0" anchor="t" anchorCtr="0">
            <a:noAutofit/>
          </a:bodyPr>
          <a:lstStyle>
            <a:lvl1pPr marL="0" indent="0">
              <a:lnSpc>
                <a:spcPct val="95000"/>
              </a:lnSpc>
              <a:spcBef>
                <a:spcPts val="300"/>
              </a:spcBef>
              <a:buSzPct val="100000"/>
              <a:buFont typeface="Arial" charset="0"/>
              <a:buNone/>
              <a:defRPr sz="1200" b="0" spc="0" baseline="0">
                <a:solidFill>
                  <a:schemeClr val="tx1"/>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a:t>
            </a:r>
            <a:r>
              <a:rPr lang="en-US" dirty="0" err="1"/>
              <a:t>cursus</a:t>
            </a:r>
            <a:r>
              <a:rPr lang="en-US" dirty="0"/>
              <a:t>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a:t>
            </a:r>
            <a:r>
              <a:rPr lang="en-US" dirty="0" err="1"/>
              <a:t>ipsum</a:t>
            </a:r>
            <a:r>
              <a:rPr lang="en-US" dirty="0"/>
              <a:t>. </a:t>
            </a:r>
            <a:r>
              <a:rPr lang="en-US" dirty="0" err="1"/>
              <a:t>Praesent</a:t>
            </a:r>
            <a:r>
              <a:rPr lang="en-US" dirty="0"/>
              <a:t> </a:t>
            </a:r>
            <a:r>
              <a:rPr lang="en-US" dirty="0" err="1"/>
              <a:t>mauris</a:t>
            </a:r>
            <a:r>
              <a:rPr lang="en-US" dirty="0"/>
              <a:t>. </a:t>
            </a:r>
            <a:r>
              <a:rPr lang="en-US" dirty="0" err="1"/>
              <a:t>Fusce</a:t>
            </a:r>
            <a:r>
              <a:rPr lang="en-US" dirty="0"/>
              <a:t> </a:t>
            </a:r>
            <a:r>
              <a:rPr lang="en-US" dirty="0" err="1"/>
              <a:t>nec</a:t>
            </a:r>
            <a:r>
              <a:rPr lang="en-US" dirty="0"/>
              <a:t> </a:t>
            </a:r>
            <a:r>
              <a:rPr lang="en-US" dirty="0" err="1"/>
              <a:t>tellus</a:t>
            </a:r>
            <a:r>
              <a:rPr lang="en-US" dirty="0"/>
              <a:t> </a:t>
            </a:r>
            <a:r>
              <a:rPr lang="en-US" dirty="0" err="1"/>
              <a:t>sed</a:t>
            </a:r>
            <a:r>
              <a:rPr lang="en-US" dirty="0"/>
              <a:t> </a:t>
            </a:r>
            <a:r>
              <a:rPr lang="en-US" dirty="0" err="1"/>
              <a:t>augue</a:t>
            </a:r>
            <a:r>
              <a:rPr lang="en-US" dirty="0"/>
              <a:t> semper porta. </a:t>
            </a:r>
            <a:r>
              <a:rPr lang="en-US" dirty="0" err="1"/>
              <a:t>Mauris</a:t>
            </a:r>
            <a:r>
              <a:rPr lang="en-US" dirty="0"/>
              <a:t> </a:t>
            </a:r>
            <a:r>
              <a:rPr lang="en-US" dirty="0" err="1"/>
              <a:t>massa</a:t>
            </a:r>
            <a:r>
              <a:rPr lang="en-US" dirty="0"/>
              <a:t>. </a:t>
            </a:r>
            <a:r>
              <a:rPr lang="en-US" dirty="0" err="1"/>
              <a:t>Vestibulum</a:t>
            </a:r>
            <a:r>
              <a:rPr lang="en-US" dirty="0"/>
              <a:t> </a:t>
            </a:r>
            <a:r>
              <a:rPr lang="en-US" dirty="0" err="1"/>
              <a:t>lacinia</a:t>
            </a:r>
            <a:r>
              <a:rPr lang="en-US" dirty="0"/>
              <a:t> </a:t>
            </a:r>
            <a:r>
              <a:rPr lang="en-US" dirty="0" err="1"/>
              <a:t>arcu</a:t>
            </a:r>
            <a:r>
              <a:rPr lang="en-US" dirty="0"/>
              <a:t> </a:t>
            </a:r>
            <a:r>
              <a:rPr lang="en-US" dirty="0" err="1"/>
              <a:t>eget</a:t>
            </a:r>
            <a:r>
              <a:rPr lang="en-US" dirty="0"/>
              <a:t> </a:t>
            </a:r>
            <a:r>
              <a:rPr lang="en-US" dirty="0" err="1"/>
              <a:t>nulla</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r>
              <a:rPr lang="en-US" dirty="0" err="1"/>
              <a:t>Curabitur</a:t>
            </a:r>
            <a:r>
              <a:rPr lang="en-US" dirty="0"/>
              <a:t> </a:t>
            </a:r>
            <a:r>
              <a:rPr lang="en-US" dirty="0" err="1"/>
              <a:t>sodales</a:t>
            </a:r>
            <a:r>
              <a:rPr lang="en-US" dirty="0"/>
              <a:t> ligula in libero.</a:t>
            </a:r>
          </a:p>
        </p:txBody>
      </p:sp>
      <p:sp>
        <p:nvSpPr>
          <p:cNvPr id="21" name="Text Placeholder 15"/>
          <p:cNvSpPr>
            <a:spLocks noGrp="1"/>
          </p:cNvSpPr>
          <p:nvPr>
            <p:ph type="body" sz="quarter" idx="46" hasCustomPrompt="1"/>
          </p:nvPr>
        </p:nvSpPr>
        <p:spPr>
          <a:xfrm>
            <a:off x="2208686" y="4732106"/>
            <a:ext cx="9431626" cy="256480"/>
          </a:xfrm>
          <a:prstGeom prst="rect">
            <a:avLst/>
          </a:prstGeom>
        </p:spPr>
        <p:txBody>
          <a:bodyPr wrap="square" lIns="0">
            <a:spAutoFit/>
          </a:bodyPr>
          <a:lstStyle>
            <a:lvl1pPr marL="0" indent="0" algn="l">
              <a:lnSpc>
                <a:spcPts val="2000"/>
              </a:lnSpc>
              <a:spcBef>
                <a:spcPts val="0"/>
              </a:spcBef>
              <a:buNone/>
              <a:defRPr sz="1600" b="1"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 &amp; Title</a:t>
            </a:r>
          </a:p>
        </p:txBody>
      </p:sp>
      <p:sp>
        <p:nvSpPr>
          <p:cNvPr id="29" name="Text Placeholder 24"/>
          <p:cNvSpPr>
            <a:spLocks noGrp="1"/>
          </p:cNvSpPr>
          <p:nvPr>
            <p:ph type="body" sz="quarter" idx="47" hasCustomPrompt="1"/>
          </p:nvPr>
        </p:nvSpPr>
        <p:spPr>
          <a:xfrm>
            <a:off x="2208686" y="5031716"/>
            <a:ext cx="9431626" cy="1097280"/>
          </a:xfrm>
          <a:prstGeom prst="rect">
            <a:avLst/>
          </a:prstGeom>
        </p:spPr>
        <p:txBody>
          <a:bodyPr vert="horz" wrap="square" lIns="0" tIns="0" rIns="0" bIns="0" anchor="t" anchorCtr="0">
            <a:noAutofit/>
          </a:bodyPr>
          <a:lstStyle>
            <a:lvl1pPr marL="0" indent="0">
              <a:lnSpc>
                <a:spcPct val="95000"/>
              </a:lnSpc>
              <a:spcBef>
                <a:spcPts val="300"/>
              </a:spcBef>
              <a:buSzPct val="100000"/>
              <a:buFont typeface="Arial" charset="0"/>
              <a:buNone/>
              <a:defRPr sz="1200" b="0" spc="0" baseline="0">
                <a:solidFill>
                  <a:schemeClr val="tx1"/>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Integer </a:t>
            </a:r>
            <a:r>
              <a:rPr lang="en-US" dirty="0" err="1"/>
              <a:t>nec</a:t>
            </a:r>
            <a:r>
              <a:rPr lang="en-US" dirty="0"/>
              <a:t> </a:t>
            </a:r>
            <a:r>
              <a:rPr lang="en-US" dirty="0" err="1"/>
              <a:t>odio</a:t>
            </a:r>
            <a:r>
              <a:rPr lang="en-US" dirty="0"/>
              <a:t>. </a:t>
            </a:r>
            <a:r>
              <a:rPr lang="en-US" dirty="0" err="1"/>
              <a:t>Praesent</a:t>
            </a:r>
            <a:r>
              <a:rPr lang="en-US" dirty="0"/>
              <a:t> libero. </a:t>
            </a:r>
            <a:r>
              <a:rPr lang="en-US" dirty="0" err="1"/>
              <a:t>Sed</a:t>
            </a:r>
            <a:r>
              <a:rPr lang="en-US" dirty="0"/>
              <a:t> </a:t>
            </a:r>
            <a:r>
              <a:rPr lang="en-US" dirty="0" err="1"/>
              <a:t>cursus</a:t>
            </a:r>
            <a:r>
              <a:rPr lang="en-US" dirty="0"/>
              <a:t> ante </a:t>
            </a:r>
            <a:r>
              <a:rPr lang="en-US" dirty="0" err="1"/>
              <a:t>dapibus</a:t>
            </a:r>
            <a:r>
              <a:rPr lang="en-US" dirty="0"/>
              <a:t> diam. </a:t>
            </a:r>
            <a:r>
              <a:rPr lang="en-US" dirty="0" err="1"/>
              <a:t>Sed</a:t>
            </a:r>
            <a:r>
              <a:rPr lang="en-US" dirty="0"/>
              <a:t> nisi. </a:t>
            </a:r>
            <a:r>
              <a:rPr lang="en-US" dirty="0" err="1"/>
              <a:t>Nulla</a:t>
            </a:r>
            <a:r>
              <a:rPr lang="en-US" dirty="0"/>
              <a:t> </a:t>
            </a:r>
            <a:r>
              <a:rPr lang="en-US" dirty="0" err="1"/>
              <a:t>quis</a:t>
            </a:r>
            <a:r>
              <a:rPr lang="en-US" dirty="0"/>
              <a:t> </a:t>
            </a:r>
            <a:r>
              <a:rPr lang="en-US" dirty="0" err="1"/>
              <a:t>sem</a:t>
            </a:r>
            <a:r>
              <a:rPr lang="en-US" dirty="0"/>
              <a:t> at </a:t>
            </a:r>
            <a:r>
              <a:rPr lang="en-US" dirty="0" err="1"/>
              <a:t>nibh</a:t>
            </a:r>
            <a:r>
              <a:rPr lang="en-US" dirty="0"/>
              <a:t> </a:t>
            </a:r>
            <a:r>
              <a:rPr lang="en-US" dirty="0" err="1"/>
              <a:t>elementum</a:t>
            </a:r>
            <a:r>
              <a:rPr lang="en-US" dirty="0"/>
              <a:t> </a:t>
            </a:r>
            <a:r>
              <a:rPr lang="en-US" dirty="0" err="1"/>
              <a:t>imperdiet</a:t>
            </a:r>
            <a:r>
              <a:rPr lang="en-US" dirty="0"/>
              <a:t>. </a:t>
            </a:r>
            <a:r>
              <a:rPr lang="en-US" dirty="0" err="1"/>
              <a:t>Duis</a:t>
            </a:r>
            <a:r>
              <a:rPr lang="en-US" dirty="0"/>
              <a:t> </a:t>
            </a:r>
            <a:r>
              <a:rPr lang="en-US" dirty="0" err="1"/>
              <a:t>sagittis</a:t>
            </a:r>
            <a:r>
              <a:rPr lang="en-US" dirty="0"/>
              <a:t> </a:t>
            </a:r>
            <a:r>
              <a:rPr lang="en-US" dirty="0" err="1"/>
              <a:t>ipsum</a:t>
            </a:r>
            <a:r>
              <a:rPr lang="en-US" dirty="0"/>
              <a:t>. </a:t>
            </a:r>
            <a:r>
              <a:rPr lang="en-US" dirty="0" err="1"/>
              <a:t>Praesent</a:t>
            </a:r>
            <a:r>
              <a:rPr lang="en-US" dirty="0"/>
              <a:t> </a:t>
            </a:r>
            <a:r>
              <a:rPr lang="en-US" dirty="0" err="1"/>
              <a:t>mauris</a:t>
            </a:r>
            <a:r>
              <a:rPr lang="en-US" dirty="0"/>
              <a:t>. </a:t>
            </a:r>
            <a:r>
              <a:rPr lang="en-US" dirty="0" err="1"/>
              <a:t>Fusce</a:t>
            </a:r>
            <a:r>
              <a:rPr lang="en-US" dirty="0"/>
              <a:t> </a:t>
            </a:r>
            <a:r>
              <a:rPr lang="en-US" dirty="0" err="1"/>
              <a:t>nec</a:t>
            </a:r>
            <a:r>
              <a:rPr lang="en-US" dirty="0"/>
              <a:t> </a:t>
            </a:r>
            <a:r>
              <a:rPr lang="en-US" dirty="0" err="1"/>
              <a:t>tellus</a:t>
            </a:r>
            <a:r>
              <a:rPr lang="en-US" dirty="0"/>
              <a:t> </a:t>
            </a:r>
            <a:r>
              <a:rPr lang="en-US" dirty="0" err="1"/>
              <a:t>sed</a:t>
            </a:r>
            <a:r>
              <a:rPr lang="en-US" dirty="0"/>
              <a:t> </a:t>
            </a:r>
            <a:r>
              <a:rPr lang="en-US" dirty="0" err="1"/>
              <a:t>augue</a:t>
            </a:r>
            <a:r>
              <a:rPr lang="en-US" dirty="0"/>
              <a:t> semper porta. </a:t>
            </a:r>
            <a:r>
              <a:rPr lang="en-US" dirty="0" err="1"/>
              <a:t>Mauris</a:t>
            </a:r>
            <a:r>
              <a:rPr lang="en-US" dirty="0"/>
              <a:t> </a:t>
            </a:r>
            <a:r>
              <a:rPr lang="en-US" dirty="0" err="1"/>
              <a:t>massa</a:t>
            </a:r>
            <a:r>
              <a:rPr lang="en-US" dirty="0"/>
              <a:t>. </a:t>
            </a:r>
            <a:r>
              <a:rPr lang="en-US" dirty="0" err="1"/>
              <a:t>Vestibulum</a:t>
            </a:r>
            <a:r>
              <a:rPr lang="en-US" dirty="0"/>
              <a:t> </a:t>
            </a:r>
            <a:r>
              <a:rPr lang="en-US" dirty="0" err="1"/>
              <a:t>lacinia</a:t>
            </a:r>
            <a:r>
              <a:rPr lang="en-US" dirty="0"/>
              <a:t> </a:t>
            </a:r>
            <a:r>
              <a:rPr lang="en-US" dirty="0" err="1"/>
              <a:t>arcu</a:t>
            </a:r>
            <a:r>
              <a:rPr lang="en-US" dirty="0"/>
              <a:t> </a:t>
            </a:r>
            <a:r>
              <a:rPr lang="en-US" dirty="0" err="1"/>
              <a:t>eget</a:t>
            </a:r>
            <a:r>
              <a:rPr lang="en-US" dirty="0"/>
              <a:t> </a:t>
            </a:r>
            <a:r>
              <a:rPr lang="en-US" dirty="0" err="1"/>
              <a:t>nulla</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r>
              <a:rPr lang="en-US" dirty="0" err="1"/>
              <a:t>Curabitur</a:t>
            </a:r>
            <a:r>
              <a:rPr lang="en-US" dirty="0"/>
              <a:t> </a:t>
            </a:r>
            <a:r>
              <a:rPr lang="en-US" dirty="0" err="1"/>
              <a:t>sodales</a:t>
            </a:r>
            <a:r>
              <a:rPr lang="en-US" dirty="0"/>
              <a:t> ligula in libero.</a:t>
            </a:r>
          </a:p>
        </p:txBody>
      </p:sp>
      <p:sp>
        <p:nvSpPr>
          <p:cNvPr id="23"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7" name="Picture Placeholder 9"/>
          <p:cNvSpPr>
            <a:spLocks noGrp="1"/>
          </p:cNvSpPr>
          <p:nvPr>
            <p:ph type="pic" sz="quarter" idx="48" hasCustomPrompt="1"/>
          </p:nvPr>
        </p:nvSpPr>
        <p:spPr>
          <a:xfrm>
            <a:off x="548640" y="3110178"/>
            <a:ext cx="1259458" cy="1259458"/>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28" name="Picture Placeholder 9"/>
          <p:cNvSpPr>
            <a:spLocks noGrp="1"/>
          </p:cNvSpPr>
          <p:nvPr>
            <p:ph type="pic" sz="quarter" idx="49" hasCustomPrompt="1"/>
          </p:nvPr>
        </p:nvSpPr>
        <p:spPr>
          <a:xfrm>
            <a:off x="548640" y="4731946"/>
            <a:ext cx="1259458" cy="1259458"/>
          </a:xfrm>
          <a:prstGeom prst="ellipse">
            <a:avLst/>
          </a:prstGeom>
          <a:ln w="12700">
            <a:solidFill>
              <a:schemeClr val="tx1"/>
            </a:solidFill>
          </a:ln>
        </p:spPr>
        <p:txBody>
          <a:bodyPr anchor="ctr" anchorCtr="0"/>
          <a:lstStyle>
            <a:lvl1pPr marL="0" indent="0" algn="ctr">
              <a:buNone/>
              <a:defRPr sz="1000">
                <a:solidFill>
                  <a:schemeClr val="tx1"/>
                </a:solidFill>
              </a:defRPr>
            </a:lvl1pPr>
          </a:lstStyle>
          <a:p>
            <a:r>
              <a:rPr lang="en-US" dirty="0"/>
              <a:t>Drag and Drop Image</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5" name="TextBox 14"/>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6" name="Picture 15"/>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31754672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am Grouping">
    <p:spTree>
      <p:nvGrpSpPr>
        <p:cNvPr id="1" name=""/>
        <p:cNvGrpSpPr/>
        <p:nvPr/>
      </p:nvGrpSpPr>
      <p:grpSpPr>
        <a:xfrm>
          <a:off x="0" y="0"/>
          <a:ext cx="0" cy="0"/>
          <a:chOff x="0" y="0"/>
          <a:chExt cx="0" cy="0"/>
        </a:xfrm>
      </p:grpSpPr>
      <p:sp>
        <p:nvSpPr>
          <p:cNvPr id="2" name="Rectangle 1"/>
          <p:cNvSpPr/>
          <p:nvPr/>
        </p:nvSpPr>
        <p:spPr>
          <a:xfrm>
            <a:off x="0" y="0"/>
            <a:ext cx="61264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cture Placeholder 3"/>
          <p:cNvSpPr>
            <a:spLocks noGrp="1"/>
          </p:cNvSpPr>
          <p:nvPr>
            <p:ph type="pic" sz="quarter" idx="10" hasCustomPrompt="1"/>
          </p:nvPr>
        </p:nvSpPr>
        <p:spPr>
          <a:xfrm>
            <a:off x="990600" y="548640"/>
            <a:ext cx="4114800" cy="4114800"/>
          </a:xfrm>
          <a:prstGeom prst="ellipse">
            <a:avLst/>
          </a:prstGeom>
          <a:solidFill>
            <a:schemeClr val="bg1"/>
          </a:solidFill>
        </p:spPr>
        <p:txBody>
          <a:bodyPr anchor="ctr" anchorCtr="0"/>
          <a:lstStyle>
            <a:lvl1pPr marL="0" indent="0" algn="ctr">
              <a:buNone/>
              <a:defRPr sz="2000" baseline="0">
                <a:solidFill>
                  <a:schemeClr val="tx1"/>
                </a:solidFill>
              </a:defRPr>
            </a:lvl1pPr>
          </a:lstStyle>
          <a:p>
            <a:r>
              <a:rPr lang="en-US" dirty="0"/>
              <a:t>Drag and Drop Image</a:t>
            </a:r>
          </a:p>
        </p:txBody>
      </p:sp>
      <p:sp>
        <p:nvSpPr>
          <p:cNvPr id="9" name="Picture Placeholder 3"/>
          <p:cNvSpPr>
            <a:spLocks noGrp="1"/>
          </p:cNvSpPr>
          <p:nvPr>
            <p:ph type="pic" sz="quarter" idx="11" hasCustomPrompt="1"/>
          </p:nvPr>
        </p:nvSpPr>
        <p:spPr>
          <a:xfrm>
            <a:off x="7086600" y="548640"/>
            <a:ext cx="1645920" cy="1645920"/>
          </a:xfrm>
          <a:prstGeom prst="ellipse">
            <a:avLst/>
          </a:prstGeom>
          <a:solidFill>
            <a:schemeClr val="bg1"/>
          </a:solidFill>
          <a:ln w="12700">
            <a:solidFill>
              <a:schemeClr val="tx1"/>
            </a:solidFill>
          </a:ln>
        </p:spPr>
        <p:txBody>
          <a:bodyPr anchor="ctr" anchorCtr="0"/>
          <a:lstStyle>
            <a:lvl1pPr marL="0" indent="0" algn="ctr">
              <a:buNone/>
              <a:defRPr sz="1400" baseline="0">
                <a:solidFill>
                  <a:schemeClr val="tx1"/>
                </a:solidFill>
              </a:defRPr>
            </a:lvl1pPr>
          </a:lstStyle>
          <a:p>
            <a:r>
              <a:rPr lang="en-US" dirty="0"/>
              <a:t>Drag and Drop Image</a:t>
            </a:r>
          </a:p>
        </p:txBody>
      </p:sp>
      <p:sp>
        <p:nvSpPr>
          <p:cNvPr id="13" name="Text Placeholder 15"/>
          <p:cNvSpPr>
            <a:spLocks noGrp="1"/>
          </p:cNvSpPr>
          <p:nvPr>
            <p:ph type="body" sz="quarter" idx="14" hasCustomPrompt="1"/>
          </p:nvPr>
        </p:nvSpPr>
        <p:spPr>
          <a:xfrm>
            <a:off x="990600" y="4767240"/>
            <a:ext cx="4114800" cy="307777"/>
          </a:xfrm>
          <a:prstGeom prst="rect">
            <a:avLst/>
          </a:prstGeom>
        </p:spPr>
        <p:txBody>
          <a:bodyPr wrap="square">
            <a:spAutoFit/>
          </a:bodyPr>
          <a:lstStyle>
            <a:lvl1pPr marL="0" indent="0" algn="ctr">
              <a:buNone/>
              <a:defRPr sz="20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4" name="Text Placeholder 15"/>
          <p:cNvSpPr>
            <a:spLocks noGrp="1"/>
          </p:cNvSpPr>
          <p:nvPr>
            <p:ph type="body" sz="quarter" idx="15" hasCustomPrompt="1"/>
          </p:nvPr>
        </p:nvSpPr>
        <p:spPr>
          <a:xfrm>
            <a:off x="990600" y="5120640"/>
            <a:ext cx="4114800" cy="276999"/>
          </a:xfrm>
          <a:prstGeom prst="rect">
            <a:avLst/>
          </a:prstGeom>
        </p:spPr>
        <p:txBody>
          <a:bodyPr wrap="square">
            <a:spAutoFit/>
          </a:bodyPr>
          <a:lstStyle>
            <a:lvl1pPr marL="0" indent="0" algn="ctr">
              <a:lnSpc>
                <a:spcPct val="100000"/>
              </a:lnSpc>
              <a:buNone/>
              <a:defRPr sz="18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5" name="Text Placeholder 15"/>
          <p:cNvSpPr>
            <a:spLocks noGrp="1"/>
          </p:cNvSpPr>
          <p:nvPr>
            <p:ph type="body" sz="quarter" idx="16" hasCustomPrompt="1"/>
          </p:nvPr>
        </p:nvSpPr>
        <p:spPr>
          <a:xfrm>
            <a:off x="9017000" y="1042349"/>
            <a:ext cx="2651760" cy="276999"/>
          </a:xfrm>
          <a:prstGeom prst="rect">
            <a:avLst/>
          </a:prstGeom>
        </p:spPr>
        <p:txBody>
          <a:bodyPr wrap="square">
            <a:spAutoFit/>
          </a:bodyPr>
          <a:lstStyle>
            <a:lvl1pPr marL="0" indent="0" algn="l">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6" name="Text Placeholder 15"/>
          <p:cNvSpPr>
            <a:spLocks noGrp="1"/>
          </p:cNvSpPr>
          <p:nvPr>
            <p:ph type="body" sz="quarter" idx="17" hasCustomPrompt="1"/>
          </p:nvPr>
        </p:nvSpPr>
        <p:spPr>
          <a:xfrm>
            <a:off x="9017000" y="1423852"/>
            <a:ext cx="2651760" cy="246221"/>
          </a:xfrm>
          <a:prstGeom prst="rect">
            <a:avLst/>
          </a:prstGeom>
        </p:spPr>
        <p:txBody>
          <a:bodyPr wrap="square">
            <a:spAutoFit/>
          </a:bodyPr>
          <a:lstStyle>
            <a:lvl1pPr marL="0" indent="0" algn="l">
              <a:lnSpc>
                <a:spcPct val="100000"/>
              </a:lnSpc>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17" name="Picture Placeholder 3"/>
          <p:cNvSpPr>
            <a:spLocks noGrp="1"/>
          </p:cNvSpPr>
          <p:nvPr>
            <p:ph type="pic" sz="quarter" idx="18" hasCustomPrompt="1"/>
          </p:nvPr>
        </p:nvSpPr>
        <p:spPr>
          <a:xfrm>
            <a:off x="7086600" y="2606040"/>
            <a:ext cx="1645920" cy="1645920"/>
          </a:xfrm>
          <a:prstGeom prst="ellipse">
            <a:avLst/>
          </a:prstGeom>
          <a:solidFill>
            <a:schemeClr val="bg1"/>
          </a:solidFill>
          <a:ln w="12700">
            <a:solidFill>
              <a:schemeClr val="tx1"/>
            </a:solidFill>
          </a:ln>
        </p:spPr>
        <p:txBody>
          <a:bodyPr anchor="ctr" anchorCtr="0"/>
          <a:lstStyle>
            <a:lvl1pPr marL="0" indent="0" algn="ctr">
              <a:buNone/>
              <a:defRPr sz="1400" baseline="0">
                <a:solidFill>
                  <a:schemeClr val="tx1"/>
                </a:solidFill>
              </a:defRPr>
            </a:lvl1pPr>
          </a:lstStyle>
          <a:p>
            <a:r>
              <a:rPr lang="en-US" dirty="0"/>
              <a:t>Drag and Drop Image</a:t>
            </a:r>
          </a:p>
        </p:txBody>
      </p:sp>
      <p:sp>
        <p:nvSpPr>
          <p:cNvPr id="18" name="Text Placeholder 15"/>
          <p:cNvSpPr>
            <a:spLocks noGrp="1"/>
          </p:cNvSpPr>
          <p:nvPr>
            <p:ph type="body" sz="quarter" idx="19" hasCustomPrompt="1"/>
          </p:nvPr>
        </p:nvSpPr>
        <p:spPr>
          <a:xfrm>
            <a:off x="9017000" y="3099749"/>
            <a:ext cx="2651760" cy="276999"/>
          </a:xfrm>
          <a:prstGeom prst="rect">
            <a:avLst/>
          </a:prstGeom>
        </p:spPr>
        <p:txBody>
          <a:bodyPr wrap="square">
            <a:spAutoFit/>
          </a:bodyPr>
          <a:lstStyle>
            <a:lvl1pPr marL="0" indent="0" algn="l">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19" name="Text Placeholder 15"/>
          <p:cNvSpPr>
            <a:spLocks noGrp="1"/>
          </p:cNvSpPr>
          <p:nvPr>
            <p:ph type="body" sz="quarter" idx="20" hasCustomPrompt="1"/>
          </p:nvPr>
        </p:nvSpPr>
        <p:spPr>
          <a:xfrm>
            <a:off x="9017000" y="3481252"/>
            <a:ext cx="2651760" cy="246221"/>
          </a:xfrm>
          <a:prstGeom prst="rect">
            <a:avLst/>
          </a:prstGeom>
        </p:spPr>
        <p:txBody>
          <a:bodyPr wrap="square">
            <a:spAutoFit/>
          </a:bodyPr>
          <a:lstStyle>
            <a:lvl1pPr marL="0" indent="0" algn="l">
              <a:lnSpc>
                <a:spcPct val="100000"/>
              </a:lnSpc>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0" name="Picture Placeholder 3"/>
          <p:cNvSpPr>
            <a:spLocks noGrp="1"/>
          </p:cNvSpPr>
          <p:nvPr>
            <p:ph type="pic" sz="quarter" idx="21" hasCustomPrompt="1"/>
          </p:nvPr>
        </p:nvSpPr>
        <p:spPr>
          <a:xfrm>
            <a:off x="7086600" y="4663440"/>
            <a:ext cx="1645920" cy="1645920"/>
          </a:xfrm>
          <a:prstGeom prst="ellipse">
            <a:avLst/>
          </a:prstGeom>
          <a:solidFill>
            <a:schemeClr val="bg1"/>
          </a:solidFill>
          <a:ln w="12700">
            <a:solidFill>
              <a:schemeClr val="tx1"/>
            </a:solidFill>
          </a:ln>
        </p:spPr>
        <p:txBody>
          <a:bodyPr anchor="ctr" anchorCtr="0"/>
          <a:lstStyle>
            <a:lvl1pPr marL="0" indent="0" algn="ctr">
              <a:buNone/>
              <a:defRPr sz="1400" baseline="0">
                <a:solidFill>
                  <a:schemeClr val="tx1"/>
                </a:solidFill>
              </a:defRPr>
            </a:lvl1pPr>
          </a:lstStyle>
          <a:p>
            <a:r>
              <a:rPr lang="en-US" dirty="0"/>
              <a:t>Drag and Drop Image</a:t>
            </a:r>
          </a:p>
        </p:txBody>
      </p:sp>
      <p:sp>
        <p:nvSpPr>
          <p:cNvPr id="21" name="Text Placeholder 15"/>
          <p:cNvSpPr>
            <a:spLocks noGrp="1"/>
          </p:cNvSpPr>
          <p:nvPr>
            <p:ph type="body" sz="quarter" idx="22" hasCustomPrompt="1"/>
          </p:nvPr>
        </p:nvSpPr>
        <p:spPr>
          <a:xfrm>
            <a:off x="9017000" y="5157149"/>
            <a:ext cx="2651760" cy="276999"/>
          </a:xfrm>
          <a:prstGeom prst="rect">
            <a:avLst/>
          </a:prstGeom>
        </p:spPr>
        <p:txBody>
          <a:bodyPr wrap="square">
            <a:spAutoFit/>
          </a:bodyPr>
          <a:lstStyle>
            <a:lvl1pPr marL="0" indent="0" algn="l">
              <a:buNone/>
              <a:defRPr sz="1800" b="1" cap="all"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name</a:t>
            </a:r>
          </a:p>
        </p:txBody>
      </p:sp>
      <p:sp>
        <p:nvSpPr>
          <p:cNvPr id="23" name="Text Placeholder 15"/>
          <p:cNvSpPr>
            <a:spLocks noGrp="1"/>
          </p:cNvSpPr>
          <p:nvPr>
            <p:ph type="body" sz="quarter" idx="23" hasCustomPrompt="1"/>
          </p:nvPr>
        </p:nvSpPr>
        <p:spPr>
          <a:xfrm>
            <a:off x="9017000" y="5538652"/>
            <a:ext cx="2651760" cy="246221"/>
          </a:xfrm>
          <a:prstGeom prst="rect">
            <a:avLst/>
          </a:prstGeom>
        </p:spPr>
        <p:txBody>
          <a:bodyPr wrap="square">
            <a:spAutoFit/>
          </a:bodyPr>
          <a:lstStyle>
            <a:lvl1pPr marL="0" indent="0" algn="l">
              <a:lnSpc>
                <a:spcPct val="100000"/>
              </a:lnSpc>
              <a:buNone/>
              <a:defRPr sz="1600" b="0" cap="none" baseline="0">
                <a:solidFill>
                  <a:schemeClr val="tx1"/>
                </a:solidFill>
                <a:latin typeface="+mn-lt"/>
              </a:defRPr>
            </a:lvl1pPr>
            <a:lvl2pPr marL="457200" indent="0">
              <a:buNone/>
              <a:defRPr sz="1600" b="1">
                <a:solidFill>
                  <a:schemeClr val="tx2"/>
                </a:solidFill>
              </a:defRPr>
            </a:lvl2pPr>
            <a:lvl3pPr marL="914400" indent="0">
              <a:buNone/>
              <a:defRPr sz="1600" b="1">
                <a:solidFill>
                  <a:schemeClr val="tx2"/>
                </a:solidFill>
              </a:defRPr>
            </a:lvl3pPr>
            <a:lvl4pPr marL="1371600" indent="0">
              <a:buNone/>
              <a:defRPr sz="1600" b="1">
                <a:solidFill>
                  <a:schemeClr val="tx2"/>
                </a:solidFill>
              </a:defRPr>
            </a:lvl4pPr>
            <a:lvl5pPr marL="1828800" indent="0">
              <a:buNone/>
              <a:defRPr sz="1600" b="1">
                <a:solidFill>
                  <a:schemeClr val="tx2"/>
                </a:solidFill>
              </a:defRPr>
            </a:lvl5pPr>
          </a:lstStyle>
          <a:p>
            <a:pPr lvl="0"/>
            <a:r>
              <a:rPr lang="en-US" dirty="0"/>
              <a:t>Persons Title</a:t>
            </a:r>
          </a:p>
        </p:txBody>
      </p:sp>
      <p:sp>
        <p:nvSpPr>
          <p:cNvPr id="25"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22" name="TextBox 21"/>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8211911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Web Desig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65760"/>
            <a:ext cx="3108960" cy="1846659"/>
          </a:xfrm>
        </p:spPr>
        <p:txBody>
          <a:bodyPr rIns="91440">
            <a:spAutoFit/>
          </a:bodyPr>
          <a:lstStyle>
            <a:lvl1pPr algn="l">
              <a:defRPr>
                <a:solidFill>
                  <a:schemeClr val="tx1"/>
                </a:solidFill>
              </a:defRPr>
            </a:lvl1pPr>
          </a:lstStyle>
          <a:p>
            <a:r>
              <a:rPr lang="en-US" dirty="0"/>
              <a:t>Click To Edit Master Title Style</a:t>
            </a:r>
          </a:p>
        </p:txBody>
      </p:sp>
      <p:sp>
        <p:nvSpPr>
          <p:cNvPr id="3" name="Rectangle 2"/>
          <p:cNvSpPr/>
          <p:nvPr/>
        </p:nvSpPr>
        <p:spPr>
          <a:xfrm>
            <a:off x="0" y="4187952"/>
            <a:ext cx="12192000" cy="27087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endParaRPr lang="en-US" sz="1400" dirty="0">
              <a:solidFill>
                <a:schemeClr val="tx1"/>
              </a:solidFill>
              <a:cs typeface="Georgia"/>
            </a:endParaRPr>
          </a:p>
        </p:txBody>
      </p:sp>
      <p:sp>
        <p:nvSpPr>
          <p:cNvPr id="7" name="Picture Placeholder 7"/>
          <p:cNvSpPr>
            <a:spLocks noGrp="1"/>
          </p:cNvSpPr>
          <p:nvPr>
            <p:ph type="pic" sz="quarter" idx="10" hasCustomPrompt="1"/>
          </p:nvPr>
        </p:nvSpPr>
        <p:spPr>
          <a:xfrm>
            <a:off x="3769740" y="1391746"/>
            <a:ext cx="7888859" cy="4780453"/>
          </a:xfrm>
          <a:prstGeom prst="rect">
            <a:avLst/>
          </a:prstGeom>
        </p:spPr>
        <p:txBody>
          <a:bodyPr lIns="0" tIns="0" rIns="0" bIns="0" anchor="ctr" anchorCtr="0"/>
          <a:lstStyle>
            <a:lvl1pPr marL="0" indent="0" algn="ctr">
              <a:buNone/>
              <a:defRPr sz="2400">
                <a:solidFill>
                  <a:schemeClr val="tx1"/>
                </a:solidFill>
              </a:defRPr>
            </a:lvl1pPr>
          </a:lstStyle>
          <a:p>
            <a:r>
              <a:rPr lang="en-US" dirty="0"/>
              <a:t>Drag and Drop Image</a:t>
            </a:r>
          </a:p>
        </p:txBody>
      </p:sp>
      <p:sp>
        <p:nvSpPr>
          <p:cNvPr id="15"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6" name="Text Placeholder 5"/>
          <p:cNvSpPr>
            <a:spLocks noGrp="1"/>
          </p:cNvSpPr>
          <p:nvPr>
            <p:ph type="body" sz="quarter" idx="16"/>
          </p:nvPr>
        </p:nvSpPr>
        <p:spPr>
          <a:xfrm>
            <a:off x="548640" y="2377440"/>
            <a:ext cx="3108960" cy="1737360"/>
          </a:xfrm>
        </p:spPr>
        <p:txBody>
          <a:bodyPr rIns="91440"/>
          <a:lstStyle>
            <a:lvl1pPr>
              <a:spcBef>
                <a:spcPts val="600"/>
              </a:spcBef>
              <a:defRPr>
                <a:solidFill>
                  <a:schemeClr val="tx1"/>
                </a:solidFill>
              </a:defRPr>
            </a:lvl1pPr>
            <a:lvl2pPr>
              <a:spcBef>
                <a:spcPts val="600"/>
              </a:spcBef>
              <a:defRPr>
                <a:solidFill>
                  <a:schemeClr val="tx1"/>
                </a:solidFill>
              </a:defRPr>
            </a:lvl2pPr>
          </a:lstStyle>
          <a:p>
            <a:pPr lvl="0"/>
            <a:r>
              <a:rPr lang="en-US"/>
              <a:t>Click to edit Master text styles</a:t>
            </a:r>
          </a:p>
          <a:p>
            <a:pPr lvl="1"/>
            <a:r>
              <a:rPr lang="en-US"/>
              <a:t>Second level</a:t>
            </a:r>
          </a:p>
        </p:txBody>
      </p:sp>
      <p:sp>
        <p:nvSpPr>
          <p:cNvPr id="9" name="TextBox 8"/>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527966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eadline Sub Text Quote Right">
    <p:spTree>
      <p:nvGrpSpPr>
        <p:cNvPr id="1" name=""/>
        <p:cNvGrpSpPr/>
        <p:nvPr/>
      </p:nvGrpSpPr>
      <p:grpSpPr>
        <a:xfrm>
          <a:off x="0" y="0"/>
          <a:ext cx="0" cy="0"/>
          <a:chOff x="0" y="0"/>
          <a:chExt cx="0" cy="0"/>
        </a:xfrm>
      </p:grpSpPr>
      <p:sp>
        <p:nvSpPr>
          <p:cNvPr id="4" name="Text Placeholder 3"/>
          <p:cNvSpPr>
            <a:spLocks noGrp="1"/>
          </p:cNvSpPr>
          <p:nvPr>
            <p:ph type="body" sz="quarter" idx="20" hasCustomPrompt="1"/>
          </p:nvPr>
        </p:nvSpPr>
        <p:spPr>
          <a:xfrm>
            <a:off x="6175410" y="952643"/>
            <a:ext cx="1469166" cy="3077766"/>
          </a:xfrm>
        </p:spPr>
        <p:txBody>
          <a:bodyPr anchor="b" anchorCtr="0">
            <a:spAutoFit/>
          </a:bodyPr>
          <a:lstStyle>
            <a:lvl1pPr>
              <a:defRPr sz="20000">
                <a:solidFill>
                  <a:schemeClr val="tx1"/>
                </a:solidFill>
                <a:latin typeface="Montserrat" panose="02000505000000020004" pitchFamily="2" charset="0"/>
              </a:defRPr>
            </a:lvl1pPr>
          </a:lstStyle>
          <a:p>
            <a:pPr lvl="0"/>
            <a:r>
              <a:rPr lang="en-US" dirty="0"/>
              <a:t>“</a:t>
            </a:r>
          </a:p>
        </p:txBody>
      </p:sp>
      <p:sp>
        <p:nvSpPr>
          <p:cNvPr id="7" name="Rectangle 6"/>
          <p:cNvSpPr/>
          <p:nvPr/>
        </p:nvSpPr>
        <p:spPr>
          <a:xfrm>
            <a:off x="0" y="0"/>
            <a:ext cx="49743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2"/>
          <p:cNvSpPr>
            <a:spLocks noGrp="1"/>
          </p:cNvSpPr>
          <p:nvPr>
            <p:ph type="body" sz="quarter" idx="19" hasCustomPrompt="1"/>
          </p:nvPr>
        </p:nvSpPr>
        <p:spPr>
          <a:xfrm>
            <a:off x="548640" y="365760"/>
            <a:ext cx="4114800" cy="5852160"/>
          </a:xfrm>
          <a:prstGeom prst="rect">
            <a:avLst/>
          </a:prstGeom>
        </p:spPr>
        <p:txBody>
          <a:bodyPr lIns="0" tIns="0" rIns="0" bIns="0">
            <a:noAutofit/>
          </a:bodyPr>
          <a:lstStyle>
            <a:lvl1pPr marL="0" indent="0">
              <a:lnSpc>
                <a:spcPct val="100000"/>
              </a:lnSpc>
              <a:spcBef>
                <a:spcPts val="0"/>
              </a:spcBef>
              <a:buNone/>
              <a:defRPr sz="4000" b="1">
                <a:solidFill>
                  <a:schemeClr val="tx1"/>
                </a:solidFill>
              </a:defRPr>
            </a:lvl1pPr>
            <a:lvl2pPr marL="0" indent="0">
              <a:lnSpc>
                <a:spcPct val="100000"/>
              </a:lnSpc>
              <a:spcBef>
                <a:spcPts val="1800"/>
              </a:spcBef>
              <a:buNone/>
              <a:defRPr sz="2000" b="1">
                <a:solidFill>
                  <a:schemeClr val="tx1"/>
                </a:solidFill>
              </a:defRPr>
            </a:lvl2pPr>
            <a:lvl3pPr marL="228600" indent="-228600">
              <a:lnSpc>
                <a:spcPct val="100000"/>
              </a:lnSpc>
              <a:spcBef>
                <a:spcPts val="1500"/>
              </a:spcBef>
              <a:defRPr sz="1600">
                <a:solidFill>
                  <a:schemeClr val="tx1"/>
                </a:solidFill>
              </a:defRPr>
            </a:lvl3pPr>
            <a:lvl4pPr marL="458788" indent="-228600">
              <a:lnSpc>
                <a:spcPct val="100000"/>
              </a:lnSpc>
              <a:spcBef>
                <a:spcPts val="1200"/>
              </a:spcBef>
              <a:defRPr sz="1600">
                <a:solidFill>
                  <a:schemeClr val="tx1"/>
                </a:solidFill>
              </a:defRPr>
            </a:lvl4pPr>
            <a:lvl5pPr marL="685800" indent="-228600">
              <a:lnSpc>
                <a:spcPct val="100000"/>
              </a:lnSpc>
              <a:spcBef>
                <a:spcPts val="1200"/>
              </a:spcBef>
              <a:defRPr sz="1400">
                <a:solidFill>
                  <a:schemeClr val="tx1"/>
                </a:solidFill>
              </a:defRPr>
            </a:lvl5pPr>
          </a:lstStyle>
          <a:p>
            <a:pPr lvl="0"/>
            <a:r>
              <a:rPr lang="en-US" dirty="0"/>
              <a:t>Click to Edit Title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15" name="Text Placeholder 6"/>
          <p:cNvSpPr>
            <a:spLocks noGrp="1"/>
          </p:cNvSpPr>
          <p:nvPr>
            <p:ph type="body" sz="quarter" idx="11" hasCustomPrompt="1"/>
          </p:nvPr>
        </p:nvSpPr>
        <p:spPr>
          <a:xfrm>
            <a:off x="6175410" y="3056386"/>
            <a:ext cx="5470490" cy="332399"/>
          </a:xfrm>
          <a:prstGeom prst="rect">
            <a:avLst/>
          </a:prstGeom>
        </p:spPr>
        <p:txBody>
          <a:bodyPr wrap="square" lIns="0" tIns="0" rIns="0" bIns="0" anchor="ctr" anchorCtr="0">
            <a:spAutoFit/>
          </a:bodyPr>
          <a:lstStyle>
            <a:lvl1pPr marL="0" marR="0" indent="0" algn="l" defTabSz="914400" rtl="0" eaLnBrk="1" fontAlgn="auto" latinLnBrk="0" hangingPunct="1">
              <a:lnSpc>
                <a:spcPct val="100000"/>
              </a:lnSpc>
              <a:spcBef>
                <a:spcPts val="1200"/>
              </a:spcBef>
              <a:spcAft>
                <a:spcPts val="0"/>
              </a:spcAft>
              <a:buClrTx/>
              <a:buSzTx/>
              <a:buFont typeface="Arial"/>
              <a:buNone/>
              <a:tabLst/>
              <a:defRPr sz="2400" baseline="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Click to insert quote text here</a:t>
            </a:r>
          </a:p>
        </p:txBody>
      </p:sp>
      <p:sp>
        <p:nvSpPr>
          <p:cNvPr id="16" name="Text Placeholder 6"/>
          <p:cNvSpPr>
            <a:spLocks noGrp="1"/>
          </p:cNvSpPr>
          <p:nvPr>
            <p:ph type="body" sz="quarter" idx="12" hasCustomPrompt="1"/>
          </p:nvPr>
        </p:nvSpPr>
        <p:spPr>
          <a:xfrm>
            <a:off x="6175410" y="3864929"/>
            <a:ext cx="3289300" cy="369494"/>
          </a:xfrm>
          <a:prstGeom prst="rect">
            <a:avLst/>
          </a:prstGeom>
        </p:spPr>
        <p:txBody>
          <a:bodyPr lIns="0" tIns="0" rIns="0" bIns="0" anchor="ctr" anchorCtr="0"/>
          <a:lstStyle>
            <a:lvl1pPr marL="400050" indent="-400050">
              <a:buFont typeface="Arial" panose="020B0604020202020204" pitchFamily="34" charset="0"/>
              <a:buChar char="—"/>
              <a:defRPr sz="1800" b="1" cap="all" baseline="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Name of person</a:t>
            </a:r>
          </a:p>
        </p:txBody>
      </p:sp>
      <p:sp>
        <p:nvSpPr>
          <p:cNvPr id="6" name="Text Placeholder 5"/>
          <p:cNvSpPr>
            <a:spLocks noGrp="1"/>
          </p:cNvSpPr>
          <p:nvPr>
            <p:ph type="body" sz="quarter" idx="21" hasCustomPrompt="1"/>
          </p:nvPr>
        </p:nvSpPr>
        <p:spPr>
          <a:xfrm>
            <a:off x="10036175" y="3864929"/>
            <a:ext cx="1609725" cy="1828800"/>
          </a:xfrm>
        </p:spPr>
        <p:txBody>
          <a:bodyPr/>
          <a:lstStyle>
            <a:lvl1pPr algn="r">
              <a:defRPr sz="20000">
                <a:solidFill>
                  <a:schemeClr val="tx1"/>
                </a:solidFill>
                <a:latin typeface="Montserrat" panose="02000505000000020004" pitchFamily="2" charset="0"/>
              </a:defRPr>
            </a:lvl1pPr>
          </a:lstStyle>
          <a:p>
            <a:pPr lvl="0"/>
            <a:r>
              <a:rPr lang="en-US" dirty="0"/>
              <a:t>”</a:t>
            </a:r>
          </a:p>
        </p:txBody>
      </p:sp>
      <p:sp>
        <p:nvSpPr>
          <p:cNvPr id="12" name="TextBox 11"/>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31450728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 Image">
    <p:spTree>
      <p:nvGrpSpPr>
        <p:cNvPr id="1" name=""/>
        <p:cNvGrpSpPr/>
        <p:nvPr/>
      </p:nvGrpSpPr>
      <p:grpSpPr>
        <a:xfrm>
          <a:off x="0" y="0"/>
          <a:ext cx="0" cy="0"/>
          <a:chOff x="0" y="0"/>
          <a:chExt cx="0" cy="0"/>
        </a:xfrm>
      </p:grpSpPr>
      <p:sp>
        <p:nvSpPr>
          <p:cNvPr id="4" name="Text Placeholder 3"/>
          <p:cNvSpPr>
            <a:spLocks noGrp="1"/>
          </p:cNvSpPr>
          <p:nvPr>
            <p:ph type="body" sz="quarter" idx="20" hasCustomPrompt="1"/>
          </p:nvPr>
        </p:nvSpPr>
        <p:spPr>
          <a:xfrm>
            <a:off x="6629400" y="837028"/>
            <a:ext cx="1469166" cy="3077766"/>
          </a:xfrm>
        </p:spPr>
        <p:txBody>
          <a:bodyPr anchor="b" anchorCtr="0">
            <a:spAutoFit/>
          </a:bodyPr>
          <a:lstStyle>
            <a:lvl1pPr>
              <a:defRPr sz="20000">
                <a:solidFill>
                  <a:schemeClr val="tx1"/>
                </a:solidFill>
                <a:latin typeface="Montserrat" panose="02000505000000020004" pitchFamily="2" charset="0"/>
              </a:defRPr>
            </a:lvl1pPr>
          </a:lstStyle>
          <a:p>
            <a:pPr lvl="0"/>
            <a:r>
              <a:rPr lang="en-US" dirty="0"/>
              <a:t>“</a:t>
            </a:r>
          </a:p>
        </p:txBody>
      </p:sp>
      <p:sp>
        <p:nvSpPr>
          <p:cNvPr id="7" name="Rectangle 6"/>
          <p:cNvSpPr/>
          <p:nvPr/>
        </p:nvSpPr>
        <p:spPr>
          <a:xfrm>
            <a:off x="0" y="0"/>
            <a:ext cx="61264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15" name="Text Placeholder 6"/>
          <p:cNvSpPr>
            <a:spLocks noGrp="1"/>
          </p:cNvSpPr>
          <p:nvPr>
            <p:ph type="body" sz="quarter" idx="11" hasCustomPrompt="1"/>
          </p:nvPr>
        </p:nvSpPr>
        <p:spPr>
          <a:xfrm>
            <a:off x="6629400" y="2954412"/>
            <a:ext cx="5029200" cy="332399"/>
          </a:xfrm>
          <a:prstGeom prst="rect">
            <a:avLst/>
          </a:prstGeom>
        </p:spPr>
        <p:txBody>
          <a:bodyPr wrap="square" lIns="0" tIns="0" rIns="0" bIns="0" anchor="ctr" anchorCtr="0">
            <a:spAutoFit/>
          </a:bodyPr>
          <a:lstStyle>
            <a:lvl1pPr marL="0" marR="0" indent="0" algn="l" defTabSz="914400" rtl="0" eaLnBrk="1" fontAlgn="auto" latinLnBrk="0" hangingPunct="1">
              <a:lnSpc>
                <a:spcPct val="100000"/>
              </a:lnSpc>
              <a:spcBef>
                <a:spcPts val="1200"/>
              </a:spcBef>
              <a:spcAft>
                <a:spcPts val="0"/>
              </a:spcAft>
              <a:buClrTx/>
              <a:buSzTx/>
              <a:buFont typeface="Arial"/>
              <a:buNone/>
              <a:tabLst/>
              <a:defRPr sz="2400" baseline="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Click to insert quote text here</a:t>
            </a:r>
          </a:p>
        </p:txBody>
      </p:sp>
      <p:sp>
        <p:nvSpPr>
          <p:cNvPr id="16" name="Text Placeholder 6"/>
          <p:cNvSpPr>
            <a:spLocks noGrp="1"/>
          </p:cNvSpPr>
          <p:nvPr>
            <p:ph type="body" sz="quarter" idx="12" hasCustomPrompt="1"/>
          </p:nvPr>
        </p:nvSpPr>
        <p:spPr>
          <a:xfrm>
            <a:off x="6629400" y="4297680"/>
            <a:ext cx="3289300" cy="369494"/>
          </a:xfrm>
          <a:prstGeom prst="rect">
            <a:avLst/>
          </a:prstGeom>
        </p:spPr>
        <p:txBody>
          <a:bodyPr lIns="0" tIns="0" rIns="0" bIns="0" anchor="ctr" anchorCtr="0"/>
          <a:lstStyle>
            <a:lvl1pPr marL="400050" indent="-400050">
              <a:buFont typeface="Arial" panose="020B0604020202020204" pitchFamily="34" charset="0"/>
              <a:buChar char="—"/>
              <a:defRPr sz="1800" b="1" cap="all" baseline="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Name of person</a:t>
            </a:r>
          </a:p>
        </p:txBody>
      </p:sp>
      <p:sp>
        <p:nvSpPr>
          <p:cNvPr id="6" name="Text Placeholder 5"/>
          <p:cNvSpPr>
            <a:spLocks noGrp="1"/>
          </p:cNvSpPr>
          <p:nvPr>
            <p:ph type="body" sz="quarter" idx="21" hasCustomPrompt="1"/>
          </p:nvPr>
        </p:nvSpPr>
        <p:spPr>
          <a:xfrm>
            <a:off x="10149840" y="3805072"/>
            <a:ext cx="1609725" cy="3077766"/>
          </a:xfrm>
        </p:spPr>
        <p:txBody>
          <a:bodyPr>
            <a:spAutoFit/>
          </a:bodyPr>
          <a:lstStyle>
            <a:lvl1pPr algn="r">
              <a:defRPr sz="20000">
                <a:solidFill>
                  <a:schemeClr val="tx1"/>
                </a:solidFill>
                <a:latin typeface="Montserrat" panose="02000505000000020004" pitchFamily="2" charset="0"/>
              </a:defRPr>
            </a:lvl1pPr>
          </a:lstStyle>
          <a:p>
            <a:pPr lvl="0"/>
            <a:r>
              <a:rPr lang="en-US" dirty="0"/>
              <a:t>”</a:t>
            </a:r>
          </a:p>
        </p:txBody>
      </p:sp>
      <p:sp>
        <p:nvSpPr>
          <p:cNvPr id="5" name="Picture Placeholder 4"/>
          <p:cNvSpPr>
            <a:spLocks noGrp="1" noChangeAspect="1"/>
          </p:cNvSpPr>
          <p:nvPr>
            <p:ph type="pic" sz="quarter" idx="22" hasCustomPrompt="1"/>
          </p:nvPr>
        </p:nvSpPr>
        <p:spPr>
          <a:xfrm>
            <a:off x="1006670" y="1371600"/>
            <a:ext cx="4113140" cy="4114800"/>
          </a:xfrm>
          <a:prstGeom prst="ellipse">
            <a:avLst/>
          </a:prstGeom>
          <a:solidFill>
            <a:schemeClr val="bg1"/>
          </a:solidFill>
        </p:spPr>
        <p:txBody>
          <a:bodyPr anchor="ctr" anchorCtr="1"/>
          <a:lstStyle>
            <a:lvl1pPr>
              <a:defRPr sz="2000">
                <a:solidFill>
                  <a:schemeClr val="tx1"/>
                </a:solidFill>
              </a:defRPr>
            </a:lvl1pPr>
          </a:lstStyle>
          <a:p>
            <a:r>
              <a:rPr lang="en-US" dirty="0"/>
              <a:t>Drag and Drop Image</a:t>
            </a:r>
          </a:p>
        </p:txBody>
      </p:sp>
      <p:sp>
        <p:nvSpPr>
          <p:cNvPr id="12" name="TextBox 11"/>
          <p:cNvSpPr txBox="1"/>
          <p:nvPr/>
        </p:nvSpPr>
        <p:spPr>
          <a:xfrm>
            <a:off x="2310485" y="6465565"/>
            <a:ext cx="2735139" cy="107722"/>
          </a:xfrm>
          <a:prstGeom prst="rect">
            <a:avLst/>
          </a:prstGeom>
          <a:noFill/>
        </p:spPr>
        <p:txBody>
          <a:bodyPr wrap="square" lIns="0" tIns="0" rIns="0" bIns="0" rtlCol="0">
            <a:spAutoFit/>
          </a:bodyPr>
          <a:lstStyle/>
          <a:p>
            <a:r>
              <a:rPr lang="en-US" sz="700" dirty="0">
                <a:solidFill>
                  <a:schemeClr val="tx1"/>
                </a:solidFill>
              </a:rPr>
              <a:t>©</a:t>
            </a:r>
            <a:r>
              <a:rPr lang="en-US" sz="700" baseline="0" dirty="0">
                <a:solidFill>
                  <a:schemeClr val="tx1"/>
                </a:solidFill>
              </a:rPr>
              <a:t> </a:t>
            </a:r>
            <a:r>
              <a:rPr lang="en-US" sz="700" dirty="0">
                <a:solidFill>
                  <a:schemeClr val="tx1"/>
                </a:solidFill>
              </a:rPr>
              <a:t>2018 </a:t>
            </a:r>
            <a:r>
              <a:rPr lang="en-US" sz="700" baseline="0" dirty="0">
                <a:solidFill>
                  <a:schemeClr val="tx1"/>
                </a:solidFill>
              </a:rPr>
              <a:t>Confidential</a:t>
            </a:r>
            <a:endParaRPr lang="en-US" sz="7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 y="6404830"/>
            <a:ext cx="1971518" cy="219456"/>
          </a:xfrm>
          <a:prstGeom prst="rect">
            <a:avLst/>
          </a:prstGeom>
        </p:spPr>
      </p:pic>
    </p:spTree>
    <p:extLst>
      <p:ext uri="{BB962C8B-B14F-4D97-AF65-F5344CB8AC3E}">
        <p14:creationId xmlns:p14="http://schemas.microsoft.com/office/powerpoint/2010/main" val="17125589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2985346"/>
            <a:ext cx="5029200" cy="923330"/>
          </a:xfrm>
        </p:spPr>
        <p:txBody>
          <a:bodyPr anchor="b" anchorCtr="0"/>
          <a:lstStyle>
            <a:lvl1pPr algn="l">
              <a:defRPr sz="6000">
                <a:solidFill>
                  <a:schemeClr val="tx1"/>
                </a:solidFill>
              </a:defRPr>
            </a:lvl1pPr>
          </a:lstStyle>
          <a:p>
            <a:r>
              <a:rPr lang="en-US" dirty="0"/>
              <a:t>Edit Closing</a:t>
            </a:r>
          </a:p>
        </p:txBody>
      </p:sp>
      <p:sp>
        <p:nvSpPr>
          <p:cNvPr id="9"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Text Placeholder 3"/>
          <p:cNvSpPr>
            <a:spLocks noGrp="1"/>
          </p:cNvSpPr>
          <p:nvPr>
            <p:ph type="body" sz="quarter" idx="10" hasCustomPrompt="1"/>
          </p:nvPr>
        </p:nvSpPr>
        <p:spPr>
          <a:xfrm>
            <a:off x="548640" y="4226560"/>
            <a:ext cx="3931920" cy="1468437"/>
          </a:xfrm>
        </p:spPr>
        <p:txBody>
          <a:bodyPr/>
          <a:lstStyle>
            <a:lvl1pPr>
              <a:lnSpc>
                <a:spcPts val="2400"/>
              </a:lnSpc>
              <a:spcBef>
                <a:spcPts val="0"/>
              </a:spcBef>
              <a:defRPr sz="1800" baseline="0">
                <a:solidFill>
                  <a:schemeClr val="tx1"/>
                </a:solidFill>
              </a:defRPr>
            </a:lvl1pPr>
          </a:lstStyle>
          <a:p>
            <a:pPr lvl="0"/>
            <a:r>
              <a:rPr lang="en-US" dirty="0"/>
              <a:t>Click to edit contact information; email and phone should be bolded</a:t>
            </a:r>
          </a:p>
        </p:txBody>
      </p:sp>
      <p:pic>
        <p:nvPicPr>
          <p:cNvPr id="3" name="Picture 2"/>
          <p:cNvPicPr>
            <a:picLocks noChangeAspect="1"/>
          </p:cNvPicPr>
          <p:nvPr/>
        </p:nvPicPr>
        <p:blipFill>
          <a:blip r:embed="rId2"/>
          <a:stretch>
            <a:fillRect/>
          </a:stretch>
        </p:blipFill>
        <p:spPr>
          <a:xfrm>
            <a:off x="8203015" y="189664"/>
            <a:ext cx="3847619" cy="619048"/>
          </a:xfrm>
          <a:prstGeom prst="rect">
            <a:avLst/>
          </a:prstGeom>
        </p:spPr>
      </p:pic>
    </p:spTree>
    <p:extLst>
      <p:ext uri="{BB962C8B-B14F-4D97-AF65-F5344CB8AC3E}">
        <p14:creationId xmlns:p14="http://schemas.microsoft.com/office/powerpoint/2010/main" val="36930240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85586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774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Headline Content">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50863" y="1600200"/>
            <a:ext cx="11090275"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pic>
        <p:nvPicPr>
          <p:cNvPr id="10" name="Picture 9"/>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0810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 Headline Subhead Content">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50863" y="2148840"/>
            <a:ext cx="11090275"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5" name="Text Placeholder 4"/>
          <p:cNvSpPr>
            <a:spLocks noGrp="1"/>
          </p:cNvSpPr>
          <p:nvPr>
            <p:ph type="body" sz="quarter" idx="15" hasCustomPrompt="1"/>
          </p:nvPr>
        </p:nvSpPr>
        <p:spPr>
          <a:xfrm>
            <a:off x="550164" y="1600200"/>
            <a:ext cx="11091672" cy="369332"/>
          </a:xfrm>
        </p:spPr>
        <p:txBody>
          <a:bodyPr>
            <a:spAutoFit/>
          </a:bodyPr>
          <a:lstStyle>
            <a:lvl1pPr>
              <a:defRPr sz="2400" b="1"/>
            </a:lvl1pPr>
          </a:lstStyle>
          <a:p>
            <a:pPr lvl="0"/>
            <a:r>
              <a:rPr lang="en-US" dirty="0"/>
              <a:t>Click To Edit Subhead Headline</a:t>
            </a:r>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336197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 Headlin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1600200"/>
            <a:ext cx="5449824"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1600200"/>
            <a:ext cx="5449824"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99461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 Headline Subhea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12" name="Slide Number Placeholder 5"/>
          <p:cNvSpPr>
            <a:spLocks noGrp="1"/>
          </p:cNvSpPr>
          <p:nvPr>
            <p:ph type="sldNum" sz="quarter" idx="4"/>
          </p:nvPr>
        </p:nvSpPr>
        <p:spPr>
          <a:xfrm>
            <a:off x="11012557" y="6465565"/>
            <a:ext cx="627755" cy="107722"/>
          </a:xfrm>
          <a:prstGeom prst="rect">
            <a:avLst/>
          </a:prstGeom>
        </p:spPr>
        <p:txBody>
          <a:bodyPr vert="horz" lIns="0" tIns="0" rIns="0" bIns="0" rtlCol="0" anchor="ctr"/>
          <a:lstStyle>
            <a:lvl1pPr algn="r">
              <a:defRPr sz="700">
                <a:solidFill>
                  <a:schemeClr val="tx1"/>
                </a:solidFill>
              </a:defRPr>
            </a:lvl1pPr>
          </a:lstStyle>
          <a:p>
            <a:fld id="{D57F1E4F-1CFF-5643-939E-217C01CDF565}" type="slidenum">
              <a:rPr lang="en-US" smtClean="0"/>
              <a:pPr/>
              <a:t>‹#›</a:t>
            </a:fld>
            <a:endParaRPr lang="en-US" dirty="0"/>
          </a:p>
        </p:txBody>
      </p:sp>
      <p:sp>
        <p:nvSpPr>
          <p:cNvPr id="4" name="Content Placeholder 3"/>
          <p:cNvSpPr>
            <a:spLocks noGrp="1"/>
          </p:cNvSpPr>
          <p:nvPr>
            <p:ph sz="quarter" idx="14"/>
          </p:nvPr>
        </p:nvSpPr>
        <p:spPr>
          <a:xfrm>
            <a:off x="548640" y="2148840"/>
            <a:ext cx="5449824"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5"/>
          </p:nvPr>
        </p:nvSpPr>
        <p:spPr>
          <a:xfrm>
            <a:off x="6189091" y="2148840"/>
            <a:ext cx="5449824"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6" hasCustomPrompt="1"/>
          </p:nvPr>
        </p:nvSpPr>
        <p:spPr>
          <a:xfrm>
            <a:off x="549275" y="1600200"/>
            <a:ext cx="5449888" cy="369332"/>
          </a:xfrm>
        </p:spPr>
        <p:txBody>
          <a:bodyPr>
            <a:spAutoFit/>
          </a:bodyPr>
          <a:lstStyle>
            <a:lvl1pPr>
              <a:defRPr sz="2400" b="1"/>
            </a:lvl1pPr>
          </a:lstStyle>
          <a:p>
            <a:pPr lvl="0"/>
            <a:r>
              <a:rPr lang="en-US" dirty="0"/>
              <a:t>Click To Edit Subhead Headline</a:t>
            </a:r>
          </a:p>
        </p:txBody>
      </p:sp>
      <p:sp>
        <p:nvSpPr>
          <p:cNvPr id="8" name="Text Placeholder 7"/>
          <p:cNvSpPr>
            <a:spLocks noGrp="1"/>
          </p:cNvSpPr>
          <p:nvPr>
            <p:ph type="body" sz="quarter" idx="17" hasCustomPrompt="1"/>
          </p:nvPr>
        </p:nvSpPr>
        <p:spPr>
          <a:xfrm>
            <a:off x="6189663" y="1600200"/>
            <a:ext cx="5449824" cy="369332"/>
          </a:xfrm>
        </p:spPr>
        <p:txBody>
          <a:bodyPr>
            <a:spAutoFit/>
          </a:bodyPr>
          <a:lstStyle>
            <a:lvl1pPr>
              <a:defRPr sz="2400" b="1"/>
            </a:lvl1pPr>
          </a:lstStyle>
          <a:p>
            <a:pPr lvl="0"/>
            <a:r>
              <a:rPr lang="en-US" dirty="0"/>
              <a:t>Click To Edit Subhead Headline</a:t>
            </a:r>
          </a:p>
        </p:txBody>
      </p:sp>
      <p:pic>
        <p:nvPicPr>
          <p:cNvPr id="14" name="Picture 13"/>
          <p:cNvPicPr>
            <a:picLocks noChangeAspect="1"/>
          </p:cNvPicPr>
          <p:nvPr/>
        </p:nvPicPr>
        <p:blipFill>
          <a:blip r:embed="rId2"/>
          <a:stretch>
            <a:fillRect/>
          </a:stretch>
        </p:blipFill>
        <p:spPr>
          <a:xfrm>
            <a:off x="187092" y="6384257"/>
            <a:ext cx="2014933" cy="279708"/>
          </a:xfrm>
          <a:prstGeom prst="rect">
            <a:avLst/>
          </a:prstGeom>
        </p:spPr>
      </p:pic>
    </p:spTree>
    <p:extLst>
      <p:ext uri="{BB962C8B-B14F-4D97-AF65-F5344CB8AC3E}">
        <p14:creationId xmlns:p14="http://schemas.microsoft.com/office/powerpoint/2010/main" val="21831704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164" y="365760"/>
            <a:ext cx="11091672" cy="615553"/>
          </a:xfrm>
          <a:prstGeom prst="rect">
            <a:avLst/>
          </a:prstGeom>
        </p:spPr>
        <p:txBody>
          <a:bodyPr vert="horz"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50164" y="1600200"/>
            <a:ext cx="11091672"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11009376" y="6470383"/>
            <a:ext cx="630936" cy="107722"/>
          </a:xfrm>
          <a:prstGeom prst="rect">
            <a:avLst/>
          </a:prstGeom>
        </p:spPr>
        <p:txBody>
          <a:bodyPr vert="horz" lIns="0" tIns="0" rIns="0" bIns="0" rtlCol="0" anchor="ctr">
            <a:spAutoFit/>
          </a:bodyPr>
          <a:lstStyle>
            <a:lvl1pPr algn="r">
              <a:defRPr sz="7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780086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Lst>
  <p:txStyles>
    <p:titleStyle>
      <a:lvl1pPr algn="ctr" defTabSz="914400" rtl="0" eaLnBrk="1" latinLnBrk="0" hangingPunct="1">
        <a:lnSpc>
          <a:spcPct val="100000"/>
        </a:lnSpc>
        <a:spcBef>
          <a:spcPct val="0"/>
        </a:spcBef>
        <a:buNone/>
        <a:defRPr sz="40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1200"/>
        </a:spcBef>
        <a:buFont typeface="Arial"/>
        <a:buNone/>
        <a:defRPr sz="1600" kern="1200">
          <a:solidFill>
            <a:schemeClr val="tx1"/>
          </a:solidFill>
          <a:latin typeface="+mn-lt"/>
          <a:ea typeface="+mn-ea"/>
          <a:cs typeface="+mn-cs"/>
        </a:defRPr>
      </a:lvl1pPr>
      <a:lvl2pPr marL="228600" indent="-228600" algn="l" defTabSz="914400" rtl="0" eaLnBrk="1" latinLnBrk="0" hangingPunct="1">
        <a:lnSpc>
          <a:spcPct val="100000"/>
        </a:lnSpc>
        <a:spcBef>
          <a:spcPts val="1200"/>
        </a:spcBef>
        <a:buFont typeface="Arial"/>
        <a:buChar char="•"/>
        <a:defRPr sz="1600" kern="1200">
          <a:solidFill>
            <a:schemeClr val="tx1"/>
          </a:solidFill>
          <a:latin typeface="+mn-lt"/>
          <a:ea typeface="+mn-ea"/>
          <a:cs typeface="+mn-cs"/>
        </a:defRPr>
      </a:lvl2pPr>
      <a:lvl3pPr marL="457200" indent="-228600" algn="l" defTabSz="914400" rtl="0" eaLnBrk="1" latinLnBrk="0" hangingPunct="1">
        <a:lnSpc>
          <a:spcPct val="100000"/>
        </a:lnSpc>
        <a:spcBef>
          <a:spcPts val="1200"/>
        </a:spcBef>
        <a:buFont typeface="Arial"/>
        <a:buChar char="•"/>
        <a:defRPr sz="1600" kern="1200">
          <a:solidFill>
            <a:schemeClr val="tx1"/>
          </a:solidFill>
          <a:latin typeface="+mn-lt"/>
          <a:ea typeface="+mn-ea"/>
          <a:cs typeface="+mn-cs"/>
        </a:defRPr>
      </a:lvl3pPr>
      <a:lvl4pPr marL="685800" indent="-228600" algn="l" defTabSz="914400" rtl="0" eaLnBrk="1" latinLnBrk="0" hangingPunct="1">
        <a:lnSpc>
          <a:spcPct val="100000"/>
        </a:lnSpc>
        <a:spcBef>
          <a:spcPts val="1200"/>
        </a:spcBef>
        <a:buFont typeface="Arial"/>
        <a:buChar char="•"/>
        <a:defRPr sz="1400" kern="1200">
          <a:solidFill>
            <a:schemeClr val="tx1"/>
          </a:solidFill>
          <a:latin typeface="+mn-lt"/>
          <a:ea typeface="+mn-ea"/>
          <a:cs typeface="+mn-cs"/>
        </a:defRPr>
      </a:lvl4pPr>
      <a:lvl5pPr marL="914400" indent="-228600" algn="l" defTabSz="914400" rtl="0" eaLnBrk="1" latinLnBrk="0" hangingPunct="1">
        <a:lnSpc>
          <a:spcPct val="100000"/>
        </a:lnSpc>
        <a:spcBef>
          <a:spcPts val="600"/>
        </a:spcBef>
        <a:buFont typeface="Arial"/>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hyperlink" Target="https://artificialintelligenceact.eu/" TargetMode="External"/><Relationship Id="rId2" Type="http://schemas.openxmlformats.org/officeDocument/2006/relationships/hyperlink" Target="https://www.whitehouse.gov/ostp/ai-bill-of-rights/" TargetMode="External"/><Relationship Id="rId1" Type="http://schemas.openxmlformats.org/officeDocument/2006/relationships/slideLayout" Target="../slideLayouts/slideLayout8.xml"/><Relationship Id="rId5" Type="http://schemas.openxmlformats.org/officeDocument/2006/relationships/hyperlink" Target="https://documents.un.org/doc/undoc/gen/g24/084/20/pdf/g2408420.pdf"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hyperlink" Target="https://www.newscientist.com/article/2312820-nearly-all-websites-may-breach-gdpr-legislation-around-data-usag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hyperlink" Target="https://www.actuaries.org.uk/system/files/field/document/An%20Ethical%20Charter%20for%20Date%20Science%20WEB%20FINAL.PDF" TargetMode="External"/><Relationship Id="rId2" Type="http://schemas.openxmlformats.org/officeDocument/2006/relationships/notesSlide" Target="../notesSlides/notesSlide6.xml"/><Relationship Id="rId1" Type="http://schemas.openxmlformats.org/officeDocument/2006/relationships/slideLayout" Target="../slideLayouts/slideLayout57.xml"/><Relationship Id="rId5" Type="http://schemas.openxmlformats.org/officeDocument/2006/relationships/hyperlink" Target="https://github.com/drivendataorg/deon#default-checklist" TargetMode="External"/><Relationship Id="rId4" Type="http://schemas.openxmlformats.org/officeDocument/2006/relationships/hyperlink" Target="https://www.datascienceassn.org/code-of-conduct.html"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ii.ox.ac.uk/news-events/ai-modelling-tool-developed-by-oxford-academics-incorporated-into-amazon-anti-bias-software-2/" TargetMode="External"/><Relationship Id="rId3" Type="http://schemas.openxmlformats.org/officeDocument/2006/relationships/hyperlink" Target="https://www.bbc.com/worklife/article/20240214-ai-recruiting-hiring-software-bias-discrimination" TargetMode="External"/><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washingtonpost.com/technology/2022/03/23/google-apple-equifax-worknumber/" TargetMode="External"/><Relationship Id="rId5" Type="http://schemas.openxmlformats.org/officeDocument/2006/relationships/hyperlink" Target="https://www.foley.com/en/insights/publications/2023/08/eeoc-ai-based-hiring-practices-landmark-settlement" TargetMode="External"/><Relationship Id="rId4" Type="http://schemas.openxmlformats.org/officeDocument/2006/relationships/hyperlink" Target="https://arxiv.org/ftp/arxiv/papers/2005/2005.05906.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log.entelo.com/taking-human-bias-out-of-the-equation" TargetMode="External"/><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8AFE-B152-4654-A31E-C19134DAB65F}"/>
              </a:ext>
            </a:extLst>
          </p:cNvPr>
          <p:cNvSpPr>
            <a:spLocks noGrp="1"/>
          </p:cNvSpPr>
          <p:nvPr>
            <p:ph type="ctrTitle"/>
          </p:nvPr>
        </p:nvSpPr>
        <p:spPr>
          <a:xfrm>
            <a:off x="1" y="2514600"/>
            <a:ext cx="11504612" cy="2262781"/>
          </a:xfrm>
        </p:spPr>
        <p:txBody>
          <a:bodyPr>
            <a:normAutofit fontScale="90000"/>
          </a:bodyPr>
          <a:lstStyle/>
          <a:p>
            <a:r>
              <a:rPr lang="en-US" dirty="0"/>
              <a:t>MSDS 640: Week 4</a:t>
            </a:r>
            <a:br>
              <a:rPr lang="en-US" dirty="0"/>
            </a:br>
            <a:r>
              <a:rPr lang="en-US" sz="4900" dirty="0"/>
              <a:t>Organizational Policies and Compliance</a:t>
            </a:r>
            <a:endParaRPr lang="en-US" dirty="0"/>
          </a:p>
        </p:txBody>
      </p:sp>
      <p:sp>
        <p:nvSpPr>
          <p:cNvPr id="3" name="TextBox 2">
            <a:extLst>
              <a:ext uri="{FF2B5EF4-FFF2-40B4-BE49-F238E27FC236}">
                <a16:creationId xmlns:a16="http://schemas.microsoft.com/office/drawing/2014/main" id="{96BB9A0F-BFBE-4EE6-AE66-9A10D75399EB}"/>
              </a:ext>
            </a:extLst>
          </p:cNvPr>
          <p:cNvSpPr txBox="1"/>
          <p:nvPr/>
        </p:nvSpPr>
        <p:spPr>
          <a:xfrm>
            <a:off x="3470787" y="5250426"/>
            <a:ext cx="7226710" cy="646331"/>
          </a:xfrm>
          <a:prstGeom prst="rect">
            <a:avLst/>
          </a:prstGeom>
          <a:noFill/>
        </p:spPr>
        <p:txBody>
          <a:bodyPr wrap="square" rtlCol="0">
            <a:spAutoFit/>
          </a:bodyPr>
          <a:lstStyle/>
          <a:p>
            <a:r>
              <a:rPr lang="en-US" dirty="0"/>
              <a:t>Ksenia Polson, Ph.D.</a:t>
            </a:r>
          </a:p>
          <a:p>
            <a:r>
              <a:rPr lang="en-US" dirty="0"/>
              <a:t>kpolson@regis.edu</a:t>
            </a:r>
          </a:p>
        </p:txBody>
      </p:sp>
    </p:spTree>
    <p:extLst>
      <p:ext uri="{BB962C8B-B14F-4D97-AF65-F5344CB8AC3E}">
        <p14:creationId xmlns:p14="http://schemas.microsoft.com/office/powerpoint/2010/main" val="41419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F76B-7D2B-4D33-A7FF-54E9A67FB20F}"/>
              </a:ext>
            </a:extLst>
          </p:cNvPr>
          <p:cNvSpPr>
            <a:spLocks noGrp="1"/>
          </p:cNvSpPr>
          <p:nvPr>
            <p:ph type="title"/>
          </p:nvPr>
        </p:nvSpPr>
        <p:spPr/>
        <p:txBody>
          <a:bodyPr/>
          <a:lstStyle/>
          <a:p>
            <a:r>
              <a:rPr lang="en-US" dirty="0"/>
              <a:t>Ethical Issues: What to do?</a:t>
            </a:r>
          </a:p>
        </p:txBody>
      </p:sp>
      <p:sp>
        <p:nvSpPr>
          <p:cNvPr id="3" name="Content Placeholder 2">
            <a:extLst>
              <a:ext uri="{FF2B5EF4-FFF2-40B4-BE49-F238E27FC236}">
                <a16:creationId xmlns:a16="http://schemas.microsoft.com/office/drawing/2014/main" id="{5F86E7BC-7029-465C-8AFA-4E99DABDB525}"/>
              </a:ext>
            </a:extLst>
          </p:cNvPr>
          <p:cNvSpPr>
            <a:spLocks noGrp="1"/>
          </p:cNvSpPr>
          <p:nvPr>
            <p:ph sz="quarter" idx="14"/>
          </p:nvPr>
        </p:nvSpPr>
        <p:spPr/>
        <p:txBody>
          <a:bodyPr/>
          <a:lstStyle/>
          <a:p>
            <a:r>
              <a:rPr lang="en-US" sz="1800" dirty="0"/>
              <a:t>What policies could be put in place to monitor AI biases?</a:t>
            </a:r>
          </a:p>
          <a:p>
            <a:r>
              <a:rPr lang="en-US" sz="1800" dirty="0"/>
              <a:t>Policies in the U.S.</a:t>
            </a:r>
          </a:p>
          <a:p>
            <a:pPr marL="514350" lvl="1" indent="-285750">
              <a:buFont typeface="Arial" panose="020B0604020202020204" pitchFamily="34" charset="0"/>
              <a:buChar char="•"/>
            </a:pPr>
            <a:r>
              <a:rPr lang="en-US" sz="1800" dirty="0"/>
              <a:t>Executive Order 14110 on the Safe, Secure, and Trustworthy Development of and Use of Artificial Intelligence</a:t>
            </a:r>
          </a:p>
          <a:p>
            <a:pPr marL="514350" lvl="1" indent="-285750">
              <a:buFont typeface="Arial" panose="020B0604020202020204" pitchFamily="34" charset="0"/>
              <a:buChar char="•"/>
            </a:pPr>
            <a:r>
              <a:rPr lang="en-US" sz="1800" dirty="0"/>
              <a:t>Voluntary AI Bill of Rights, </a:t>
            </a:r>
            <a:r>
              <a:rPr lang="en-US" sz="1800" dirty="0">
                <a:hlinkClick r:id="rId2"/>
              </a:rPr>
              <a:t>link</a:t>
            </a:r>
            <a:endParaRPr lang="en-US" sz="1800" dirty="0"/>
          </a:p>
          <a:p>
            <a:pPr lvl="1" indent="0">
              <a:buNone/>
            </a:pPr>
            <a:r>
              <a:rPr lang="en-US" sz="1800" dirty="0"/>
              <a:t>EU Artificial Intelligence Act, </a:t>
            </a:r>
            <a:r>
              <a:rPr lang="en-US" sz="1800" dirty="0">
                <a:hlinkClick r:id="rId3"/>
              </a:rPr>
              <a:t>link</a:t>
            </a:r>
            <a:endParaRPr lang="en-US" sz="1800" dirty="0"/>
          </a:p>
          <a:p>
            <a:pPr lvl="1" indent="0">
              <a:buNone/>
            </a:pPr>
            <a:endParaRPr lang="en-US" sz="1800" dirty="0"/>
          </a:p>
        </p:txBody>
      </p:sp>
      <p:pic>
        <p:nvPicPr>
          <p:cNvPr id="5" name="Content Placeholder 4">
            <a:extLst>
              <a:ext uri="{FF2B5EF4-FFF2-40B4-BE49-F238E27FC236}">
                <a16:creationId xmlns:a16="http://schemas.microsoft.com/office/drawing/2014/main" id="{2CA6D917-A74A-4BA0-BB77-67239C90452A}"/>
              </a:ext>
            </a:extLst>
          </p:cNvPr>
          <p:cNvPicPr>
            <a:picLocks noGrp="1" noChangeAspect="1"/>
          </p:cNvPicPr>
          <p:nvPr>
            <p:ph sz="quarter" idx="15"/>
          </p:nvPr>
        </p:nvPicPr>
        <p:blipFill>
          <a:blip r:embed="rId4"/>
          <a:stretch>
            <a:fillRect/>
          </a:stretch>
        </p:blipFill>
        <p:spPr>
          <a:xfrm>
            <a:off x="6193538" y="1411278"/>
            <a:ext cx="5449887" cy="2826075"/>
          </a:xfrm>
          <a:prstGeom prst="rect">
            <a:avLst/>
          </a:prstGeom>
        </p:spPr>
      </p:pic>
      <p:sp>
        <p:nvSpPr>
          <p:cNvPr id="10" name="Rectangle 9">
            <a:extLst>
              <a:ext uri="{FF2B5EF4-FFF2-40B4-BE49-F238E27FC236}">
                <a16:creationId xmlns:a16="http://schemas.microsoft.com/office/drawing/2014/main" id="{6CCFB306-17F0-4048-AF90-C320695495AA}"/>
              </a:ext>
            </a:extLst>
          </p:cNvPr>
          <p:cNvSpPr/>
          <p:nvPr/>
        </p:nvSpPr>
        <p:spPr>
          <a:xfrm>
            <a:off x="5998464" y="4413525"/>
            <a:ext cx="6096000" cy="307777"/>
          </a:xfrm>
          <a:prstGeom prst="rect">
            <a:avLst/>
          </a:prstGeom>
        </p:spPr>
        <p:txBody>
          <a:bodyPr>
            <a:spAutoFit/>
          </a:bodyPr>
          <a:lstStyle/>
          <a:p>
            <a:r>
              <a:rPr lang="en-US" sz="1400" dirty="0">
                <a:hlinkClick r:id="rId5"/>
              </a:rPr>
              <a:t>https://documents.un.org/doc/undoc/gen/g24/084/20/pdf/g2408420.pdf</a:t>
            </a:r>
            <a:endParaRPr lang="en-US" sz="1400" dirty="0"/>
          </a:p>
        </p:txBody>
      </p:sp>
    </p:spTree>
    <p:extLst>
      <p:ext uri="{BB962C8B-B14F-4D97-AF65-F5344CB8AC3E}">
        <p14:creationId xmlns:p14="http://schemas.microsoft.com/office/powerpoint/2010/main" val="150338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2BA8-B843-4096-95E0-E884516D7D4B}"/>
              </a:ext>
            </a:extLst>
          </p:cNvPr>
          <p:cNvSpPr>
            <a:spLocks noGrp="1"/>
          </p:cNvSpPr>
          <p:nvPr>
            <p:ph type="title"/>
          </p:nvPr>
        </p:nvSpPr>
        <p:spPr>
          <a:xfrm>
            <a:off x="1259893" y="3101093"/>
            <a:ext cx="2454052" cy="3029344"/>
          </a:xfrm>
        </p:spPr>
        <p:txBody>
          <a:bodyPr>
            <a:normAutofit/>
          </a:bodyPr>
          <a:lstStyle/>
          <a:p>
            <a:r>
              <a:rPr lang="en-US" sz="3200" dirty="0"/>
              <a:t>Data Analytics companies “talking the talk</a:t>
            </a:r>
            <a:r>
              <a:rPr lang="en-US" sz="3200" dirty="0">
                <a:solidFill>
                  <a:schemeClr val="bg1"/>
                </a:solidFill>
              </a:rPr>
              <a:t>”</a:t>
            </a:r>
          </a:p>
        </p:txBody>
      </p:sp>
      <p:graphicFrame>
        <p:nvGraphicFramePr>
          <p:cNvPr id="19" name="Content Placeholder 2">
            <a:extLst>
              <a:ext uri="{FF2B5EF4-FFF2-40B4-BE49-F238E27FC236}">
                <a16:creationId xmlns:a16="http://schemas.microsoft.com/office/drawing/2014/main" id="{6119A57A-8551-4BFA-886F-76935A844EF3}"/>
              </a:ext>
            </a:extLst>
          </p:cNvPr>
          <p:cNvGraphicFramePr>
            <a:graphicFrameLocks noGrp="1"/>
          </p:cNvGraphicFramePr>
          <p:nvPr>
            <p:ph idx="1"/>
            <p:extLst>
              <p:ext uri="{D42A27DB-BD31-4B8C-83A1-F6EECF244321}">
                <p14:modId xmlns:p14="http://schemas.microsoft.com/office/powerpoint/2010/main" val="28648977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647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0A3-5451-4FF5-9DBA-94DFD5CDCF39}"/>
              </a:ext>
            </a:extLst>
          </p:cNvPr>
          <p:cNvSpPr>
            <a:spLocks noGrp="1"/>
          </p:cNvSpPr>
          <p:nvPr>
            <p:ph type="title"/>
          </p:nvPr>
        </p:nvSpPr>
        <p:spPr>
          <a:xfrm>
            <a:off x="0" y="6217555"/>
            <a:ext cx="8911687" cy="1280890"/>
          </a:xfrm>
        </p:spPr>
        <p:txBody>
          <a:bodyPr>
            <a:normAutofit/>
          </a:bodyPr>
          <a:lstStyle/>
          <a:p>
            <a:pPr algn="l"/>
            <a:r>
              <a:rPr lang="en-US" sz="1200" b="0" dirty="0"/>
              <a:t>APA. (2020). How to Cite a Data Set in APA Style. Retrieved from APA Style</a:t>
            </a:r>
            <a:r>
              <a:rPr lang="en-US" sz="1200" dirty="0"/>
              <a:t>. </a:t>
            </a:r>
            <a:r>
              <a:rPr lang="en-US" sz="1200" u="sng" dirty="0"/>
              <a:t>https://apastyle.apa.org/style-grammar-guidelines/references/examples/data-set-references</a:t>
            </a:r>
            <a:endParaRPr lang="en-US" sz="1200" dirty="0"/>
          </a:p>
        </p:txBody>
      </p:sp>
      <p:pic>
        <p:nvPicPr>
          <p:cNvPr id="7" name="Content Placeholder 6">
            <a:extLst>
              <a:ext uri="{FF2B5EF4-FFF2-40B4-BE49-F238E27FC236}">
                <a16:creationId xmlns:a16="http://schemas.microsoft.com/office/drawing/2014/main" id="{27889EEC-51FC-8363-7DB7-972FA7F2BC78}"/>
              </a:ext>
            </a:extLst>
          </p:cNvPr>
          <p:cNvPicPr>
            <a:picLocks noGrp="1" noChangeAspect="1"/>
          </p:cNvPicPr>
          <p:nvPr>
            <p:ph idx="1"/>
          </p:nvPr>
        </p:nvPicPr>
        <p:blipFill>
          <a:blip r:embed="rId2"/>
          <a:stretch>
            <a:fillRect/>
          </a:stretch>
        </p:blipFill>
        <p:spPr>
          <a:xfrm>
            <a:off x="2211860" y="277196"/>
            <a:ext cx="6355198" cy="5634654"/>
          </a:xfrm>
        </p:spPr>
      </p:pic>
    </p:spTree>
    <p:extLst>
      <p:ext uri="{BB962C8B-B14F-4D97-AF65-F5344CB8AC3E}">
        <p14:creationId xmlns:p14="http://schemas.microsoft.com/office/powerpoint/2010/main" val="29610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ABF0-77D3-4440-B728-998507194E3F}"/>
              </a:ext>
            </a:extLst>
          </p:cNvPr>
          <p:cNvSpPr>
            <a:spLocks noGrp="1"/>
          </p:cNvSpPr>
          <p:nvPr>
            <p:ph type="title"/>
          </p:nvPr>
        </p:nvSpPr>
        <p:spPr/>
        <p:txBody>
          <a:bodyPr>
            <a:normAutofit/>
          </a:bodyPr>
          <a:lstStyle/>
          <a:p>
            <a:r>
              <a:rPr lang="en-US" dirty="0"/>
              <a:t>Assignment</a:t>
            </a:r>
            <a:br>
              <a:rPr lang="en-US" b="1" dirty="0"/>
            </a:br>
            <a:endParaRPr lang="en-US" dirty="0"/>
          </a:p>
        </p:txBody>
      </p:sp>
      <p:sp>
        <p:nvSpPr>
          <p:cNvPr id="3" name="Content Placeholder 2">
            <a:extLst>
              <a:ext uri="{FF2B5EF4-FFF2-40B4-BE49-F238E27FC236}">
                <a16:creationId xmlns:a16="http://schemas.microsoft.com/office/drawing/2014/main" id="{D10E1172-DE0C-4A78-A374-A2A59B524BF1}"/>
              </a:ext>
            </a:extLst>
          </p:cNvPr>
          <p:cNvSpPr>
            <a:spLocks noGrp="1"/>
          </p:cNvSpPr>
          <p:nvPr>
            <p:ph idx="1"/>
          </p:nvPr>
        </p:nvSpPr>
        <p:spPr>
          <a:xfrm>
            <a:off x="2128467" y="1672856"/>
            <a:ext cx="9051245" cy="4724400"/>
          </a:xfrm>
        </p:spPr>
        <p:txBody>
          <a:bodyPr>
            <a:normAutofit/>
          </a:bodyPr>
          <a:lstStyle/>
          <a:p>
            <a:r>
              <a:rPr lang="en-US" sz="4000" dirty="0"/>
              <a:t>Work on your Ethics Grand Rounds presentations to commence next week!</a:t>
            </a:r>
          </a:p>
        </p:txBody>
      </p:sp>
    </p:spTree>
    <p:extLst>
      <p:ext uri="{BB962C8B-B14F-4D97-AF65-F5344CB8AC3E}">
        <p14:creationId xmlns:p14="http://schemas.microsoft.com/office/powerpoint/2010/main" val="277520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E83C-050E-4096-A026-2577832C2597}"/>
              </a:ext>
            </a:extLst>
          </p:cNvPr>
          <p:cNvSpPr>
            <a:spLocks noGrp="1"/>
          </p:cNvSpPr>
          <p:nvPr>
            <p:ph type="title"/>
          </p:nvPr>
        </p:nvSpPr>
        <p:spPr>
          <a:xfrm>
            <a:off x="1963660" y="2443078"/>
            <a:ext cx="8911687" cy="1169551"/>
          </a:xfrm>
        </p:spPr>
        <p:txBody>
          <a:bodyPr/>
          <a:lstStyle/>
          <a:p>
            <a:r>
              <a:rPr lang="en-US" sz="3600" b="1" dirty="0"/>
              <a:t>Government Regulations Presentations</a:t>
            </a:r>
            <a:br>
              <a:rPr lang="en-US" b="1" dirty="0"/>
            </a:br>
            <a:endParaRPr lang="en-US" dirty="0"/>
          </a:p>
        </p:txBody>
      </p:sp>
    </p:spTree>
    <p:extLst>
      <p:ext uri="{BB962C8B-B14F-4D97-AF65-F5344CB8AC3E}">
        <p14:creationId xmlns:p14="http://schemas.microsoft.com/office/powerpoint/2010/main" val="52324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D6FB-3921-47BA-B7B3-9652272FE701}"/>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B599D707-A3C1-4D1A-8693-A52993960EC0}"/>
              </a:ext>
            </a:extLst>
          </p:cNvPr>
          <p:cNvSpPr>
            <a:spLocks noGrp="1"/>
          </p:cNvSpPr>
          <p:nvPr>
            <p:ph idx="1"/>
          </p:nvPr>
        </p:nvSpPr>
        <p:spPr>
          <a:xfrm>
            <a:off x="2589212" y="2133600"/>
            <a:ext cx="9029974" cy="4456386"/>
          </a:xfrm>
        </p:spPr>
        <p:txBody>
          <a:bodyPr>
            <a:normAutofit/>
          </a:bodyPr>
          <a:lstStyle/>
          <a:p>
            <a:pPr marL="342900" indent="-342900">
              <a:buFont typeface="Arial" panose="020B0604020202020204" pitchFamily="34" charset="0"/>
              <a:buChar char="•"/>
            </a:pPr>
            <a:r>
              <a:rPr lang="en-US" sz="2200" dirty="0"/>
              <a:t>Six Ethics Lenses</a:t>
            </a:r>
          </a:p>
          <a:p>
            <a:pPr marL="342900" indent="-342900">
              <a:buFont typeface="Arial" panose="020B0604020202020204" pitchFamily="34" charset="0"/>
              <a:buChar char="•"/>
            </a:pPr>
            <a:r>
              <a:rPr lang="en-US" sz="2200" dirty="0"/>
              <a:t>Government Regulations Overview</a:t>
            </a:r>
          </a:p>
          <a:p>
            <a:pPr marL="342900" indent="-342900">
              <a:buFont typeface="Arial" panose="020B0604020202020204" pitchFamily="34" charset="0"/>
              <a:buChar char="•"/>
            </a:pPr>
            <a:r>
              <a:rPr lang="en-US" sz="2200" dirty="0"/>
              <a:t>Value of privacy</a:t>
            </a:r>
          </a:p>
          <a:p>
            <a:pPr marL="342900" indent="-342900">
              <a:buFont typeface="Arial" panose="020B0604020202020204" pitchFamily="34" charset="0"/>
              <a:buChar char="•"/>
            </a:pPr>
            <a:r>
              <a:rPr lang="en-US" sz="2200" dirty="0"/>
              <a:t>Privacy regulatory models</a:t>
            </a:r>
          </a:p>
          <a:p>
            <a:pPr marL="342900" indent="-342900">
              <a:buFont typeface="Arial" panose="020B0604020202020204" pitchFamily="34" charset="0"/>
              <a:buChar char="•"/>
            </a:pPr>
            <a:r>
              <a:rPr lang="en-US" sz="2200" dirty="0"/>
              <a:t>Fundamental Principles in Privacy Regulation</a:t>
            </a:r>
          </a:p>
          <a:p>
            <a:pPr marL="914400" lvl="1" indent="-457200">
              <a:buFont typeface="+mj-lt"/>
              <a:buAutoNum type="arabicPeriod" startAt="4"/>
            </a:pPr>
            <a:endParaRPr lang="en-US" sz="2200" dirty="0"/>
          </a:p>
        </p:txBody>
      </p:sp>
    </p:spTree>
    <p:extLst>
      <p:ext uri="{BB962C8B-B14F-4D97-AF65-F5344CB8AC3E}">
        <p14:creationId xmlns:p14="http://schemas.microsoft.com/office/powerpoint/2010/main" val="243274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BDB3-08AE-442F-ADA3-8B1A9E3F44E1}"/>
              </a:ext>
            </a:extLst>
          </p:cNvPr>
          <p:cNvSpPr>
            <a:spLocks noGrp="1"/>
          </p:cNvSpPr>
          <p:nvPr>
            <p:ph type="title"/>
          </p:nvPr>
        </p:nvSpPr>
        <p:spPr>
          <a:xfrm>
            <a:off x="2592925" y="624110"/>
            <a:ext cx="8911687" cy="615553"/>
          </a:xfrm>
        </p:spPr>
        <p:txBody>
          <a:bodyPr/>
          <a:lstStyle/>
          <a:p>
            <a:r>
              <a:rPr lang="en-US" dirty="0"/>
              <a:t>Week 4 Outline</a:t>
            </a:r>
          </a:p>
        </p:txBody>
      </p:sp>
      <p:sp>
        <p:nvSpPr>
          <p:cNvPr id="3" name="Content Placeholder 2">
            <a:extLst>
              <a:ext uri="{FF2B5EF4-FFF2-40B4-BE49-F238E27FC236}">
                <a16:creationId xmlns:a16="http://schemas.microsoft.com/office/drawing/2014/main" id="{9638742F-E299-4044-AEA7-D62128E905CF}"/>
              </a:ext>
            </a:extLst>
          </p:cNvPr>
          <p:cNvSpPr>
            <a:spLocks noGrp="1"/>
          </p:cNvSpPr>
          <p:nvPr>
            <p:ph idx="1"/>
          </p:nvPr>
        </p:nvSpPr>
        <p:spPr/>
        <p:txBody>
          <a:bodyPr/>
          <a:lstStyle/>
          <a:p>
            <a:r>
              <a:rPr lang="en-US" sz="2000" dirty="0"/>
              <a:t>A Data Science Code of Ethics?</a:t>
            </a:r>
          </a:p>
          <a:p>
            <a:pPr lvl="1"/>
            <a:r>
              <a:rPr lang="en-US" sz="1800" dirty="0"/>
              <a:t>Several Codes of Conduct</a:t>
            </a:r>
          </a:p>
          <a:p>
            <a:pPr marL="342900" indent="-342900">
              <a:buFont typeface="Arial" panose="020B0604020202020204" pitchFamily="34" charset="0"/>
              <a:buChar char="•"/>
            </a:pPr>
            <a:r>
              <a:rPr lang="en-US" sz="2000" dirty="0"/>
              <a:t>Discuss Ethics and Employment issues</a:t>
            </a:r>
          </a:p>
          <a:p>
            <a:pPr marL="342900" indent="-342900">
              <a:buFont typeface="Arial" panose="020B0604020202020204" pitchFamily="34" charset="0"/>
              <a:buChar char="•"/>
            </a:pPr>
            <a:r>
              <a:rPr lang="en-US" sz="2000" dirty="0"/>
              <a:t>Learn about Organizational Policies and Compliance</a:t>
            </a:r>
          </a:p>
          <a:p>
            <a:pPr marL="342900" indent="-342900">
              <a:buFont typeface="Arial" panose="020B0604020202020204" pitchFamily="34" charset="0"/>
              <a:buChar char="•"/>
            </a:pPr>
            <a:r>
              <a:rPr lang="en-US" sz="2000" dirty="0"/>
              <a:t>Discuss ethical issues in workplace algorithms.</a:t>
            </a:r>
          </a:p>
          <a:p>
            <a:endParaRPr lang="en-US" dirty="0"/>
          </a:p>
        </p:txBody>
      </p:sp>
    </p:spTree>
    <p:extLst>
      <p:ext uri="{BB962C8B-B14F-4D97-AF65-F5344CB8AC3E}">
        <p14:creationId xmlns:p14="http://schemas.microsoft.com/office/powerpoint/2010/main" val="319164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D16C-357F-497D-AC24-B6347C102445}"/>
              </a:ext>
            </a:extLst>
          </p:cNvPr>
          <p:cNvSpPr>
            <a:spLocks noGrp="1"/>
          </p:cNvSpPr>
          <p:nvPr>
            <p:ph type="title"/>
          </p:nvPr>
        </p:nvSpPr>
        <p:spPr/>
        <p:txBody>
          <a:bodyPr/>
          <a:lstStyle/>
          <a:p>
            <a:r>
              <a:rPr lang="en-US" dirty="0"/>
              <a:t>A Code of Ethics for Big Data?</a:t>
            </a:r>
          </a:p>
        </p:txBody>
      </p:sp>
      <p:sp>
        <p:nvSpPr>
          <p:cNvPr id="3" name="Content Placeholder 2">
            <a:extLst>
              <a:ext uri="{FF2B5EF4-FFF2-40B4-BE49-F238E27FC236}">
                <a16:creationId xmlns:a16="http://schemas.microsoft.com/office/drawing/2014/main" id="{72CDA55A-DEC6-4273-B0F4-20B2DCB0B253}"/>
              </a:ext>
            </a:extLst>
          </p:cNvPr>
          <p:cNvSpPr>
            <a:spLocks noGrp="1"/>
          </p:cNvSpPr>
          <p:nvPr>
            <p:ph sz="quarter" idx="14"/>
          </p:nvPr>
        </p:nvSpPr>
        <p:spPr/>
        <p:txBody>
          <a:bodyPr>
            <a:normAutofit fontScale="92500" lnSpcReduction="10000"/>
          </a:bodyPr>
          <a:lstStyle/>
          <a:p>
            <a:pPr marL="457200" indent="-457200">
              <a:buFont typeface="Arial" panose="020B0604020202020204" pitchFamily="34" charset="0"/>
              <a:buChar char="•"/>
            </a:pPr>
            <a:r>
              <a:rPr lang="en-US" sz="2800" dirty="0"/>
              <a:t>Tradeoff between government regulations and capitalism</a:t>
            </a:r>
          </a:p>
          <a:p>
            <a:pPr marL="457200" indent="-457200">
              <a:buFont typeface="Arial" panose="020B0604020202020204" pitchFamily="34" charset="0"/>
              <a:buChar char="•"/>
            </a:pPr>
            <a:r>
              <a:rPr lang="en-US" sz="2800" dirty="0"/>
              <a:t>Some companies have vague terms of agreement and use</a:t>
            </a:r>
          </a:p>
          <a:p>
            <a:pPr lvl="1"/>
            <a:r>
              <a:rPr lang="en-US" sz="2400" dirty="0"/>
              <a:t>Using the data from 30,000 companies about 94.7% of them had at least one potential violation of GDPR rules regarding use of consumer data. </a:t>
            </a:r>
            <a:r>
              <a:rPr lang="en-US" sz="2400" dirty="0">
                <a:hlinkClick r:id="rId3"/>
              </a:rPr>
              <a:t>Link</a:t>
            </a:r>
            <a:endParaRPr lang="en-US" sz="2400" dirty="0"/>
          </a:p>
          <a:p>
            <a:pPr marL="457200" indent="-457200">
              <a:buFont typeface="Arial" panose="020B0604020202020204" pitchFamily="34" charset="0"/>
              <a:buChar char="•"/>
            </a:pPr>
            <a:r>
              <a:rPr lang="en-US" sz="2800" dirty="0"/>
              <a:t>Standards take a long time to develop</a:t>
            </a:r>
          </a:p>
        </p:txBody>
      </p:sp>
      <p:pic>
        <p:nvPicPr>
          <p:cNvPr id="5" name="Content Placeholder 4">
            <a:extLst>
              <a:ext uri="{FF2B5EF4-FFF2-40B4-BE49-F238E27FC236}">
                <a16:creationId xmlns:a16="http://schemas.microsoft.com/office/drawing/2014/main" id="{EEE09653-55AD-4205-B55D-81F74F814584}"/>
              </a:ext>
            </a:extLst>
          </p:cNvPr>
          <p:cNvPicPr>
            <a:picLocks noGrp="1" noChangeAspect="1"/>
          </p:cNvPicPr>
          <p:nvPr>
            <p:ph sz="quarter" idx="15"/>
          </p:nvPr>
        </p:nvPicPr>
        <p:blipFill>
          <a:blip r:embed="rId4"/>
          <a:stretch>
            <a:fillRect/>
          </a:stretch>
        </p:blipFill>
        <p:spPr>
          <a:xfrm>
            <a:off x="6896721" y="2057400"/>
            <a:ext cx="4035770" cy="4114800"/>
          </a:xfrm>
          <a:prstGeom prst="rect">
            <a:avLst/>
          </a:prstGeom>
        </p:spPr>
      </p:pic>
      <p:sp>
        <p:nvSpPr>
          <p:cNvPr id="6" name="TextBox 5">
            <a:extLst>
              <a:ext uri="{FF2B5EF4-FFF2-40B4-BE49-F238E27FC236}">
                <a16:creationId xmlns:a16="http://schemas.microsoft.com/office/drawing/2014/main" id="{D2C2A627-AFCF-4088-B3EB-CE6AA0507C10}"/>
              </a:ext>
            </a:extLst>
          </p:cNvPr>
          <p:cNvSpPr txBox="1"/>
          <p:nvPr/>
        </p:nvSpPr>
        <p:spPr>
          <a:xfrm>
            <a:off x="6896721" y="6172200"/>
            <a:ext cx="5013875" cy="430887"/>
          </a:xfrm>
          <a:prstGeom prst="rect">
            <a:avLst/>
          </a:prstGeom>
          <a:noFill/>
        </p:spPr>
        <p:txBody>
          <a:bodyPr wrap="square">
            <a:spAutoFit/>
          </a:bodyPr>
          <a:lstStyle/>
          <a:p>
            <a:r>
              <a:rPr lang="en-US" sz="1050" dirty="0">
                <a:hlinkClick r:id="rId3"/>
              </a:rPr>
              <a:t>https://www.newscientist.com/article/2312820-nearly-all-websites-may-breach-gdpr-legislation-around-data-usage/</a:t>
            </a:r>
            <a:endParaRPr lang="en-US" sz="1050" dirty="0"/>
          </a:p>
        </p:txBody>
      </p:sp>
    </p:spTree>
    <p:extLst>
      <p:ext uri="{BB962C8B-B14F-4D97-AF65-F5344CB8AC3E}">
        <p14:creationId xmlns:p14="http://schemas.microsoft.com/office/powerpoint/2010/main" val="39820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E4F1-8787-4B48-9BE4-C2FCF6B1A3BC}"/>
              </a:ext>
            </a:extLst>
          </p:cNvPr>
          <p:cNvSpPr>
            <a:spLocks noGrp="1"/>
          </p:cNvSpPr>
          <p:nvPr>
            <p:ph type="title"/>
          </p:nvPr>
        </p:nvSpPr>
        <p:spPr/>
        <p:txBody>
          <a:bodyPr/>
          <a:lstStyle/>
          <a:p>
            <a:r>
              <a:rPr lang="en-US" dirty="0"/>
              <a:t>Making Terms of Service clearer?</a:t>
            </a:r>
          </a:p>
        </p:txBody>
      </p:sp>
      <p:sp>
        <p:nvSpPr>
          <p:cNvPr id="6" name="Content Placeholder 5">
            <a:extLst>
              <a:ext uri="{FF2B5EF4-FFF2-40B4-BE49-F238E27FC236}">
                <a16:creationId xmlns:a16="http://schemas.microsoft.com/office/drawing/2014/main" id="{A61B5CC3-530D-4517-8CC8-5006CAE2008D}"/>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2F03407-FB99-482D-AA59-B80BC2A03C61}"/>
              </a:ext>
            </a:extLst>
          </p:cNvPr>
          <p:cNvPicPr>
            <a:picLocks noChangeAspect="1"/>
          </p:cNvPicPr>
          <p:nvPr/>
        </p:nvPicPr>
        <p:blipFill>
          <a:blip r:embed="rId3"/>
          <a:stretch>
            <a:fillRect/>
          </a:stretch>
        </p:blipFill>
        <p:spPr>
          <a:xfrm>
            <a:off x="1446211" y="1576165"/>
            <a:ext cx="10575561" cy="4897206"/>
          </a:xfrm>
          <a:prstGeom prst="rect">
            <a:avLst/>
          </a:prstGeom>
        </p:spPr>
      </p:pic>
    </p:spTree>
    <p:extLst>
      <p:ext uri="{BB962C8B-B14F-4D97-AF65-F5344CB8AC3E}">
        <p14:creationId xmlns:p14="http://schemas.microsoft.com/office/powerpoint/2010/main" val="37608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F95B-7E6D-49AB-BE6E-630A7334D6A9}"/>
              </a:ext>
            </a:extLst>
          </p:cNvPr>
          <p:cNvSpPr>
            <a:spLocks noGrp="1"/>
          </p:cNvSpPr>
          <p:nvPr>
            <p:ph type="title"/>
          </p:nvPr>
        </p:nvSpPr>
        <p:spPr/>
        <p:txBody>
          <a:bodyPr/>
          <a:lstStyle/>
          <a:p>
            <a:r>
              <a:rPr lang="en-US" dirty="0"/>
              <a:t>Other Data Science Ethical Codes</a:t>
            </a:r>
          </a:p>
        </p:txBody>
      </p:sp>
      <p:sp>
        <p:nvSpPr>
          <p:cNvPr id="3" name="Content Placeholder 2">
            <a:extLst>
              <a:ext uri="{FF2B5EF4-FFF2-40B4-BE49-F238E27FC236}">
                <a16:creationId xmlns:a16="http://schemas.microsoft.com/office/drawing/2014/main" id="{41A28DCD-CA65-4FCD-8F1F-C3443CE711E6}"/>
              </a:ext>
            </a:extLst>
          </p:cNvPr>
          <p:cNvSpPr>
            <a:spLocks noGrp="1"/>
          </p:cNvSpPr>
          <p:nvPr>
            <p:ph idx="1"/>
          </p:nvPr>
        </p:nvSpPr>
        <p:spPr/>
        <p:txBody>
          <a:bodyPr>
            <a:normAutofit lnSpcReduction="10000"/>
          </a:bodyPr>
          <a:lstStyle/>
          <a:p>
            <a:r>
              <a:rPr lang="en-US" sz="2400" b="1" dirty="0"/>
              <a:t>Royal Statistical Society: </a:t>
            </a:r>
            <a:r>
              <a:rPr lang="en-US" sz="2400" dirty="0"/>
              <a:t>A Guide for Ethical Data Science</a:t>
            </a:r>
            <a:endParaRPr lang="en-US" sz="2400" dirty="0">
              <a:hlinkClick r:id="rId3"/>
            </a:endParaRPr>
          </a:p>
          <a:p>
            <a:pPr marL="342900" indent="-342900">
              <a:buFont typeface="Arial" panose="020B0604020202020204" pitchFamily="34" charset="0"/>
              <a:buChar char="•"/>
            </a:pPr>
            <a:r>
              <a:rPr lang="en-US" sz="2400" dirty="0">
                <a:hlinkClick r:id="rId3"/>
              </a:rPr>
              <a:t>The Royal Statistical Society (RSS) and the Institute and Faculty of Actuaries</a:t>
            </a:r>
            <a:endParaRPr lang="en-US" sz="2400" dirty="0"/>
          </a:p>
          <a:p>
            <a:r>
              <a:rPr lang="en-US" sz="2400" b="1" dirty="0"/>
              <a:t>Data Science Association</a:t>
            </a:r>
            <a:endParaRPr lang="en-US" sz="2400" dirty="0">
              <a:hlinkClick r:id="rId4"/>
            </a:endParaRPr>
          </a:p>
          <a:p>
            <a:pPr marL="571500" lvl="1" indent="-342900">
              <a:buFont typeface="Arial" panose="020B0604020202020204" pitchFamily="34" charset="0"/>
              <a:buChar char="•"/>
            </a:pPr>
            <a:r>
              <a:rPr lang="en-US" sz="2400" dirty="0">
                <a:hlinkClick r:id="rId4"/>
              </a:rPr>
              <a:t>The Data Science Association</a:t>
            </a:r>
            <a:endParaRPr lang="en-US" sz="2400" dirty="0"/>
          </a:p>
          <a:p>
            <a:r>
              <a:rPr lang="en-US" sz="2400" b="1" dirty="0" err="1"/>
              <a:t>DrivenData</a:t>
            </a:r>
            <a:r>
              <a:rPr lang="en-US" sz="2400" b="1" dirty="0"/>
              <a:t> Checklist: </a:t>
            </a:r>
            <a:r>
              <a:rPr lang="en-US" sz="2400" dirty="0"/>
              <a:t>Steps to maintain ethical data practices</a:t>
            </a:r>
          </a:p>
          <a:p>
            <a:pPr marL="342900" indent="-342900">
              <a:buFont typeface="Arial" panose="020B0604020202020204" pitchFamily="34" charset="0"/>
              <a:buChar char="•"/>
            </a:pPr>
            <a:r>
              <a:rPr lang="en-US" sz="2400" dirty="0" err="1">
                <a:hlinkClick r:id="rId5"/>
              </a:rPr>
              <a:t>DrivenData</a:t>
            </a:r>
            <a:r>
              <a:rPr lang="en-US" sz="2400" dirty="0">
                <a:hlinkClick r:id="rId5"/>
              </a:rPr>
              <a:t> Ethics checklist for Data Science Projects</a:t>
            </a:r>
            <a:endParaRPr lang="en-US" sz="2400" dirty="0"/>
          </a:p>
          <a:p>
            <a:r>
              <a:rPr lang="en-US" sz="2400" dirty="0"/>
              <a:t>Organizations have their own ethics regulations</a:t>
            </a:r>
          </a:p>
        </p:txBody>
      </p:sp>
    </p:spTree>
    <p:extLst>
      <p:ext uri="{BB962C8B-B14F-4D97-AF65-F5344CB8AC3E}">
        <p14:creationId xmlns:p14="http://schemas.microsoft.com/office/powerpoint/2010/main" val="253895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DA1E-7C9E-4100-A0ED-9889F751D072}"/>
              </a:ext>
            </a:extLst>
          </p:cNvPr>
          <p:cNvSpPr>
            <a:spLocks noGrp="1"/>
          </p:cNvSpPr>
          <p:nvPr>
            <p:ph type="title"/>
          </p:nvPr>
        </p:nvSpPr>
        <p:spPr>
          <a:xfrm>
            <a:off x="1843391" y="624110"/>
            <a:ext cx="9383408" cy="1280890"/>
          </a:xfrm>
        </p:spPr>
        <p:txBody>
          <a:bodyPr>
            <a:normAutofit/>
          </a:bodyPr>
          <a:lstStyle/>
          <a:p>
            <a:r>
              <a:rPr lang="en-US" sz="3200" dirty="0"/>
              <a:t>Ethical Issues in Data investigations</a:t>
            </a:r>
          </a:p>
        </p:txBody>
      </p:sp>
      <p:graphicFrame>
        <p:nvGraphicFramePr>
          <p:cNvPr id="21" name="Content Placeholder 2">
            <a:extLst>
              <a:ext uri="{FF2B5EF4-FFF2-40B4-BE49-F238E27FC236}">
                <a16:creationId xmlns:a16="http://schemas.microsoft.com/office/drawing/2014/main" id="{F6536DC6-B6EB-4FAC-9786-0145DEA50459}"/>
              </a:ext>
            </a:extLst>
          </p:cNvPr>
          <p:cNvGraphicFramePr>
            <a:graphicFrameLocks noGrp="1"/>
          </p:cNvGraphicFramePr>
          <p:nvPr>
            <p:ph idx="1"/>
            <p:extLst>
              <p:ext uri="{D42A27DB-BD31-4B8C-83A1-F6EECF244321}">
                <p14:modId xmlns:p14="http://schemas.microsoft.com/office/powerpoint/2010/main" val="1324223233"/>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3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EC9B77A7-3A9F-41ED-8D01-1123F5D96B18}"/>
              </a:ext>
            </a:extLst>
          </p:cNvPr>
          <p:cNvSpPr>
            <a:spLocks noGrp="1"/>
          </p:cNvSpPr>
          <p:nvPr>
            <p:ph sz="quarter" idx="14"/>
          </p:nvPr>
        </p:nvSpPr>
        <p:spPr>
          <a:xfrm>
            <a:off x="550863" y="1600200"/>
            <a:ext cx="7983537" cy="4572000"/>
          </a:xfrm>
        </p:spPr>
        <p:txBody>
          <a:bodyPr>
            <a:noAutofit/>
          </a:bodyPr>
          <a:lstStyle/>
          <a:p>
            <a:pPr lvl="1"/>
            <a:r>
              <a:rPr lang="en-US" sz="2000" dirty="0"/>
              <a:t>42% of companies use AI for screening job applicants, another 40% are considering using it (early 2024). </a:t>
            </a:r>
            <a:r>
              <a:rPr lang="en-US" sz="2000" dirty="0">
                <a:hlinkClick r:id="rId3"/>
              </a:rPr>
              <a:t>Link </a:t>
            </a:r>
            <a:endParaRPr lang="en-US" sz="2000" dirty="0"/>
          </a:p>
          <a:p>
            <a:pPr lvl="1"/>
            <a:r>
              <a:rPr lang="en-US" sz="2000" dirty="0"/>
              <a:t>Sandra Wachter et al., University of Oxford’s Internet Institute, identifies bias through the Conditional Demographic Disparity test. </a:t>
            </a:r>
            <a:r>
              <a:rPr lang="en-US" sz="2000" dirty="0">
                <a:hlinkClick r:id="rId4"/>
              </a:rPr>
              <a:t>Link</a:t>
            </a:r>
            <a:endParaRPr lang="en-US" sz="2000" dirty="0"/>
          </a:p>
          <a:p>
            <a:pPr lvl="1"/>
            <a:r>
              <a:rPr lang="en-US" sz="2000" dirty="0"/>
              <a:t>U.S Equal Employment Opportunity Commission (EEOC)</a:t>
            </a:r>
          </a:p>
          <a:p>
            <a:pPr marL="0" lvl="1" indent="0">
              <a:buNone/>
            </a:pPr>
            <a:r>
              <a:rPr lang="en-US" sz="2000" dirty="0"/>
              <a:t>	sued  </a:t>
            </a:r>
            <a:r>
              <a:rPr lang="en-US" sz="2000" dirty="0" err="1"/>
              <a:t>iTutorGroup</a:t>
            </a:r>
            <a:r>
              <a:rPr lang="en-US" sz="2000" dirty="0"/>
              <a:t>, Inc, online English-language tutoring service, who screened  out applicants over 55 years of age. The company has agreed to pay $365K in damages. </a:t>
            </a:r>
            <a:r>
              <a:rPr lang="en-US" sz="2000" dirty="0">
                <a:hlinkClick r:id="rId5"/>
              </a:rPr>
              <a:t>Link </a:t>
            </a:r>
            <a:endParaRPr lang="en-US" sz="2000" dirty="0"/>
          </a:p>
          <a:p>
            <a:pPr lvl="1"/>
            <a:r>
              <a:rPr lang="en-US" sz="2000" dirty="0"/>
              <a:t>Some tech companies (Google) share payroll data with Equifax</a:t>
            </a:r>
          </a:p>
          <a:p>
            <a:pPr lvl="2"/>
            <a:r>
              <a:rPr lang="en-US" sz="2000" dirty="0"/>
              <a:t>Work Number has collected and stored data for millions of Americans. </a:t>
            </a:r>
            <a:r>
              <a:rPr lang="en-US" sz="2000" dirty="0">
                <a:hlinkClick r:id="rId6"/>
              </a:rPr>
              <a:t>Link </a:t>
            </a:r>
            <a:endParaRPr lang="en-US" sz="2000" dirty="0"/>
          </a:p>
        </p:txBody>
      </p:sp>
      <p:sp>
        <p:nvSpPr>
          <p:cNvPr id="2" name="Title 1">
            <a:extLst>
              <a:ext uri="{FF2B5EF4-FFF2-40B4-BE49-F238E27FC236}">
                <a16:creationId xmlns:a16="http://schemas.microsoft.com/office/drawing/2014/main" id="{EAC2AA65-82A6-44E8-9A35-CBCC92BF4000}"/>
              </a:ext>
            </a:extLst>
          </p:cNvPr>
          <p:cNvSpPr>
            <a:spLocks noGrp="1"/>
          </p:cNvSpPr>
          <p:nvPr>
            <p:ph type="title"/>
          </p:nvPr>
        </p:nvSpPr>
        <p:spPr/>
        <p:txBody>
          <a:bodyPr>
            <a:normAutofit/>
          </a:bodyPr>
          <a:lstStyle/>
          <a:p>
            <a:r>
              <a:rPr lang="en-US" sz="3200" dirty="0"/>
              <a:t>Ethical Issues in Employment Settings</a:t>
            </a:r>
          </a:p>
        </p:txBody>
      </p:sp>
      <p:pic>
        <p:nvPicPr>
          <p:cNvPr id="5" name="Picture 4">
            <a:extLst>
              <a:ext uri="{FF2B5EF4-FFF2-40B4-BE49-F238E27FC236}">
                <a16:creationId xmlns:a16="http://schemas.microsoft.com/office/drawing/2014/main" id="{18B97DB6-C894-44A5-B4B6-7FB45FCBF7B8}"/>
              </a:ext>
            </a:extLst>
          </p:cNvPr>
          <p:cNvPicPr>
            <a:picLocks noChangeAspect="1"/>
          </p:cNvPicPr>
          <p:nvPr/>
        </p:nvPicPr>
        <p:blipFill>
          <a:blip r:embed="rId7"/>
          <a:stretch>
            <a:fillRect/>
          </a:stretch>
        </p:blipFill>
        <p:spPr>
          <a:xfrm>
            <a:off x="8534400" y="1824345"/>
            <a:ext cx="3223463" cy="2061855"/>
          </a:xfrm>
          <a:prstGeom prst="rect">
            <a:avLst/>
          </a:prstGeom>
        </p:spPr>
      </p:pic>
      <p:sp>
        <p:nvSpPr>
          <p:cNvPr id="6" name="TextBox 5">
            <a:extLst>
              <a:ext uri="{FF2B5EF4-FFF2-40B4-BE49-F238E27FC236}">
                <a16:creationId xmlns:a16="http://schemas.microsoft.com/office/drawing/2014/main" id="{2FEC8B00-E746-40E3-B789-1B2F9085AF8C}"/>
              </a:ext>
            </a:extLst>
          </p:cNvPr>
          <p:cNvSpPr txBox="1"/>
          <p:nvPr/>
        </p:nvSpPr>
        <p:spPr>
          <a:xfrm>
            <a:off x="8534400" y="4080387"/>
            <a:ext cx="3264310" cy="569387"/>
          </a:xfrm>
          <a:prstGeom prst="rect">
            <a:avLst/>
          </a:prstGeom>
          <a:noFill/>
        </p:spPr>
        <p:txBody>
          <a:bodyPr wrap="square" rtlCol="0">
            <a:spAutoFit/>
          </a:bodyPr>
          <a:lstStyle/>
          <a:p>
            <a:r>
              <a:rPr lang="en-US" sz="1000" dirty="0">
                <a:hlinkClick r:id="rId8"/>
              </a:rPr>
              <a:t>https://www.oii.ox.ac.uk/news-events/ai-modelling-tool-developed-by-oxford-academics-incorporated-into-amazon-anti-bias-software-2</a:t>
            </a:r>
            <a:r>
              <a:rPr lang="en-US" sz="1100" dirty="0">
                <a:hlinkClick r:id="rId8"/>
              </a:rPr>
              <a:t>/</a:t>
            </a:r>
            <a:endParaRPr lang="en-US" sz="1100" dirty="0"/>
          </a:p>
        </p:txBody>
      </p:sp>
    </p:spTree>
    <p:extLst>
      <p:ext uri="{BB962C8B-B14F-4D97-AF65-F5344CB8AC3E}">
        <p14:creationId xmlns:p14="http://schemas.microsoft.com/office/powerpoint/2010/main" val="175485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3F-6D32-4393-A1D8-3FE5341561C5}"/>
              </a:ext>
            </a:extLst>
          </p:cNvPr>
          <p:cNvSpPr>
            <a:spLocks noGrp="1"/>
          </p:cNvSpPr>
          <p:nvPr>
            <p:ph type="title"/>
          </p:nvPr>
        </p:nvSpPr>
        <p:spPr>
          <a:xfrm>
            <a:off x="2592925" y="624110"/>
            <a:ext cx="8911687" cy="553998"/>
          </a:xfrm>
        </p:spPr>
        <p:txBody>
          <a:bodyPr/>
          <a:lstStyle/>
          <a:p>
            <a:r>
              <a:rPr lang="en-US" sz="3600" dirty="0"/>
              <a:t>Ethical Issues in Workplace algorithms</a:t>
            </a:r>
          </a:p>
        </p:txBody>
      </p:sp>
      <p:sp>
        <p:nvSpPr>
          <p:cNvPr id="3" name="Content Placeholder 2">
            <a:extLst>
              <a:ext uri="{FF2B5EF4-FFF2-40B4-BE49-F238E27FC236}">
                <a16:creationId xmlns:a16="http://schemas.microsoft.com/office/drawing/2014/main" id="{954F835A-708A-4DD8-A23C-B61D0F630908}"/>
              </a:ext>
            </a:extLst>
          </p:cNvPr>
          <p:cNvSpPr>
            <a:spLocks noGrp="1"/>
          </p:cNvSpPr>
          <p:nvPr>
            <p:ph idx="1"/>
          </p:nvPr>
        </p:nvSpPr>
        <p:spPr/>
        <p:txBody>
          <a:bodyPr>
            <a:normAutofit/>
          </a:bodyPr>
          <a:lstStyle/>
          <a:p>
            <a:r>
              <a:rPr lang="en-US" sz="2400" dirty="0"/>
              <a:t>Often hiring algorithms are based on data collected historically to create predictions regarding an applicant’s job performance</a:t>
            </a:r>
          </a:p>
          <a:p>
            <a:pPr lvl="1"/>
            <a:r>
              <a:rPr lang="en-US" sz="2000" dirty="0"/>
              <a:t>What could be the problem?</a:t>
            </a:r>
          </a:p>
          <a:p>
            <a:r>
              <a:rPr lang="en-US" sz="2400" dirty="0" err="1"/>
              <a:t>Entelo</a:t>
            </a:r>
            <a:r>
              <a:rPr lang="en-US" sz="2400" dirty="0"/>
              <a:t>, developed an anti-discrimination, diversity-hiring algorithm to sort candidates by protected class characteristics. </a:t>
            </a:r>
            <a:r>
              <a:rPr lang="en-US" sz="2400" dirty="0">
                <a:hlinkClick r:id="rId3"/>
              </a:rPr>
              <a:t>Link</a:t>
            </a:r>
            <a:r>
              <a:rPr lang="en-US" sz="2400" dirty="0"/>
              <a:t> </a:t>
            </a:r>
          </a:p>
          <a:p>
            <a:pPr lvl="1"/>
            <a:r>
              <a:rPr lang="en-US" sz="2000" dirty="0" err="1"/>
              <a:t>Entelo</a:t>
            </a:r>
            <a:r>
              <a:rPr lang="en-US" sz="2000" dirty="0"/>
              <a:t> removes features like name, gender, ethnicity, career gaps etc.</a:t>
            </a:r>
          </a:p>
          <a:p>
            <a:pPr lvl="1"/>
            <a:endParaRPr lang="en-US" sz="2000" dirty="0"/>
          </a:p>
          <a:p>
            <a:pPr marL="0" lvl="1" indent="0">
              <a:buNone/>
            </a:pPr>
            <a:r>
              <a:rPr lang="en-US" sz="2000" b="1" dirty="0"/>
              <a:t>How can we reduce bias in algorithms without sacrificing utility?</a:t>
            </a:r>
          </a:p>
          <a:p>
            <a:endParaRPr lang="en-US" dirty="0"/>
          </a:p>
        </p:txBody>
      </p:sp>
    </p:spTree>
    <p:extLst>
      <p:ext uri="{BB962C8B-B14F-4D97-AF65-F5344CB8AC3E}">
        <p14:creationId xmlns:p14="http://schemas.microsoft.com/office/powerpoint/2010/main" val="2314584082"/>
      </p:ext>
    </p:extLst>
  </p:cSld>
  <p:clrMapOvr>
    <a:masterClrMapping/>
  </p:clrMapOvr>
</p:sld>
</file>

<file path=ppt/theme/theme1.xml><?xml version="1.0" encoding="utf-8"?>
<a:theme xmlns:a="http://schemas.openxmlformats.org/drawingml/2006/main" name="MSDS600">
  <a:themeElements>
    <a:clrScheme name="Custom 4">
      <a:dk1>
        <a:srgbClr val="052C49"/>
      </a:dk1>
      <a:lt1>
        <a:srgbClr val="FFFFFF"/>
      </a:lt1>
      <a:dk2>
        <a:srgbClr val="7F7F7F"/>
      </a:dk2>
      <a:lt2>
        <a:srgbClr val="FFFFFF"/>
      </a:lt2>
      <a:accent1>
        <a:srgbClr val="DAD3C5"/>
      </a:accent1>
      <a:accent2>
        <a:srgbClr val="EED410"/>
      </a:accent2>
      <a:accent3>
        <a:srgbClr val="9F9EA2"/>
      </a:accent3>
      <a:accent4>
        <a:srgbClr val="D7D5D4"/>
      </a:accent4>
      <a:accent5>
        <a:srgbClr val="000000"/>
      </a:accent5>
      <a:accent6>
        <a:srgbClr val="66666E"/>
      </a:accent6>
      <a:hlink>
        <a:srgbClr val="007EEF"/>
      </a:hlink>
      <a:folHlink>
        <a:srgbClr val="8D93A0"/>
      </a:folHlink>
    </a:clrScheme>
    <a:fontScheme name="Primacy 2017 Fonts">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ln>
          <a:noFill/>
        </a:ln>
      </a:spPr>
      <a:bodyPr rtlCol="0" anchor="ctr">
        <a:sp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MSDS600" id="{1F1D5A1C-1344-4CA2-A1DB-B5D58FDDAA61}" vid="{38C7CD63-2CA2-4E48-8960-2963C6F2D8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0b65b48-8525-43ea-92b8-04c241c305e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27F27D907486409EF1ED60385460D5" ma:contentTypeVersion="18" ma:contentTypeDescription="Create a new document." ma:contentTypeScope="" ma:versionID="936f246c0ce244e1b23fb33f5c76078a">
  <xsd:schema xmlns:xsd="http://www.w3.org/2001/XMLSchema" xmlns:xs="http://www.w3.org/2001/XMLSchema" xmlns:p="http://schemas.microsoft.com/office/2006/metadata/properties" xmlns:ns3="d0b65b48-8525-43ea-92b8-04c241c305e5" xmlns:ns4="824238ef-167e-4470-a121-f9f37a570608" targetNamespace="http://schemas.microsoft.com/office/2006/metadata/properties" ma:root="true" ma:fieldsID="1c79921740c95cb9dba8b5088772d6e0" ns3:_="" ns4:_="">
    <xsd:import namespace="d0b65b48-8525-43ea-92b8-04c241c305e5"/>
    <xsd:import namespace="824238ef-167e-4470-a121-f9f37a5706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65b48-8525-43ea-92b8-04c241c305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24238ef-167e-4470-a121-f9f37a570608" elementFormDefault="qualified">
    <xsd:import namespace="http://schemas.microsoft.com/office/2006/documentManagement/types"/>
    <xsd:import namespace="http://schemas.microsoft.com/office/infopath/2007/PartnerControls"/>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element name="SharingHintHash" ma:index="2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C56EA2-9511-4E50-BB83-D18EF657FE10}">
  <ds:schemaRefs>
    <ds:schemaRef ds:uri="http://schemas.microsoft.com/sharepoint/v3/contenttype/forms"/>
  </ds:schemaRefs>
</ds:datastoreItem>
</file>

<file path=customXml/itemProps2.xml><?xml version="1.0" encoding="utf-8"?>
<ds:datastoreItem xmlns:ds="http://schemas.openxmlformats.org/officeDocument/2006/customXml" ds:itemID="{EA06003D-FD8A-4151-8D16-5C615A4C957E}">
  <ds:schemaRefs>
    <ds:schemaRef ds:uri="http://schemas.openxmlformats.org/package/2006/metadata/core-properties"/>
    <ds:schemaRef ds:uri="http://www.w3.org/XML/1998/namespace"/>
    <ds:schemaRef ds:uri="http://purl.org/dc/elements/1.1/"/>
    <ds:schemaRef ds:uri="http://purl.org/dc/terms/"/>
    <ds:schemaRef ds:uri="http://purl.org/dc/dcmitype/"/>
    <ds:schemaRef ds:uri="http://schemas.microsoft.com/office/2006/documentManagement/types"/>
    <ds:schemaRef ds:uri="d0b65b48-8525-43ea-92b8-04c241c305e5"/>
    <ds:schemaRef ds:uri="http://schemas.microsoft.com/office/infopath/2007/PartnerControls"/>
    <ds:schemaRef ds:uri="824238ef-167e-4470-a121-f9f37a570608"/>
    <ds:schemaRef ds:uri="http://schemas.microsoft.com/office/2006/metadata/properties"/>
  </ds:schemaRefs>
</ds:datastoreItem>
</file>

<file path=customXml/itemProps3.xml><?xml version="1.0" encoding="utf-8"?>
<ds:datastoreItem xmlns:ds="http://schemas.openxmlformats.org/officeDocument/2006/customXml" ds:itemID="{305B096C-F2FC-4554-AC99-DFBD51213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65b48-8525-43ea-92b8-04c241c305e5"/>
    <ds:schemaRef ds:uri="824238ef-167e-4470-a121-f9f37a570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MSDS600</Template>
  <TotalTime>6393</TotalTime>
  <Words>1357</Words>
  <Application>Microsoft Office PowerPoint</Application>
  <PresentationFormat>Widescreen</PresentationFormat>
  <Paragraphs>111</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Bold</vt:lpstr>
      <vt:lpstr>Calibri</vt:lpstr>
      <vt:lpstr>Georgia</vt:lpstr>
      <vt:lpstr>Montserrat</vt:lpstr>
      <vt:lpstr>MSDS600</vt:lpstr>
      <vt:lpstr>MSDS 640: Week 4 Organizational Policies and Compliance</vt:lpstr>
      <vt:lpstr>Last Week</vt:lpstr>
      <vt:lpstr>Week 4 Outline</vt:lpstr>
      <vt:lpstr>A Code of Ethics for Big Data?</vt:lpstr>
      <vt:lpstr>Making Terms of Service clearer?</vt:lpstr>
      <vt:lpstr>Other Data Science Ethical Codes</vt:lpstr>
      <vt:lpstr>Ethical Issues in Data investigations</vt:lpstr>
      <vt:lpstr>Ethical Issues in Employment Settings</vt:lpstr>
      <vt:lpstr>Ethical Issues in Workplace algorithms</vt:lpstr>
      <vt:lpstr>Ethical Issues: What to do?</vt:lpstr>
      <vt:lpstr>Data Analytics companies “talking the talk”</vt:lpstr>
      <vt:lpstr>APA. (2020). How to Cite a Data Set in APA Style. Retrieved from APA Style. https://apastyle.apa.org/style-grammar-guidelines/references/examples/data-set-references</vt:lpstr>
      <vt:lpstr>Assignment </vt:lpstr>
      <vt:lpstr>Government Regulations Presentations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Policies and Compliance</dc:title>
  <dc:creator>Ksenia Kuskova-Burns</dc:creator>
  <cp:lastModifiedBy>Polson, Ksenia</cp:lastModifiedBy>
  <cp:revision>60</cp:revision>
  <dcterms:created xsi:type="dcterms:W3CDTF">2020-03-24T21:02:51Z</dcterms:created>
  <dcterms:modified xsi:type="dcterms:W3CDTF">2024-11-13T23:47:16Z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0x010100EC27F27D907486409EF1ED60385460D5</vt:lpwstr>
  </property>
  <property fmtid="{D5CDD505-2E9C-101B-9397-08002B2CF9AE}" pid="3" name="MSIP_Label_a6de1d5b-8b4b-4e4e-a8a1-d2976158103f_Enabled">
    <vt:lpwstr>true</vt:lpwstr>
  </property>
  <property fmtid="{D5CDD505-2E9C-101B-9397-08002B2CF9AE}" pid="4" name="MSIP_Label_a6de1d5b-8b4b-4e4e-a8a1-d2976158103f_SetDate">
    <vt:lpwstr>2024-07-24T15:50:50Z</vt:lpwstr>
  </property>
  <property fmtid="{D5CDD505-2E9C-101B-9397-08002B2CF9AE}" pid="5" name="MSIP_Label_a6de1d5b-8b4b-4e4e-a8a1-d2976158103f_Method">
    <vt:lpwstr>Standard</vt:lpwstr>
  </property>
  <property fmtid="{D5CDD505-2E9C-101B-9397-08002B2CF9AE}" pid="6" name="MSIP_Label_a6de1d5b-8b4b-4e4e-a8a1-d2976158103f_Name">
    <vt:lpwstr>defa4170-0d19-0005-0004-bc88714345d2</vt:lpwstr>
  </property>
  <property fmtid="{D5CDD505-2E9C-101B-9397-08002B2CF9AE}" pid="7" name="MSIP_Label_a6de1d5b-8b4b-4e4e-a8a1-d2976158103f_SiteId">
    <vt:lpwstr>ecd4c5d9-c2fe-4522-afd1-f0d20755d9d7</vt:lpwstr>
  </property>
  <property fmtid="{D5CDD505-2E9C-101B-9397-08002B2CF9AE}" pid="8" name="MSIP_Label_a6de1d5b-8b4b-4e4e-a8a1-d2976158103f_ActionId">
    <vt:lpwstr>56fcdf7e-671e-4047-b248-e085961e7cab</vt:lpwstr>
  </property>
  <property fmtid="{D5CDD505-2E9C-101B-9397-08002B2CF9AE}" pid="9" name="MSIP_Label_a6de1d5b-8b4b-4e4e-a8a1-d2976158103f_ContentBits">
    <vt:lpwstr>0</vt:lpwstr>
  </property>
</Properties>
</file>