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4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>
        <p:guide orient="horz" pos="2273"/>
        <p:guide pos="45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C8C51-76DB-4CD6-8B52-E1B060A1C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1ED780-F6DF-4367-911A-00F6870E1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846D84-AA98-4389-A4FE-DB874F10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F302-0A92-4FD3-9E0B-330D953ACE54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A38EFD-3F91-4B06-BBF7-AA330B24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5B91B1-9F1F-41B5-9015-7C4231B7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E76D-24BE-458E-8F0E-95C579CB5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18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F575A-C2F9-4C06-870B-10CA088ED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D64645-6C6A-4E24-836C-D9E934984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ECBEB1-305B-47C6-AA54-2FD300B6C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F302-0A92-4FD3-9E0B-330D953ACE54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FE26BF-F04F-4DF4-B368-1AE8857B9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A72352-8592-431E-A337-A13BBCD4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E76D-24BE-458E-8F0E-95C579CB5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23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9D49D7-3DF5-4427-99AC-CB977B715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2A5626-9E4E-403E-B1FA-53A5AE63B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301745-C5EE-4AC1-B9D8-DAF6E75A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F302-0A92-4FD3-9E0B-330D953ACE54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F05074-1A45-4915-BC23-05BE52CF3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D573C3-2558-4B59-BC76-BBE26D38B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E76D-24BE-458E-8F0E-95C579CB5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85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3C136-0C62-4250-952A-86FB35273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CC009-7A94-47AF-B790-6E2DE4FAB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FD373A-7286-4092-ACEB-37CE7EE0D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F302-0A92-4FD3-9E0B-330D953ACE54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1EFDA4-6BAA-4ECF-A915-EC8562F1C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27F081-6785-4D19-BEED-A8320FDC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E76D-24BE-458E-8F0E-95C579CB5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1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194D7-DEA0-4668-8BBF-A540E9684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16E2DB-8809-4C75-B8A2-8D9E61A79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6DAFBB-B0D6-44C8-ADAF-DA372575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F302-0A92-4FD3-9E0B-330D953ACE54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4B4B7-6122-4BD9-A628-57BD3EF7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2DB03B-852C-43B8-B88E-6BF102005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E76D-24BE-458E-8F0E-95C579CB5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27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40A51-20E8-4CCE-94E3-93389AFC6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30EED9-C2B4-4C86-AFDF-E5018570E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453513-7858-4B11-A83A-69753948F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37574C-D6B2-4702-820F-6B5809071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F302-0A92-4FD3-9E0B-330D953ACE54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02611-82BC-4CD0-92CA-49EF9CD2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639B35-5198-418D-AF7C-B05DE0AF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E76D-24BE-458E-8F0E-95C579CB5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9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6B821-9431-4C46-87A6-DCC83028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7F68C2-3171-4F5F-8D9C-C72ECC663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549B7D-3B2B-4C6D-8774-71FCF455B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6E7D54-FF26-4082-98E8-57BB88ADE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3B4EB1-73B5-45E8-AFAB-A6397947F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4CB965-A6C3-4442-9214-B4C5F717B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F302-0A92-4FD3-9E0B-330D953ACE54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226CAF-8524-4E38-A5B2-6DE08B0D6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2F3D36-AA8B-432A-AA44-1D38262B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E76D-24BE-458E-8F0E-95C579CB5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67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5429B-DC79-4E9F-81F5-7AE26686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BEBCAF-3CF4-4305-868C-4AC70B767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F302-0A92-4FD3-9E0B-330D953ACE54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FB8F72-2722-42D4-8323-735807E8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048C7B-9304-4DD3-B0EF-E1E87A2C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E76D-24BE-458E-8F0E-95C579CB5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77DF86-6FD7-410E-8221-98FBCF375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F302-0A92-4FD3-9E0B-330D953ACE54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2C7482-869C-41BB-9F80-5916173D0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627681-0916-4B30-8D2C-67F02A5F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E76D-24BE-458E-8F0E-95C579CB5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13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C6335-229D-4A53-8291-DB077C26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41C9B8-517E-4B87-BF98-3ABFCC181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921A8A-D430-48B0-B909-0513F3CA7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3F5BD6-E47A-4088-A807-16F9C987F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F302-0A92-4FD3-9E0B-330D953ACE54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4D66BA-ADB6-47A4-A1F3-6E334636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7FDD1D-20EC-4182-9F9C-5949A17E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E76D-24BE-458E-8F0E-95C579CB5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88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AB936-0966-41E1-BCC5-C405CF667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27100C-024D-4725-AB9C-4440D573B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A1FF5D-856E-4A91-AF32-463A2D205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415ADF-627E-470B-BE2D-B3F169F7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F302-0A92-4FD3-9E0B-330D953ACE54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C43EC8-538A-49CF-84C2-64AF9239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406F52-59FC-4D8A-98D7-4C201C9A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E76D-24BE-458E-8F0E-95C579CB5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77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083FAC-14DA-4743-8852-87F409871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CB62F9-FEE0-40A9-A657-EE5C8FC56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0DEA7-52EF-4332-A06E-F4130D957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AF302-0A92-4FD3-9E0B-330D953ACE54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2B078-626F-4CE6-AFDC-6C804D7E0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E7BB59-F4B2-441A-AC7B-E7BAAE3E3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2E76D-24BE-458E-8F0E-95C579CB5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70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lackrockdigital.github.io/startbootstrap-agency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0AB497E-E938-40B3-BCF9-7B43B290F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MK Car Wash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94D115-CB27-49DC-B3AC-10FE1C2B5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-</a:t>
            </a:r>
            <a:r>
              <a:rPr lang="ko-KR" altLang="en-US">
                <a:solidFill>
                  <a:srgbClr val="FFFFFF"/>
                </a:solidFill>
              </a:rPr>
              <a:t> 화면 설계서 </a:t>
            </a:r>
            <a:r>
              <a:rPr lang="en-US" altLang="ko-KR">
                <a:solidFill>
                  <a:srgbClr val="FFFFFF"/>
                </a:solidFill>
              </a:rPr>
              <a:t>-</a:t>
            </a:r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75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624719A-A0B8-4B26-96AC-1D18A7951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98" y="152257"/>
            <a:ext cx="1754155" cy="175118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메뉴정리</a:t>
            </a:r>
            <a:endParaRPr lang="ko-KR" alt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D215F-B43D-4A56-90EA-8D487BD998D1}"/>
              </a:ext>
            </a:extLst>
          </p:cNvPr>
          <p:cNvSpPr txBox="1"/>
          <p:nvPr/>
        </p:nvSpPr>
        <p:spPr>
          <a:xfrm>
            <a:off x="2306710" y="4691151"/>
            <a:ext cx="698306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Design</a:t>
            </a:r>
            <a:r>
              <a:rPr lang="ko-KR" altLang="en-US" sz="1500" dirty="0"/>
              <a:t> </a:t>
            </a:r>
            <a:r>
              <a:rPr lang="en-US" altLang="ko-KR" sz="1500" dirty="0"/>
              <a:t>Template : </a:t>
            </a:r>
            <a:r>
              <a:rPr lang="en-US" altLang="ko-KR" sz="1500" dirty="0">
                <a:hlinkClick r:id="rId2"/>
              </a:rPr>
              <a:t>https://blackrockdigital.github.io/startbootstrap-agency/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Skill</a:t>
            </a:r>
            <a:r>
              <a:rPr lang="ko-KR" altLang="en-US" sz="1500" dirty="0"/>
              <a:t> </a:t>
            </a:r>
            <a:r>
              <a:rPr lang="en-US" altLang="ko-KR" sz="1500" dirty="0"/>
              <a:t>Set</a:t>
            </a:r>
            <a:r>
              <a:rPr lang="ko-KR" altLang="en-US" sz="1500" dirty="0"/>
              <a:t> </a:t>
            </a:r>
            <a:r>
              <a:rPr lang="en-US" altLang="ko-KR" sz="1500" dirty="0"/>
              <a:t>:</a:t>
            </a:r>
            <a:r>
              <a:rPr lang="ko-KR" altLang="en-US" sz="1500" dirty="0"/>
              <a:t> </a:t>
            </a:r>
            <a:r>
              <a:rPr lang="en-US" altLang="ko-KR" sz="1500" dirty="0"/>
              <a:t>Spring</a:t>
            </a:r>
            <a:r>
              <a:rPr lang="ko-KR" altLang="en-US" sz="1500" dirty="0"/>
              <a:t> </a:t>
            </a:r>
            <a:r>
              <a:rPr lang="en-US" altLang="ko-KR" sz="1500" dirty="0"/>
              <a:t>Boot, MariaDB, </a:t>
            </a:r>
            <a:r>
              <a:rPr lang="en-US" altLang="ko-KR" sz="1500" dirty="0" err="1"/>
              <a:t>MyBatis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HikariCP</a:t>
            </a:r>
            <a:r>
              <a:rPr lang="en-US" altLang="ko-KR" sz="1500" dirty="0"/>
              <a:t>, JSP, Tiles </a:t>
            </a:r>
            <a:r>
              <a:rPr lang="ko-KR" altLang="en-US" sz="1500" dirty="0"/>
              <a:t>등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Single Page Application </a:t>
            </a:r>
            <a:r>
              <a:rPr lang="ko-KR" altLang="en-US" sz="1500" dirty="0"/>
              <a:t>기반 </a:t>
            </a:r>
            <a:r>
              <a:rPr lang="en-US" altLang="ko-KR" sz="1500" dirty="0"/>
              <a:t>Web Site</a:t>
            </a:r>
            <a:r>
              <a:rPr lang="ko-KR" altLang="en-US" sz="1500" dirty="0"/>
              <a:t> 구축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9708320-07C6-4A94-BFBA-FF84927DD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206632"/>
              </p:ext>
            </p:extLst>
          </p:nvPr>
        </p:nvGraphicFramePr>
        <p:xfrm>
          <a:off x="2351929" y="1005177"/>
          <a:ext cx="66294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58098965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85550182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62056881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64317520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대메뉴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중메뉴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소메뉴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기능설명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379271"/>
                  </a:ext>
                </a:extLst>
              </a:tr>
              <a:tr h="209550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메인메뉴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서비스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출장세차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이미지</a:t>
                      </a:r>
                      <a:r>
                        <a:rPr lang="en-US" altLang="ko-KR" sz="1100" u="none" strike="noStrike">
                          <a:effectLst/>
                        </a:rPr>
                        <a:t>&amp;</a:t>
                      </a:r>
                      <a:r>
                        <a:rPr lang="ko-KR" altLang="en-US" sz="1100" u="none" strike="noStrike">
                          <a:effectLst/>
                        </a:rPr>
                        <a:t>텍스트기반의 조회 페이지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255081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유리막코팅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이미지</a:t>
                      </a:r>
                      <a:r>
                        <a:rPr lang="en-US" altLang="ko-KR" sz="1100" u="none" strike="noStrike">
                          <a:effectLst/>
                        </a:rPr>
                        <a:t>&amp;</a:t>
                      </a:r>
                      <a:r>
                        <a:rPr lang="ko-KR" altLang="en-US" sz="1100" u="none" strike="noStrike">
                          <a:effectLst/>
                        </a:rPr>
                        <a:t>텍스트기반의 조회 페이지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38300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실내크리닝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이미지</a:t>
                      </a:r>
                      <a:r>
                        <a:rPr lang="en-US" altLang="ko-KR" sz="1100" u="none" strike="noStrike">
                          <a:effectLst/>
                        </a:rPr>
                        <a:t>&amp;</a:t>
                      </a:r>
                      <a:r>
                        <a:rPr lang="ko-KR" altLang="en-US" sz="1100" u="none" strike="noStrike">
                          <a:effectLst/>
                        </a:rPr>
                        <a:t>텍스트기반의 조회 페이지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320684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광택코팅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이미지</a:t>
                      </a:r>
                      <a:r>
                        <a:rPr lang="en-US" altLang="ko-KR" sz="1100" u="none" strike="noStrike">
                          <a:effectLst/>
                        </a:rPr>
                        <a:t>&amp;</a:t>
                      </a:r>
                      <a:r>
                        <a:rPr lang="ko-KR" altLang="en-US" sz="1100" u="none" strike="noStrike">
                          <a:effectLst/>
                        </a:rPr>
                        <a:t>텍스트기반의 조회 페이지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762931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외형복원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이미지</a:t>
                      </a:r>
                      <a:r>
                        <a:rPr lang="en-US" altLang="ko-KR" sz="1100" u="none" strike="noStrike">
                          <a:effectLst/>
                        </a:rPr>
                        <a:t>&amp;</a:t>
                      </a:r>
                      <a:r>
                        <a:rPr lang="ko-KR" altLang="en-US" sz="1100" u="none" strike="noStrike">
                          <a:effectLst/>
                        </a:rPr>
                        <a:t>텍스트기반의 조회 페이지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14555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서비스신청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신청등록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게시물 등록 페이지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2975649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SMS </a:t>
                      </a:r>
                      <a:r>
                        <a:rPr lang="ko-KR" altLang="en-US" sz="1100" u="none" strike="noStrike">
                          <a:effectLst/>
                        </a:rPr>
                        <a:t>연동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188210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전화 연동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62576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회사소개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연혁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이미지</a:t>
                      </a:r>
                      <a:r>
                        <a:rPr lang="en-US" altLang="ko-KR" sz="1100" u="none" strike="noStrike">
                          <a:effectLst/>
                        </a:rPr>
                        <a:t>&amp;</a:t>
                      </a:r>
                      <a:r>
                        <a:rPr lang="ko-KR" altLang="en-US" sz="1100" u="none" strike="noStrike">
                          <a:effectLst/>
                        </a:rPr>
                        <a:t>텍스트기반의 조회 페이지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344192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업체소개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이미지</a:t>
                      </a:r>
                      <a:r>
                        <a:rPr lang="en-US" altLang="ko-KR" sz="1100" u="none" strike="noStrike">
                          <a:effectLst/>
                        </a:rPr>
                        <a:t>&amp;</a:t>
                      </a:r>
                      <a:r>
                        <a:rPr lang="ko-KR" altLang="en-US" sz="1100" u="none" strike="noStrike">
                          <a:effectLst/>
                        </a:rPr>
                        <a:t>텍스트기반의 조회 페이지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18554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연락처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이미지</a:t>
                      </a:r>
                      <a:r>
                        <a:rPr lang="en-US" altLang="ko-KR" sz="1100" u="none" strike="noStrike">
                          <a:effectLst/>
                        </a:rPr>
                        <a:t>&amp;</a:t>
                      </a:r>
                      <a:r>
                        <a:rPr lang="ko-KR" altLang="en-US" sz="1100" u="none" strike="noStrike">
                          <a:effectLst/>
                        </a:rPr>
                        <a:t>텍스트기반의 조회 페이지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144269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입금계좌안내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이미지</a:t>
                      </a:r>
                      <a:r>
                        <a:rPr lang="en-US" altLang="ko-KR" sz="1100" u="none" strike="noStrike">
                          <a:effectLst/>
                        </a:rPr>
                        <a:t>&amp;</a:t>
                      </a:r>
                      <a:r>
                        <a:rPr lang="ko-KR" altLang="en-US" sz="1100" u="none" strike="noStrike">
                          <a:effectLst/>
                        </a:rPr>
                        <a:t>텍스트기반의 조회 페이지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830937"/>
                  </a:ext>
                </a:extLst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연동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SNS</a:t>
                      </a:r>
                      <a:r>
                        <a:rPr lang="ko-KR" altLang="en-US" sz="1100" u="none" strike="noStrike">
                          <a:effectLst/>
                        </a:rPr>
                        <a:t>연동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블로그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97388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인스타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578707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페이스북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36431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40069C1-F5CB-4FE5-9A8C-7558A4779ED9}"/>
              </a:ext>
            </a:extLst>
          </p:cNvPr>
          <p:cNvSpPr txBox="1"/>
          <p:nvPr/>
        </p:nvSpPr>
        <p:spPr>
          <a:xfrm>
            <a:off x="2300083" y="525993"/>
            <a:ext cx="20217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/>
              <a:t>메뉴 별 기능 정리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36490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624719A-A0B8-4B26-96AC-1D18A7951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98" y="152257"/>
            <a:ext cx="1754155" cy="175118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메인화면</a:t>
            </a:r>
            <a:endParaRPr lang="ko-KR" alt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ìëì°¨ì ëí ì´ë¯¸ì§ ê²ìê²°ê³¼">
            <a:extLst>
              <a:ext uri="{FF2B5EF4-FFF2-40B4-BE49-F238E27FC236}">
                <a16:creationId xmlns:a16="http://schemas.microsoft.com/office/drawing/2014/main" id="{97A1F6DB-70E3-4548-B240-7AB2F5DE4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303" y="252413"/>
            <a:ext cx="9506534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6B4058-7BC8-471C-B028-C1AA21F744C9}"/>
              </a:ext>
            </a:extLst>
          </p:cNvPr>
          <p:cNvSpPr txBox="1"/>
          <p:nvPr/>
        </p:nvSpPr>
        <p:spPr>
          <a:xfrm>
            <a:off x="2687217" y="401217"/>
            <a:ext cx="292227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b="1" dirty="0">
                <a:solidFill>
                  <a:schemeClr val="bg1"/>
                </a:solidFill>
              </a:rPr>
              <a:t>MK</a:t>
            </a:r>
            <a:r>
              <a:rPr lang="ko-KR" altLang="en-US" sz="3300" b="1" dirty="0">
                <a:solidFill>
                  <a:schemeClr val="bg1"/>
                </a:solidFill>
              </a:rPr>
              <a:t> </a:t>
            </a:r>
            <a:r>
              <a:rPr lang="en-US" altLang="ko-KR" sz="3300" b="1" dirty="0">
                <a:solidFill>
                  <a:schemeClr val="bg1"/>
                </a:solidFill>
              </a:rPr>
              <a:t>Car</a:t>
            </a:r>
            <a:r>
              <a:rPr lang="ko-KR" altLang="en-US" sz="3300" b="1" dirty="0">
                <a:solidFill>
                  <a:schemeClr val="bg1"/>
                </a:solidFill>
              </a:rPr>
              <a:t> </a:t>
            </a:r>
            <a:r>
              <a:rPr lang="en-US" altLang="ko-KR" sz="3300" b="1" dirty="0">
                <a:solidFill>
                  <a:schemeClr val="bg1"/>
                </a:solidFill>
              </a:rPr>
              <a:t>Wash</a:t>
            </a:r>
            <a:endParaRPr lang="ko-KR" altLang="en-US" sz="33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6E085-2DC0-4991-8C44-79D179C8CDDE}"/>
              </a:ext>
            </a:extLst>
          </p:cNvPr>
          <p:cNvSpPr txBox="1"/>
          <p:nvPr/>
        </p:nvSpPr>
        <p:spPr>
          <a:xfrm>
            <a:off x="8913416" y="429172"/>
            <a:ext cx="28552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</a:rPr>
              <a:t>서비스 </a:t>
            </a:r>
            <a:r>
              <a:rPr lang="en-US" altLang="ko-KR" sz="1500" dirty="0">
                <a:solidFill>
                  <a:schemeClr val="bg1"/>
                </a:solidFill>
              </a:rPr>
              <a:t>| </a:t>
            </a:r>
            <a:r>
              <a:rPr lang="ko-KR" altLang="en-US" sz="1500" dirty="0">
                <a:solidFill>
                  <a:schemeClr val="bg1"/>
                </a:solidFill>
              </a:rPr>
              <a:t>서비스신청 </a:t>
            </a:r>
            <a:r>
              <a:rPr lang="en-US" altLang="ko-KR" sz="1500" dirty="0">
                <a:solidFill>
                  <a:schemeClr val="bg1"/>
                </a:solidFill>
              </a:rPr>
              <a:t>|</a:t>
            </a:r>
            <a:r>
              <a:rPr lang="ko-KR" altLang="en-US" sz="1500" dirty="0">
                <a:solidFill>
                  <a:schemeClr val="bg1"/>
                </a:solidFill>
              </a:rPr>
              <a:t> 회사소개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D34A6C-325F-497B-BD70-1D6E37E7B5F0}"/>
              </a:ext>
            </a:extLst>
          </p:cNvPr>
          <p:cNvSpPr/>
          <p:nvPr/>
        </p:nvSpPr>
        <p:spPr>
          <a:xfrm>
            <a:off x="6178218" y="2712531"/>
            <a:ext cx="2210463" cy="5168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Send 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D8A792-1C63-4C24-B92D-AE3ADC3A2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9617922" y="4197951"/>
            <a:ext cx="370398" cy="3703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76D2CAB-7D53-40BF-99FD-A7E67A3F0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3195" y="4196766"/>
            <a:ext cx="394871" cy="3866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EE3FABE-628D-43C2-8D7C-A3994F2F3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2941" y="4196766"/>
            <a:ext cx="400099" cy="40569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383DEC-F31A-4C67-8E04-6BC382B07C03}"/>
              </a:ext>
            </a:extLst>
          </p:cNvPr>
          <p:cNvSpPr/>
          <p:nvPr/>
        </p:nvSpPr>
        <p:spPr>
          <a:xfrm>
            <a:off x="2377440" y="87464"/>
            <a:ext cx="9693262" cy="677053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BB999A-C260-4351-B742-FA359DB443B2}"/>
              </a:ext>
            </a:extLst>
          </p:cNvPr>
          <p:cNvSpPr txBox="1"/>
          <p:nvPr/>
        </p:nvSpPr>
        <p:spPr>
          <a:xfrm>
            <a:off x="6851698" y="4806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서비스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0FA6CA7-2CC6-463C-8EBF-2E45CF362BB4}"/>
              </a:ext>
            </a:extLst>
          </p:cNvPr>
          <p:cNvSpPr/>
          <p:nvPr/>
        </p:nvSpPr>
        <p:spPr>
          <a:xfrm>
            <a:off x="3691153" y="5542383"/>
            <a:ext cx="1230703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출장세차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0D40E4-99ED-4FD3-A315-21BFF7E95CA6}"/>
              </a:ext>
            </a:extLst>
          </p:cNvPr>
          <p:cNvSpPr/>
          <p:nvPr/>
        </p:nvSpPr>
        <p:spPr>
          <a:xfrm>
            <a:off x="5193949" y="5542383"/>
            <a:ext cx="1230703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유리막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코팅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9EA78BF-70EE-4762-ADAB-4AD291CBD3F1}"/>
              </a:ext>
            </a:extLst>
          </p:cNvPr>
          <p:cNvSpPr/>
          <p:nvPr/>
        </p:nvSpPr>
        <p:spPr>
          <a:xfrm>
            <a:off x="6696745" y="5542383"/>
            <a:ext cx="1230703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실내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 err="1">
                <a:solidFill>
                  <a:schemeClr val="tx1"/>
                </a:solidFill>
              </a:rPr>
              <a:t>크리닝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A32EBA4-A2A6-4FE8-A839-4BF37218779D}"/>
              </a:ext>
            </a:extLst>
          </p:cNvPr>
          <p:cNvSpPr/>
          <p:nvPr/>
        </p:nvSpPr>
        <p:spPr>
          <a:xfrm>
            <a:off x="8199541" y="5542383"/>
            <a:ext cx="1230703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광택코팅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DBD38A9-B4F4-473B-99CB-25CBED102189}"/>
              </a:ext>
            </a:extLst>
          </p:cNvPr>
          <p:cNvSpPr/>
          <p:nvPr/>
        </p:nvSpPr>
        <p:spPr>
          <a:xfrm>
            <a:off x="9702337" y="5542383"/>
            <a:ext cx="1230703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외형복원</a:t>
            </a:r>
          </a:p>
        </p:txBody>
      </p:sp>
    </p:spTree>
    <p:extLst>
      <p:ext uri="{BB962C8B-B14F-4D97-AF65-F5344CB8AC3E}">
        <p14:creationId xmlns:p14="http://schemas.microsoft.com/office/powerpoint/2010/main" val="417279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624719A-A0B8-4B26-96AC-1D18A7951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98" y="152257"/>
            <a:ext cx="1754155" cy="175118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서비스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383DEC-F31A-4C67-8E04-6BC382B07C03}"/>
              </a:ext>
            </a:extLst>
          </p:cNvPr>
          <p:cNvSpPr/>
          <p:nvPr/>
        </p:nvSpPr>
        <p:spPr>
          <a:xfrm>
            <a:off x="2377440" y="87464"/>
            <a:ext cx="9693262" cy="677053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BB999A-C260-4351-B742-FA359DB443B2}"/>
              </a:ext>
            </a:extLst>
          </p:cNvPr>
          <p:cNvSpPr txBox="1"/>
          <p:nvPr/>
        </p:nvSpPr>
        <p:spPr>
          <a:xfrm>
            <a:off x="6850865" y="3296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서비스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0FA6CA7-2CC6-463C-8EBF-2E45CF362BB4}"/>
              </a:ext>
            </a:extLst>
          </p:cNvPr>
          <p:cNvSpPr/>
          <p:nvPr/>
        </p:nvSpPr>
        <p:spPr>
          <a:xfrm>
            <a:off x="3691153" y="1057848"/>
            <a:ext cx="1230703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출장세차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0D40E4-99ED-4FD3-A315-21BFF7E95CA6}"/>
              </a:ext>
            </a:extLst>
          </p:cNvPr>
          <p:cNvSpPr/>
          <p:nvPr/>
        </p:nvSpPr>
        <p:spPr>
          <a:xfrm>
            <a:off x="5193949" y="1057848"/>
            <a:ext cx="1230703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유리막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코팅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9EA78BF-70EE-4762-ADAB-4AD291CBD3F1}"/>
              </a:ext>
            </a:extLst>
          </p:cNvPr>
          <p:cNvSpPr/>
          <p:nvPr/>
        </p:nvSpPr>
        <p:spPr>
          <a:xfrm>
            <a:off x="6696745" y="1057848"/>
            <a:ext cx="1230703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실내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 err="1">
                <a:solidFill>
                  <a:schemeClr val="tx1"/>
                </a:solidFill>
              </a:rPr>
              <a:t>크리닝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A32EBA4-A2A6-4FE8-A839-4BF37218779D}"/>
              </a:ext>
            </a:extLst>
          </p:cNvPr>
          <p:cNvSpPr/>
          <p:nvPr/>
        </p:nvSpPr>
        <p:spPr>
          <a:xfrm>
            <a:off x="8199541" y="1057848"/>
            <a:ext cx="1230703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광택코팅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DBD38A9-B4F4-473B-99CB-25CBED102189}"/>
              </a:ext>
            </a:extLst>
          </p:cNvPr>
          <p:cNvSpPr/>
          <p:nvPr/>
        </p:nvSpPr>
        <p:spPr>
          <a:xfrm>
            <a:off x="9702337" y="1057848"/>
            <a:ext cx="1230703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외형복원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DE63F0AF-5060-40C9-AEA8-8951C296AF7D}"/>
              </a:ext>
            </a:extLst>
          </p:cNvPr>
          <p:cNvSpPr/>
          <p:nvPr/>
        </p:nvSpPr>
        <p:spPr>
          <a:xfrm>
            <a:off x="6913776" y="2337683"/>
            <a:ext cx="739471" cy="7156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060B21-A7D9-4E70-BD94-7FEA605AF717}"/>
              </a:ext>
            </a:extLst>
          </p:cNvPr>
          <p:cNvSpPr txBox="1"/>
          <p:nvPr/>
        </p:nvSpPr>
        <p:spPr>
          <a:xfrm>
            <a:off x="7760472" y="2337683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아이콘 클릭 시</a:t>
            </a:r>
            <a:endParaRPr lang="en-US" altLang="ko-KR" dirty="0"/>
          </a:p>
          <a:p>
            <a:r>
              <a:rPr lang="ko-KR" altLang="en-US" dirty="0"/>
              <a:t>상세정보 팝업 실행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BFEBBB-36C5-4EA8-885F-0FE7CB99E082}"/>
              </a:ext>
            </a:extLst>
          </p:cNvPr>
          <p:cNvSpPr/>
          <p:nvPr/>
        </p:nvSpPr>
        <p:spPr>
          <a:xfrm>
            <a:off x="3667299" y="3252083"/>
            <a:ext cx="7241887" cy="3562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1A38B1-88ED-4061-93C3-E7A8C31CC158}"/>
              </a:ext>
            </a:extLst>
          </p:cNvPr>
          <p:cNvSpPr txBox="1"/>
          <p:nvPr/>
        </p:nvSpPr>
        <p:spPr>
          <a:xfrm>
            <a:off x="6593379" y="3363169"/>
            <a:ext cx="15183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/>
              <a:t>출장세차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266D711-9FE6-4B31-A550-DD0721097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852" y="4807138"/>
            <a:ext cx="5019270" cy="15136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8029F0-AA05-4F80-A4A1-7DC6DC2A0A55}"/>
              </a:ext>
            </a:extLst>
          </p:cNvPr>
          <p:cNvSpPr txBox="1"/>
          <p:nvPr/>
        </p:nvSpPr>
        <p:spPr>
          <a:xfrm>
            <a:off x="5455389" y="4116054"/>
            <a:ext cx="3990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MK Car Wash</a:t>
            </a:r>
            <a:r>
              <a:rPr lang="ko-KR" altLang="en-US" sz="1000" dirty="0"/>
              <a:t>는 국내 출장세차 </a:t>
            </a:r>
            <a:r>
              <a:rPr lang="en-US" altLang="ko-KR" sz="1000" dirty="0"/>
              <a:t>1</a:t>
            </a:r>
            <a:r>
              <a:rPr lang="ko-KR" altLang="en-US" sz="1000" dirty="0"/>
              <a:t>위 실적의 세차 전문회사입니다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ko-KR" altLang="en-US" sz="1000" dirty="0"/>
              <a:t>오랜 시공 경험과 노하우를 바탕으로 최상의 서비스를 제공합니다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0081B78-9B44-4439-B7AD-C047FDCDD6A0}"/>
              </a:ext>
            </a:extLst>
          </p:cNvPr>
          <p:cNvCxnSpPr/>
          <p:nvPr/>
        </p:nvCxnSpPr>
        <p:spPr>
          <a:xfrm>
            <a:off x="3951798" y="4651513"/>
            <a:ext cx="6702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C8ECA6D-2235-4D85-B5D2-6CB1F0E9F356}"/>
              </a:ext>
            </a:extLst>
          </p:cNvPr>
          <p:cNvCxnSpPr/>
          <p:nvPr/>
        </p:nvCxnSpPr>
        <p:spPr>
          <a:xfrm>
            <a:off x="3951798" y="3927945"/>
            <a:ext cx="6702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5C80F331-13A9-40F1-A308-86495E368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3278" y="3290716"/>
            <a:ext cx="512954" cy="492436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42613B7-F9D4-4A94-BE2A-35224C03211C}"/>
              </a:ext>
            </a:extLst>
          </p:cNvPr>
          <p:cNvCxnSpPr/>
          <p:nvPr/>
        </p:nvCxnSpPr>
        <p:spPr>
          <a:xfrm>
            <a:off x="6885830" y="715617"/>
            <a:ext cx="7712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56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624719A-A0B8-4B26-96AC-1D18A7951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98" y="152257"/>
            <a:ext cx="1754155" cy="175118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000" dirty="0">
                <a:solidFill>
                  <a:srgbClr val="FFFFFF"/>
                </a:solidFill>
              </a:rPr>
              <a:t>서비스</a:t>
            </a:r>
            <a:br>
              <a:rPr lang="en-US" altLang="ko-KR" sz="2000" dirty="0">
                <a:solidFill>
                  <a:srgbClr val="FFFFFF"/>
                </a:solidFill>
              </a:rPr>
            </a:br>
            <a:r>
              <a:rPr lang="ko-KR" altLang="en-US" sz="2000" dirty="0">
                <a:solidFill>
                  <a:srgbClr val="FFFFFF"/>
                </a:solidFill>
              </a:rPr>
              <a:t>상담</a:t>
            </a:r>
            <a:endParaRPr lang="ko-KR" alt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383DEC-F31A-4C67-8E04-6BC382B07C03}"/>
              </a:ext>
            </a:extLst>
          </p:cNvPr>
          <p:cNvSpPr/>
          <p:nvPr/>
        </p:nvSpPr>
        <p:spPr>
          <a:xfrm>
            <a:off x="2377440" y="87464"/>
            <a:ext cx="9693262" cy="677053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BB999A-C260-4351-B742-FA359DB443B2}"/>
              </a:ext>
            </a:extLst>
          </p:cNvPr>
          <p:cNvSpPr txBox="1"/>
          <p:nvPr/>
        </p:nvSpPr>
        <p:spPr>
          <a:xfrm>
            <a:off x="6580527" y="32961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서비스 신청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A022F10-4A6F-4171-BF2A-F66CD52C3E81}"/>
              </a:ext>
            </a:extLst>
          </p:cNvPr>
          <p:cNvCxnSpPr>
            <a:cxnSpLocks/>
          </p:cNvCxnSpPr>
          <p:nvPr/>
        </p:nvCxnSpPr>
        <p:spPr>
          <a:xfrm>
            <a:off x="6702950" y="715617"/>
            <a:ext cx="11290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ì í ìì´ì½ì ëí ì´ë¯¸ì§ ê²ìê²°ê³¼">
            <a:extLst>
              <a:ext uri="{FF2B5EF4-FFF2-40B4-BE49-F238E27FC236}">
                <a16:creationId xmlns:a16="http://schemas.microsoft.com/office/drawing/2014/main" id="{D3C42146-05D0-4B7A-B1C1-54B934F72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8139" y="2209929"/>
            <a:ext cx="993200" cy="9932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SMS ìì´ì½ì ëí ì´ë¯¸ì§ ê²ìê²°ê³¼">
            <a:extLst>
              <a:ext uri="{FF2B5EF4-FFF2-40B4-BE49-F238E27FC236}">
                <a16:creationId xmlns:a16="http://schemas.microsoft.com/office/drawing/2014/main" id="{2968A317-DBD4-42F0-A692-5A5FBDAF1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088" y="1210021"/>
            <a:ext cx="931034" cy="93683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954D71-47C2-4A77-9ABC-3292AC138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833" y="1065475"/>
            <a:ext cx="6782173" cy="24250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4DADC17-92EE-4AA0-AB9C-1065008914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8106" y="3608388"/>
            <a:ext cx="2276475" cy="70485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88EADE2-1B17-4085-87E6-7C2194E6BFE8}"/>
              </a:ext>
            </a:extLst>
          </p:cNvPr>
          <p:cNvCxnSpPr/>
          <p:nvPr/>
        </p:nvCxnSpPr>
        <p:spPr>
          <a:xfrm>
            <a:off x="9994790" y="1049572"/>
            <a:ext cx="0" cy="3371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4002453-1782-438A-AC3A-07967B74DAC7}"/>
              </a:ext>
            </a:extLst>
          </p:cNvPr>
          <p:cNvSpPr txBox="1"/>
          <p:nvPr/>
        </p:nvSpPr>
        <p:spPr>
          <a:xfrm>
            <a:off x="2648617" y="5470379"/>
            <a:ext cx="83311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SEND MESSAGE</a:t>
            </a:r>
            <a:r>
              <a:rPr lang="ko-KR" altLang="en-US" sz="1500" dirty="0"/>
              <a:t>를 통해 등록한 </a:t>
            </a:r>
            <a:r>
              <a:rPr lang="en-US" altLang="ko-KR" sz="1500" dirty="0"/>
              <a:t>ADMIN</a:t>
            </a:r>
            <a:r>
              <a:rPr lang="ko-KR" altLang="en-US" sz="1500" dirty="0"/>
              <a:t>의 </a:t>
            </a:r>
            <a:r>
              <a:rPr lang="en-US" altLang="ko-KR" sz="1500" dirty="0"/>
              <a:t>Email</a:t>
            </a:r>
            <a:r>
              <a:rPr lang="ko-KR" altLang="en-US" sz="1500" dirty="0"/>
              <a:t>로 전송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우측 </a:t>
            </a:r>
            <a:r>
              <a:rPr lang="en-US" altLang="ko-KR" sz="1500" dirty="0"/>
              <a:t>SMS</a:t>
            </a:r>
            <a:r>
              <a:rPr lang="ko-KR" altLang="en-US" sz="1500" dirty="0"/>
              <a:t>와 전화 아이콘을 통해 모바일 환경에서 바로 문자발송과 </a:t>
            </a:r>
            <a:r>
              <a:rPr lang="ko-KR" altLang="en-US" sz="1500" dirty="0" err="1"/>
              <a:t>전화걸기</a:t>
            </a:r>
            <a:r>
              <a:rPr lang="ko-KR" altLang="en-US" sz="1500" dirty="0"/>
              <a:t> 화면으로 이동</a:t>
            </a:r>
          </a:p>
        </p:txBody>
      </p:sp>
      <p:pic>
        <p:nvPicPr>
          <p:cNvPr id="5122" name="Picture 2" descr="ì¹´ì¹´ì¤í¡ ìì´ì½ì ëí ì´ë¯¸ì§ ê²ìê²°ê³¼">
            <a:extLst>
              <a:ext uri="{FF2B5EF4-FFF2-40B4-BE49-F238E27FC236}">
                <a16:creationId xmlns:a16="http://schemas.microsoft.com/office/drawing/2014/main" id="{F7F79A33-A05E-4C41-9434-6F5001BE3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125" y="3339547"/>
            <a:ext cx="887007" cy="88259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161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624719A-A0B8-4B26-96AC-1D18A7951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98" y="152257"/>
            <a:ext cx="1754155" cy="175118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000" dirty="0" err="1">
                <a:solidFill>
                  <a:srgbClr val="FFFFFF"/>
                </a:solidFill>
              </a:rPr>
              <a:t>회사연혁</a:t>
            </a:r>
            <a:endParaRPr lang="ko-KR" alt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383DEC-F31A-4C67-8E04-6BC382B07C03}"/>
              </a:ext>
            </a:extLst>
          </p:cNvPr>
          <p:cNvSpPr/>
          <p:nvPr/>
        </p:nvSpPr>
        <p:spPr>
          <a:xfrm>
            <a:off x="2377440" y="87464"/>
            <a:ext cx="9693262" cy="677053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BB999A-C260-4351-B742-FA359DB443B2}"/>
              </a:ext>
            </a:extLst>
          </p:cNvPr>
          <p:cNvSpPr txBox="1"/>
          <p:nvPr/>
        </p:nvSpPr>
        <p:spPr>
          <a:xfrm>
            <a:off x="6731603" y="3296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회사연혁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A022F10-4A6F-4171-BF2A-F66CD52C3E81}"/>
              </a:ext>
            </a:extLst>
          </p:cNvPr>
          <p:cNvCxnSpPr>
            <a:cxnSpLocks/>
          </p:cNvCxnSpPr>
          <p:nvPr/>
        </p:nvCxnSpPr>
        <p:spPr>
          <a:xfrm>
            <a:off x="6702950" y="715617"/>
            <a:ext cx="11290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E29E932-A21A-4826-90AA-263909101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470" y="947806"/>
            <a:ext cx="955959" cy="27654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61AD1B9-C984-4BD1-948D-AC43F23D4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088" y="3717032"/>
            <a:ext cx="895350" cy="3067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887D03-69F1-445E-A672-29C8060A6305}"/>
              </a:ext>
            </a:extLst>
          </p:cNvPr>
          <p:cNvSpPr txBox="1"/>
          <p:nvPr/>
        </p:nvSpPr>
        <p:spPr>
          <a:xfrm>
            <a:off x="7911549" y="6146358"/>
            <a:ext cx="21210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20OO.OO.OO MK Car Wash </a:t>
            </a:r>
            <a:r>
              <a:rPr lang="ko-KR" altLang="en-US" sz="1000" dirty="0"/>
              <a:t>설립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DC3310-594F-4E4F-A90F-EF445AE473C1}"/>
              </a:ext>
            </a:extLst>
          </p:cNvPr>
          <p:cNvSpPr txBox="1"/>
          <p:nvPr/>
        </p:nvSpPr>
        <p:spPr>
          <a:xfrm>
            <a:off x="4939086" y="4247321"/>
            <a:ext cx="18742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OOOOOOOOOOOOOOOOO</a:t>
            </a:r>
            <a:br>
              <a:rPr lang="en-US" altLang="ko-KR" sz="1000" dirty="0"/>
            </a:br>
            <a:r>
              <a:rPr lang="en-US" altLang="ko-KR" sz="1000" dirty="0" err="1"/>
              <a:t>OOOOOOOOOOOOOOOOO</a:t>
            </a:r>
            <a:br>
              <a:rPr lang="en-US" altLang="ko-KR" sz="1000" dirty="0"/>
            </a:br>
            <a:r>
              <a:rPr lang="en-US" altLang="ko-KR" sz="1000" dirty="0" err="1"/>
              <a:t>OOOOOOOOOOOOOOOOO</a:t>
            </a:r>
            <a:endParaRPr lang="ko-KR" alt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183D53-BCCC-48D0-90BC-1B449C098C0C}"/>
              </a:ext>
            </a:extLst>
          </p:cNvPr>
          <p:cNvSpPr txBox="1"/>
          <p:nvPr/>
        </p:nvSpPr>
        <p:spPr>
          <a:xfrm>
            <a:off x="7755173" y="2849217"/>
            <a:ext cx="18742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OOOOOOOOOOOOOOOOO</a:t>
            </a:r>
            <a:br>
              <a:rPr lang="en-US" altLang="ko-KR" sz="1000" dirty="0"/>
            </a:br>
            <a:r>
              <a:rPr lang="en-US" altLang="ko-KR" sz="1000" dirty="0" err="1"/>
              <a:t>OOOOOOOOOOOOOOOOO</a:t>
            </a:r>
            <a:br>
              <a:rPr lang="en-US" altLang="ko-KR" sz="1000" dirty="0"/>
            </a:br>
            <a:r>
              <a:rPr lang="en-US" altLang="ko-KR" sz="1000" dirty="0" err="1"/>
              <a:t>OOOOOOOOOOOOOOOOO</a:t>
            </a:r>
            <a:endParaRPr lang="ko-KR" alt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7D3E43-D375-46BC-BE8A-237B550FDA57}"/>
              </a:ext>
            </a:extLst>
          </p:cNvPr>
          <p:cNvSpPr txBox="1"/>
          <p:nvPr/>
        </p:nvSpPr>
        <p:spPr>
          <a:xfrm>
            <a:off x="4996070" y="1060173"/>
            <a:ext cx="1874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OOOOOOOOOOOOOOOOO</a:t>
            </a:r>
            <a:br>
              <a:rPr lang="en-US" altLang="ko-KR" sz="1000" dirty="0"/>
            </a:br>
            <a:r>
              <a:rPr lang="en-US" altLang="ko-KR" sz="1000" dirty="0" err="1"/>
              <a:t>OOOOOOOOOOOOOOOOO</a:t>
            </a:r>
            <a:br>
              <a:rPr lang="en-US" altLang="ko-KR" sz="1000" dirty="0"/>
            </a:br>
            <a:r>
              <a:rPr lang="en-US" altLang="ko-KR" sz="1000" dirty="0" err="1"/>
              <a:t>OOOOOOOOOOOOOOOOO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1223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624719A-A0B8-4B26-96AC-1D18A7951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98" y="152257"/>
            <a:ext cx="1754155" cy="175118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SNS </a:t>
            </a:r>
            <a:r>
              <a:rPr lang="ko-KR" alt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연동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383DEC-F31A-4C67-8E04-6BC382B07C03}"/>
              </a:ext>
            </a:extLst>
          </p:cNvPr>
          <p:cNvSpPr/>
          <p:nvPr/>
        </p:nvSpPr>
        <p:spPr>
          <a:xfrm>
            <a:off x="2377440" y="87464"/>
            <a:ext cx="9693262" cy="677053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0FACA6-5BBB-43A5-94DC-15A1134E5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609" y="465520"/>
            <a:ext cx="5515648" cy="6244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E2421F5-D514-4208-9DC2-E7D36B19A308}"/>
              </a:ext>
            </a:extLst>
          </p:cNvPr>
          <p:cNvSpPr txBox="1"/>
          <p:nvPr/>
        </p:nvSpPr>
        <p:spPr>
          <a:xfrm>
            <a:off x="2656568" y="3673384"/>
            <a:ext cx="89017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페이지 하단</a:t>
            </a:r>
            <a:r>
              <a:rPr lang="en-US" altLang="ko-KR" sz="1500" dirty="0"/>
              <a:t>(Footer)</a:t>
            </a:r>
            <a:r>
              <a:rPr lang="ko-KR" altLang="en-US" sz="1500" dirty="0"/>
              <a:t>영역에 블로그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인스타그램</a:t>
            </a:r>
            <a:r>
              <a:rPr lang="en-US" altLang="ko-KR" sz="1500" dirty="0"/>
              <a:t>, </a:t>
            </a:r>
            <a:r>
              <a:rPr lang="ko-KR" altLang="en-US" sz="1500" dirty="0"/>
              <a:t>페이스북 링크를 통해 바로 접근할 수 있도록 구성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2937EF-6A42-4725-BC89-4221E87EA81F}"/>
              </a:ext>
            </a:extLst>
          </p:cNvPr>
          <p:cNvCxnSpPr/>
          <p:nvPr/>
        </p:nvCxnSpPr>
        <p:spPr>
          <a:xfrm>
            <a:off x="2592125" y="381663"/>
            <a:ext cx="9295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742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228</Words>
  <Application>Microsoft Office PowerPoint</Application>
  <PresentationFormat>와이드스크린</PresentationFormat>
  <Paragraphs>78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MK Car Wash</vt:lpstr>
      <vt:lpstr>메뉴정리</vt:lpstr>
      <vt:lpstr>메인화면</vt:lpstr>
      <vt:lpstr>서비스</vt:lpstr>
      <vt:lpstr>서비스 상담</vt:lpstr>
      <vt:lpstr>회사연혁</vt:lpstr>
      <vt:lpstr>SNS 연동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MK Car Wash</dc:title>
  <dc:creator>jhchoi</dc:creator>
  <cp:lastModifiedBy>jhchoi</cp:lastModifiedBy>
  <cp:revision>9</cp:revision>
  <dcterms:created xsi:type="dcterms:W3CDTF">2018-11-11T03:57:22Z</dcterms:created>
  <dcterms:modified xsi:type="dcterms:W3CDTF">2018-11-11T07:47:46Z</dcterms:modified>
</cp:coreProperties>
</file>