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68A6-2E0F-2742-94DF-133DFF12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8D8CB-00C5-B24A-BBF0-D54A0D978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7D4DE-1938-E447-BC4F-5A6F35BA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DB-33F4-D445-9D65-8B02B3A8DEA3}" type="datetimeFigureOut">
              <a:rPr lang="en-KR" smtClean="0"/>
              <a:t>2022/02/27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EF0D1-C979-6944-8717-1535CC20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9A1E6-8D03-1B4E-AFFB-F1B9A587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F8E-2538-5844-8D03-A133372A79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322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B0AE-0E71-494C-AD3E-E74C7433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C88DF-235F-ED45-ABC7-EBD1EED40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1954-B2F4-8F41-865A-507E2E9E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DB-33F4-D445-9D65-8B02B3A8DEA3}" type="datetimeFigureOut">
              <a:rPr lang="en-KR" smtClean="0"/>
              <a:t>2022/02/27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9F65D-312C-9F45-980E-3D03BC97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36CA-0547-144C-ABEE-C5041FB9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F8E-2538-5844-8D03-A133372A79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9898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59FD6-37E9-4541-AFE5-2F938E8BD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3D1ED-FF4A-5F46-BFB1-F630DDDED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D2A6E-FAC8-044F-BABF-F3267217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DB-33F4-D445-9D65-8B02B3A8DEA3}" type="datetimeFigureOut">
              <a:rPr lang="en-KR" smtClean="0"/>
              <a:t>2022/02/27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EA95A-3703-E441-85C9-69591BE1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2C6D-2224-BE43-A883-4E2561EF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F8E-2538-5844-8D03-A133372A79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3493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029A-406A-FE45-9FC8-63294A0A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88E0-825B-5B48-93AE-8410BD8F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D348-AC17-1F4A-82DB-9B1E00BF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DB-33F4-D445-9D65-8B02B3A8DEA3}" type="datetimeFigureOut">
              <a:rPr lang="en-KR" smtClean="0"/>
              <a:t>2022/02/27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6AC23-0FD1-F24B-98C4-BD01E35D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82BFD-28C6-C642-AFB6-50DAE03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F8E-2538-5844-8D03-A133372A79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1931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53CF-3E28-344F-B9DA-2741BDAD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BBCFA-3C8A-4B4A-BED7-2C8D8F53D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E6BD-4C25-9E4B-837D-43A4A0E5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DB-33F4-D445-9D65-8B02B3A8DEA3}" type="datetimeFigureOut">
              <a:rPr lang="en-KR" smtClean="0"/>
              <a:t>2022/02/27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27672-8630-594B-AB11-2836EA9B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0DD3E-E8FF-D94E-9EAC-A45C3A33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F8E-2538-5844-8D03-A133372A79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7491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F18C-AA4A-ED4C-A030-27A867FA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007E-2479-F645-8803-7F8B27B31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64354-2D24-294E-A8D0-93E84231B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141A4-5050-D240-A697-09AF8CA5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DB-33F4-D445-9D65-8B02B3A8DEA3}" type="datetimeFigureOut">
              <a:rPr lang="en-KR" smtClean="0"/>
              <a:t>2022/02/27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C89D7-8E30-D549-B01F-73699E80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37005-2A83-8B45-AAB1-DA51CF27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F8E-2538-5844-8D03-A133372A79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0527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3C2E-E395-D94D-B474-42E7DBA7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51724-E427-8441-B930-04762B19B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6EE0B-B1B9-D742-B517-455BEC98A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A3F37-DEBA-DE40-8C39-BA8C4828C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45DC1-7B49-804D-AB93-8F42C0558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3B6C6-D3B8-7B47-A996-EC345C5A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DB-33F4-D445-9D65-8B02B3A8DEA3}" type="datetimeFigureOut">
              <a:rPr lang="en-KR" smtClean="0"/>
              <a:t>2022/02/27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F26F0-3836-B848-8B4D-EE771FF1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A1E860-BF06-FB43-80D8-B1AAF45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F8E-2538-5844-8D03-A133372A79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8409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184F-831A-BD49-9CB5-CF09F3A9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E9180-4E34-A546-AF9D-5DFE8A09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DB-33F4-D445-9D65-8B02B3A8DEA3}" type="datetimeFigureOut">
              <a:rPr lang="en-KR" smtClean="0"/>
              <a:t>2022/02/27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ACC37-7443-C64E-8887-E006A35A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F4D52-8355-0C4C-BECA-CA835C8C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F8E-2538-5844-8D03-A133372A79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833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65F18-452A-A84C-952B-E5DB0133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DB-33F4-D445-9D65-8B02B3A8DEA3}" type="datetimeFigureOut">
              <a:rPr lang="en-KR" smtClean="0"/>
              <a:t>2022/02/27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71992-1FC0-B04F-8585-2430B68D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5B89D-6E2E-5F4B-AB2A-F20B090A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F8E-2538-5844-8D03-A133372A79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528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3925-3AEA-3B46-9B17-6A1A1468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4D27D-7899-4240-A197-49D96325F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BA6E7-4A65-C044-9D4A-061DCFCFF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23E0C-576B-B545-82FB-EAF469E6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DB-33F4-D445-9D65-8B02B3A8DEA3}" type="datetimeFigureOut">
              <a:rPr lang="en-KR" smtClean="0"/>
              <a:t>2022/02/27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A5B74-E5FF-B346-B27B-6DB95E32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D79D-7F38-834D-B3F1-DCB5520B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F8E-2538-5844-8D03-A133372A79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9132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5BFC-C929-5448-B48E-721F0C52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F6883-323E-ED42-A75A-A9654E466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EB0D3-AB49-884E-9AD7-C0347CCCC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B4F94-83B4-E44B-855D-B874D1E2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EDB-33F4-D445-9D65-8B02B3A8DEA3}" type="datetimeFigureOut">
              <a:rPr lang="en-KR" smtClean="0"/>
              <a:t>2022/02/27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F187B-172D-EB4D-8580-857BE6AD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F17DB-98B4-AE49-9A1F-88ACA1C3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F8E-2538-5844-8D03-A133372A79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9590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9EC9B-C61D-6646-B3EC-A3105A0B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9D19-2783-E54C-9671-880CC034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8996-1BF9-0340-92A1-D7EF4AAFA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7EDB-33F4-D445-9D65-8B02B3A8DEA3}" type="datetimeFigureOut">
              <a:rPr lang="en-KR" smtClean="0"/>
              <a:t>2022/02/27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1073C-63B9-C94E-89E3-456F2F736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CFD8-7C53-6F46-9D80-2669DCDC4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A6F8E-2538-5844-8D03-A133372A79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7324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B5738D-15A1-7E43-B1A2-2B970A081528}"/>
              </a:ext>
            </a:extLst>
          </p:cNvPr>
          <p:cNvSpPr/>
          <p:nvPr/>
        </p:nvSpPr>
        <p:spPr>
          <a:xfrm>
            <a:off x="4603531" y="1954924"/>
            <a:ext cx="3647090" cy="262233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Memory Hash Table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AA89D2-4394-424C-95DD-873E008B81B3}"/>
              </a:ext>
            </a:extLst>
          </p:cNvPr>
          <p:cNvSpPr/>
          <p:nvPr/>
        </p:nvSpPr>
        <p:spPr>
          <a:xfrm>
            <a:off x="882869" y="1954924"/>
            <a:ext cx="1849821" cy="1030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KR" dirty="0"/>
              <a:t>ept_emp table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074A57-5944-814D-B4DF-3500F182C167}"/>
              </a:ext>
            </a:extLst>
          </p:cNvPr>
          <p:cNvSpPr/>
          <p:nvPr/>
        </p:nvSpPr>
        <p:spPr>
          <a:xfrm>
            <a:off x="882868" y="3547241"/>
            <a:ext cx="1849821" cy="1030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Employees table</a:t>
            </a:r>
            <a:endParaRPr lang="en-K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232C68-65EF-A947-B69A-20E514EA4D6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32690" y="2469931"/>
            <a:ext cx="1870841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2A941-AE10-7F40-A6FD-F27E97B78572}"/>
              </a:ext>
            </a:extLst>
          </p:cNvPr>
          <p:cNvSpPr txBox="1"/>
          <p:nvPr/>
        </p:nvSpPr>
        <p:spPr>
          <a:xfrm>
            <a:off x="2799728" y="1745583"/>
            <a:ext cx="173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KR" dirty="0"/>
              <a:t>mp_no</a:t>
            </a:r>
            <a:r>
              <a:rPr lang="ko-KR" altLang="en-US" dirty="0"/>
              <a:t> 값으로</a:t>
            </a:r>
            <a:endParaRPr lang="en-US" altLang="ko-KR" dirty="0"/>
          </a:p>
          <a:p>
            <a:r>
              <a:rPr lang="en-US" altLang="ko-KR" dirty="0"/>
              <a:t>Hash table </a:t>
            </a:r>
            <a:r>
              <a:rPr lang="ko-KR" altLang="en-US" dirty="0"/>
              <a:t>생성</a:t>
            </a:r>
            <a:endParaRPr lang="en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C75C0-A82B-DF4B-95FF-33936055C4E5}"/>
              </a:ext>
            </a:extLst>
          </p:cNvPr>
          <p:cNvSpPr txBox="1"/>
          <p:nvPr/>
        </p:nvSpPr>
        <p:spPr>
          <a:xfrm>
            <a:off x="2732688" y="3115269"/>
            <a:ext cx="1736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KR" dirty="0"/>
              <a:t>mp_no</a:t>
            </a:r>
            <a:r>
              <a:rPr lang="ko-KR" altLang="en-US" dirty="0"/>
              <a:t> 값으로</a:t>
            </a:r>
            <a:endParaRPr lang="en-US" altLang="ko-KR" dirty="0"/>
          </a:p>
          <a:p>
            <a:r>
              <a:rPr lang="en-US" dirty="0"/>
              <a:t>Hash table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검색 및 조인</a:t>
            </a:r>
            <a:endParaRPr lang="en-K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A417C0-20F0-A84A-BCE8-1C9FFC183C0E}"/>
              </a:ext>
            </a:extLst>
          </p:cNvPr>
          <p:cNvCxnSpPr>
            <a:cxnSpLocks/>
          </p:cNvCxnSpPr>
          <p:nvPr/>
        </p:nvCxnSpPr>
        <p:spPr>
          <a:xfrm>
            <a:off x="2732689" y="4062248"/>
            <a:ext cx="6176533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0116D0-7713-594F-8010-7842541BE1B8}"/>
              </a:ext>
            </a:extLst>
          </p:cNvPr>
          <p:cNvSpPr txBox="1"/>
          <p:nvPr/>
        </p:nvSpPr>
        <p:spPr>
          <a:xfrm>
            <a:off x="8909222" y="3853933"/>
            <a:ext cx="173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Result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4472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B5738D-15A1-7E43-B1A2-2B970A081528}"/>
              </a:ext>
            </a:extLst>
          </p:cNvPr>
          <p:cNvSpPr/>
          <p:nvPr/>
        </p:nvSpPr>
        <p:spPr>
          <a:xfrm>
            <a:off x="4603531" y="1954924"/>
            <a:ext cx="3647090" cy="262233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Memory Hash Table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AA89D2-4394-424C-95DD-873E008B81B3}"/>
              </a:ext>
            </a:extLst>
          </p:cNvPr>
          <p:cNvSpPr/>
          <p:nvPr/>
        </p:nvSpPr>
        <p:spPr>
          <a:xfrm>
            <a:off x="882869" y="1954924"/>
            <a:ext cx="1849821" cy="1030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KR" dirty="0"/>
              <a:t>ept_emp table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074A57-5944-814D-B4DF-3500F182C167}"/>
              </a:ext>
            </a:extLst>
          </p:cNvPr>
          <p:cNvSpPr/>
          <p:nvPr/>
        </p:nvSpPr>
        <p:spPr>
          <a:xfrm>
            <a:off x="882868" y="3547241"/>
            <a:ext cx="1849821" cy="1030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Employees table</a:t>
            </a:r>
            <a:endParaRPr lang="en-K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232C68-65EF-A947-B69A-20E514EA4D6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32690" y="2469931"/>
            <a:ext cx="1870841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2A941-AE10-7F40-A6FD-F27E97B78572}"/>
              </a:ext>
            </a:extLst>
          </p:cNvPr>
          <p:cNvSpPr txBox="1"/>
          <p:nvPr/>
        </p:nvSpPr>
        <p:spPr>
          <a:xfrm>
            <a:off x="2797882" y="1721543"/>
            <a:ext cx="1736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e</a:t>
            </a:r>
            <a:r>
              <a:rPr lang="en-KR" sz="1600" dirty="0"/>
              <a:t>mp_no</a:t>
            </a:r>
            <a:r>
              <a:rPr lang="ko-KR" altLang="en-US" sz="1600" dirty="0"/>
              <a:t> 값으로</a:t>
            </a:r>
            <a:endParaRPr lang="en-US" altLang="ko-KR" sz="1600" dirty="0"/>
          </a:p>
          <a:p>
            <a:r>
              <a:rPr lang="en-US" altLang="ko-KR" sz="1600" dirty="0"/>
              <a:t>Hash table </a:t>
            </a:r>
            <a:r>
              <a:rPr lang="ko-KR" altLang="en-US" sz="1600" dirty="0"/>
              <a:t>생성</a:t>
            </a:r>
            <a:endParaRPr lang="en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C75C0-A82B-DF4B-95FF-33936055C4E5}"/>
              </a:ext>
            </a:extLst>
          </p:cNvPr>
          <p:cNvSpPr txBox="1"/>
          <p:nvPr/>
        </p:nvSpPr>
        <p:spPr>
          <a:xfrm>
            <a:off x="3666263" y="2727480"/>
            <a:ext cx="1736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</a:t>
            </a:r>
            <a:r>
              <a:rPr lang="ko-KR" altLang="en-US" sz="1600" dirty="0"/>
              <a:t>메모리 사용량 초과시</a:t>
            </a:r>
            <a:r>
              <a:rPr lang="en-US" altLang="ko-KR" sz="1600" dirty="0"/>
              <a:t>,</a:t>
            </a:r>
            <a:r>
              <a:rPr lang="ko-KR" altLang="en-US" sz="1600" dirty="0"/>
              <a:t> 나머지 레코드를 </a:t>
            </a:r>
            <a:r>
              <a:rPr lang="en-US" altLang="ko-KR" sz="1600" dirty="0"/>
              <a:t>DISK</a:t>
            </a:r>
            <a:r>
              <a:rPr lang="ko-KR" altLang="en-US" sz="1600" dirty="0"/>
              <a:t>로 저장</a:t>
            </a:r>
            <a:endParaRPr lang="en-KR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A417C0-20F0-A84A-BCE8-1C9FFC183C0E}"/>
              </a:ext>
            </a:extLst>
          </p:cNvPr>
          <p:cNvCxnSpPr>
            <a:cxnSpLocks/>
          </p:cNvCxnSpPr>
          <p:nvPr/>
        </p:nvCxnSpPr>
        <p:spPr>
          <a:xfrm>
            <a:off x="2732689" y="4062248"/>
            <a:ext cx="6176533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0116D0-7713-594F-8010-7842541BE1B8}"/>
              </a:ext>
            </a:extLst>
          </p:cNvPr>
          <p:cNvSpPr txBox="1"/>
          <p:nvPr/>
        </p:nvSpPr>
        <p:spPr>
          <a:xfrm>
            <a:off x="8909222" y="3853933"/>
            <a:ext cx="173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Result</a:t>
            </a:r>
            <a:endParaRPr lang="en-KR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782492-B7FA-DF4F-A11E-31CDD8B3139E}"/>
              </a:ext>
            </a:extLst>
          </p:cNvPr>
          <p:cNvSpPr/>
          <p:nvPr/>
        </p:nvSpPr>
        <p:spPr>
          <a:xfrm>
            <a:off x="2527876" y="5288622"/>
            <a:ext cx="2008614" cy="1030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KR" dirty="0"/>
              <a:t>ept_emp table chunk(DISK)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434545F-9043-D24B-9399-2AA6515C0DBD}"/>
              </a:ext>
            </a:extLst>
          </p:cNvPr>
          <p:cNvSpPr/>
          <p:nvPr/>
        </p:nvSpPr>
        <p:spPr>
          <a:xfrm>
            <a:off x="6584164" y="5288622"/>
            <a:ext cx="2008614" cy="1030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Employees </a:t>
            </a:r>
            <a:r>
              <a:rPr lang="en-KR" dirty="0"/>
              <a:t>table chunk(DISK)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2217FF-705E-484B-83B5-A4FAA0B0968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532183" y="2478434"/>
            <a:ext cx="0" cy="281018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366C35-E636-7A47-973E-63E040EFBAC0}"/>
              </a:ext>
            </a:extLst>
          </p:cNvPr>
          <p:cNvCxnSpPr>
            <a:cxnSpLocks/>
          </p:cNvCxnSpPr>
          <p:nvPr/>
        </p:nvCxnSpPr>
        <p:spPr>
          <a:xfrm>
            <a:off x="7570574" y="4062248"/>
            <a:ext cx="0" cy="123418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0E9BC8-B467-B44A-BBC4-724D0766D121}"/>
              </a:ext>
            </a:extLst>
          </p:cNvPr>
          <p:cNvSpPr txBox="1"/>
          <p:nvPr/>
        </p:nvSpPr>
        <p:spPr>
          <a:xfrm>
            <a:off x="7724396" y="4177237"/>
            <a:ext cx="2008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</a:t>
            </a:r>
            <a:r>
              <a:rPr lang="en-US" sz="1600" dirty="0"/>
              <a:t>. employees </a:t>
            </a:r>
            <a:r>
              <a:rPr lang="ko-KR" altLang="en-US" sz="1600" dirty="0"/>
              <a:t>테이블의 </a:t>
            </a:r>
            <a:r>
              <a:rPr lang="en-US" altLang="ko-KR" sz="1600" dirty="0" err="1"/>
              <a:t>emp_no</a:t>
            </a:r>
            <a:r>
              <a:rPr lang="ko-KR" altLang="en-US" sz="1600" dirty="0"/>
              <a:t> 값을 기준으로 디스크 </a:t>
            </a:r>
            <a:r>
              <a:rPr lang="ko-KR" altLang="en-US" sz="1600" dirty="0" err="1"/>
              <a:t>청크로</a:t>
            </a:r>
            <a:r>
              <a:rPr lang="ko-KR" altLang="en-US" sz="1600" dirty="0"/>
              <a:t> 기록</a:t>
            </a:r>
            <a:endParaRPr lang="en-K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2FD22-93F7-4A45-BBC5-AF7BF2E6F12C}"/>
              </a:ext>
            </a:extLst>
          </p:cNvPr>
          <p:cNvSpPr txBox="1"/>
          <p:nvPr/>
        </p:nvSpPr>
        <p:spPr>
          <a:xfrm>
            <a:off x="7724397" y="2890391"/>
            <a:ext cx="1736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</a:t>
            </a:r>
            <a:r>
              <a:rPr lang="ko-KR" altLang="en-US" sz="1600" dirty="0"/>
              <a:t> </a:t>
            </a:r>
            <a:r>
              <a:rPr lang="en-US" altLang="ko-KR" sz="1600" dirty="0"/>
              <a:t>Employees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emp_no</a:t>
            </a:r>
            <a:r>
              <a:rPr lang="ko-KR" altLang="en-US" sz="1600" dirty="0"/>
              <a:t>로 해시 테이블 검색 및 조인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288078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B5738D-15A1-7E43-B1A2-2B970A081528}"/>
              </a:ext>
            </a:extLst>
          </p:cNvPr>
          <p:cNvSpPr/>
          <p:nvPr/>
        </p:nvSpPr>
        <p:spPr>
          <a:xfrm>
            <a:off x="4603531" y="1954924"/>
            <a:ext cx="3647090" cy="262233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Memory Hash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232C68-65EF-A947-B69A-20E514EA4D6E}"/>
              </a:ext>
            </a:extLst>
          </p:cNvPr>
          <p:cNvCxnSpPr>
            <a:cxnSpLocks/>
          </p:cNvCxnSpPr>
          <p:nvPr/>
        </p:nvCxnSpPr>
        <p:spPr>
          <a:xfrm>
            <a:off x="3484605" y="2987825"/>
            <a:ext cx="1184118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2A941-AE10-7F40-A6FD-F27E97B78572}"/>
              </a:ext>
            </a:extLst>
          </p:cNvPr>
          <p:cNvSpPr txBox="1"/>
          <p:nvPr/>
        </p:nvSpPr>
        <p:spPr>
          <a:xfrm>
            <a:off x="2866769" y="2442706"/>
            <a:ext cx="1736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Hash table </a:t>
            </a:r>
            <a:r>
              <a:rPr lang="ko-KR" altLang="en-US" sz="1600" dirty="0"/>
              <a:t>구축</a:t>
            </a:r>
            <a:endParaRPr lang="en-KR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A417C0-20F0-A84A-BCE8-1C9FFC183C0E}"/>
              </a:ext>
            </a:extLst>
          </p:cNvPr>
          <p:cNvCxnSpPr>
            <a:cxnSpLocks/>
          </p:cNvCxnSpPr>
          <p:nvPr/>
        </p:nvCxnSpPr>
        <p:spPr>
          <a:xfrm>
            <a:off x="6669452" y="3580334"/>
            <a:ext cx="2993532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0116D0-7713-594F-8010-7842541BE1B8}"/>
              </a:ext>
            </a:extLst>
          </p:cNvPr>
          <p:cNvSpPr txBox="1"/>
          <p:nvPr/>
        </p:nvSpPr>
        <p:spPr>
          <a:xfrm>
            <a:off x="9690397" y="3395668"/>
            <a:ext cx="173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Result</a:t>
            </a:r>
            <a:endParaRPr lang="en-KR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782492-B7FA-DF4F-A11E-31CDD8B3139E}"/>
              </a:ext>
            </a:extLst>
          </p:cNvPr>
          <p:cNvSpPr/>
          <p:nvPr/>
        </p:nvSpPr>
        <p:spPr>
          <a:xfrm>
            <a:off x="2527876" y="5288622"/>
            <a:ext cx="2008614" cy="1030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KR" dirty="0"/>
              <a:t>ept_emp table chunk(DISK)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434545F-9043-D24B-9399-2AA6515C0DBD}"/>
              </a:ext>
            </a:extLst>
          </p:cNvPr>
          <p:cNvSpPr/>
          <p:nvPr/>
        </p:nvSpPr>
        <p:spPr>
          <a:xfrm>
            <a:off x="5704412" y="5288622"/>
            <a:ext cx="2008614" cy="1030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Employees </a:t>
            </a:r>
            <a:r>
              <a:rPr lang="en-KR" dirty="0"/>
              <a:t>table chunk(DISK)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2217FF-705E-484B-83B5-A4FAA0B0968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532181" y="2975468"/>
            <a:ext cx="2" cy="2313154"/>
          </a:xfrm>
          <a:prstGeom prst="straightConnector1">
            <a:avLst/>
          </a:prstGeom>
          <a:ln w="1016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0E9BC8-B467-B44A-BBC4-724D0766D121}"/>
              </a:ext>
            </a:extLst>
          </p:cNvPr>
          <p:cNvSpPr txBox="1"/>
          <p:nvPr/>
        </p:nvSpPr>
        <p:spPr>
          <a:xfrm>
            <a:off x="6872344" y="4175676"/>
            <a:ext cx="2197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</a:t>
            </a:r>
            <a:r>
              <a:rPr lang="en-US" sz="1600" dirty="0"/>
              <a:t>. </a:t>
            </a:r>
            <a:r>
              <a:rPr lang="ko-KR" altLang="en-US" sz="1600" dirty="0" err="1"/>
              <a:t>프로브</a:t>
            </a:r>
            <a:r>
              <a:rPr lang="ko-KR" altLang="en-US" sz="1600" dirty="0"/>
              <a:t> 테이블의 </a:t>
            </a:r>
            <a:r>
              <a:rPr lang="ko-KR" altLang="en-US" sz="1600" dirty="0" err="1"/>
              <a:t>청크를</a:t>
            </a:r>
            <a:r>
              <a:rPr lang="ko-KR" altLang="en-US" sz="1600" dirty="0"/>
              <a:t> 읽어서 </a:t>
            </a:r>
            <a:r>
              <a:rPr lang="en-US" altLang="ko-KR" sz="1600" dirty="0"/>
              <a:t>Hash Table</a:t>
            </a:r>
            <a:r>
              <a:rPr lang="ko-KR" altLang="en-US" sz="1600" dirty="0"/>
              <a:t>과 조인</a:t>
            </a:r>
            <a:endParaRPr lang="en-KR" sz="16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B6CB4-0E26-504C-820E-DA6A9A46C6C3}"/>
              </a:ext>
            </a:extLst>
          </p:cNvPr>
          <p:cNvCxnSpPr>
            <a:cxnSpLocks/>
          </p:cNvCxnSpPr>
          <p:nvPr/>
        </p:nvCxnSpPr>
        <p:spPr>
          <a:xfrm>
            <a:off x="6708721" y="3608173"/>
            <a:ext cx="0" cy="1725641"/>
          </a:xfrm>
          <a:prstGeom prst="straightConnector1">
            <a:avLst/>
          </a:prstGeom>
          <a:ln w="1016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0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138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JAEGOO KIM (김재구)</dc:creator>
  <cp:lastModifiedBy>JAEGOO KIM (김재구)</cp:lastModifiedBy>
  <cp:revision>1</cp:revision>
  <dcterms:created xsi:type="dcterms:W3CDTF">2022-02-27T08:34:34Z</dcterms:created>
  <dcterms:modified xsi:type="dcterms:W3CDTF">2022-03-01T06:05:31Z</dcterms:modified>
</cp:coreProperties>
</file>