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8" r:id="rId4"/>
    <p:sldId id="289" r:id="rId5"/>
    <p:sldId id="287" r:id="rId6"/>
    <p:sldId id="284" r:id="rId7"/>
    <p:sldId id="285" r:id="rId8"/>
    <p:sldId id="283" r:id="rId9"/>
    <p:sldId id="259" r:id="rId10"/>
    <p:sldId id="260" r:id="rId11"/>
    <p:sldId id="264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1" r:id="rId21"/>
    <p:sldId id="270" r:id="rId22"/>
    <p:sldId id="273" r:id="rId23"/>
    <p:sldId id="277" r:id="rId24"/>
    <p:sldId id="276" r:id="rId25"/>
    <p:sldId id="278" r:id="rId26"/>
    <p:sldId id="272" r:id="rId27"/>
    <p:sldId id="274" r:id="rId28"/>
    <p:sldId id="275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9F4AE-CD68-47B9-9F9A-439A7876A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5CA174-2199-4CCE-9105-E8439BD3C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AB47C-D8CD-4D04-BE0C-CDE65F49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0CB4D3-A630-4516-BF9B-D8EC8B62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C103A-FD2A-408B-9782-D7F88827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8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468768-AFA9-490E-AE08-642DBC649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7DEFD5-89CA-4076-8C20-DC44E93C5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FAFEC-2402-468D-A6B6-3D59D633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1D9B47-CEAE-4D5B-80E6-2FEA748E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483978-4B13-40B1-AF2E-42DB6D13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51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5B48A25-7D2A-495D-B3F7-5D4D6CAB8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DBF9-0F29-4878-B952-75F3B779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4A1EB-E838-466B-B1C4-4A81278B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003B8A-7B58-488C-8A73-D3644AF9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C6FFFB-0967-42DB-B30D-41B8BF78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22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237F25-5AC2-41C6-82F8-27CCEB97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ED872-1A07-476F-BC56-5449531B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1C302-36A8-4C1C-B935-3A1BF18F6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2BBD6-113A-4E48-BF64-367A5482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60780-2C90-497D-BEDC-819EDE81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973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102AD-8463-4E91-A728-A75D0474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306913-DFEE-42EB-BB26-5F745CC4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4B590-9FE6-4532-9AA4-BE223088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9A413A-FB15-41CD-88E6-D152B020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FEB93-4607-4888-B5FC-794C6F05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DE49C-1CE0-4F40-B9A9-D4E29C03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56FC6-2813-4E6B-95FF-F028C43BF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41D4B8-C4D8-4EE4-A6D6-C9F222D1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13237-C274-4C2C-AE63-C08EEF821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72744-CCF1-4D80-A371-F75F62FA1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10CFF-C43E-4FD2-B32E-8FF9EBB8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3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83D82-1194-413C-843B-CC94BCDB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EB0122-48BC-48D5-A9FA-A65AF2066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163180-04D7-4F62-8ED2-9DE8187F1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465C47-6902-41D5-B327-9874E3B0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6A851C-84D3-4B1F-87EB-74E2C3625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7B2901-50BE-4ECA-B05C-54F6BA0C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1FFF0E-A403-4DF4-B041-E4564DCE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EC537-1449-402A-BACF-108DA88B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4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E32F4-0A34-44F4-82A4-8B28480D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4841AB-2CE6-4A8A-A9A0-9AF776C4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9DB00B-EA3B-4135-90FC-B3463762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1C4EA-012A-4E63-882C-3C14EDCA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DF21773-58A9-4A06-AA8C-F348EC39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F45C814-C3B1-439C-810B-928C089D2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C13A6-F639-4B71-BEF9-842D3EF9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5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60A81-EDB5-4D5B-A8F6-F7038999B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1C348-61E6-47E3-8D13-4CAAA246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69BED-3CE7-4567-B8E1-29C90D11C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20BE6-DDA9-4ED2-848C-F7BED106C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08A9E-5AA0-4EA3-BDF4-0AFFC224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09232-E32F-44BC-B623-D7B88A46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40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D2921-4B84-48B4-812C-F5129D9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B0702-BA0F-44DB-BFD2-F39D4EAB9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85AD26-0AC2-4651-AC36-629AF26B1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BFF009-FA5F-4E80-8419-2CBF7136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2C4E3A-B6B9-4E42-986B-31838D68A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408DA4-E84A-479D-8AF1-E8CA6AB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09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4583D5-C10A-4C63-88B2-22F2B8137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61B3BE-102F-413C-98B8-7EB6017E6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953901-F8EF-4232-8FC5-B1328CA8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867E0-CE36-42AA-B254-B7617BE68AE4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FFB2F-826F-48F3-A0DA-D5408E579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E9189-A8CC-438F-86D9-1E7AE6208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7D63-6053-4D86-AB70-AD3964A98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0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ndacloud/Program_Language/tree/main/pyth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microsoft.com/office/2007/relationships/hdphoto" Target="../media/hdphoto11.wdp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microsoft.com/office/2007/relationships/hdphoto" Target="../media/hdphoto13.wdp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microsoft.com/office/2007/relationships/hdphoto" Target="../media/hdphoto15.wdp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microsoft.com/office/2007/relationships/hdphoto" Target="../media/hdphoto19.wdp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7.png"/><Relationship Id="rId4" Type="http://schemas.microsoft.com/office/2007/relationships/hdphoto" Target="../media/hdphoto22.wdp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70EA8-F7A3-494A-8FA6-2A9C74FD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3518" y="1793905"/>
            <a:ext cx="9144000" cy="2387600"/>
          </a:xfrm>
        </p:spPr>
        <p:txBody>
          <a:bodyPr anchor="ctr">
            <a:normAutofit/>
          </a:bodyPr>
          <a:lstStyle/>
          <a:p>
            <a:pPr algn="l"/>
            <a:r>
              <a:rPr lang="ko-KR" altLang="en-US" sz="6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파이썬</a:t>
            </a:r>
            <a:r>
              <a:rPr lang="ko-KR" altLang="en-US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교육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4280DD-A118-4D14-ADEF-754ED68E2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518" y="34824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altLang="ko-KR" sz="28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2025 Primitive</a:t>
            </a:r>
            <a:endParaRPr lang="ko-KR" altLang="en-US" sz="28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7" name="그림 6">
            <a:hlinkClick r:id="rId2"/>
            <a:extLst>
              <a:ext uri="{FF2B5EF4-FFF2-40B4-BE49-F238E27FC236}">
                <a16:creationId xmlns:a16="http://schemas.microsoft.com/office/drawing/2014/main" id="{65DCD7B9-2828-49D2-9C22-BE615DF34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873" y="1123279"/>
            <a:ext cx="3740728" cy="37407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268BE3A-C3F9-4728-AB88-F3744995F8A7}"/>
              </a:ext>
            </a:extLst>
          </p:cNvPr>
          <p:cNvSpPr/>
          <p:nvPr/>
        </p:nvSpPr>
        <p:spPr>
          <a:xfrm>
            <a:off x="0" y="5991101"/>
            <a:ext cx="12192000" cy="866899"/>
          </a:xfrm>
          <a:prstGeom prst="rect">
            <a:avLst/>
          </a:prstGeom>
          <a:solidFill>
            <a:srgbClr val="347AB4"/>
          </a:solidFill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EA23E63-0782-4BD0-9DD8-82112096262D}"/>
              </a:ext>
            </a:extLst>
          </p:cNvPr>
          <p:cNvSpPr txBox="1">
            <a:spLocks/>
          </p:cNvSpPr>
          <p:nvPr/>
        </p:nvSpPr>
        <p:spPr>
          <a:xfrm>
            <a:off x="147451" y="6254479"/>
            <a:ext cx="1526970" cy="408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24 </a:t>
            </a:r>
            <a:r>
              <a:rPr lang="ko-KR" altLang="en-US" sz="20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장준성</a:t>
            </a:r>
          </a:p>
        </p:txBody>
      </p:sp>
    </p:spTree>
    <p:extLst>
      <p:ext uri="{BB962C8B-B14F-4D97-AF65-F5344CB8AC3E}">
        <p14:creationId xmlns:p14="http://schemas.microsoft.com/office/powerpoint/2010/main" val="309403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2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030E98-A075-4F5B-A5AA-2DE5E6E5D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5" y="1391458"/>
            <a:ext cx="5888918" cy="40750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31A6F0-A163-41AF-9C07-BE8397D3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993" y="2697094"/>
            <a:ext cx="3659530" cy="146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8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1DE48F-33F6-4789-B7EC-BFE8AB5C8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8" y="1142069"/>
            <a:ext cx="8192977" cy="4573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550DC2-520C-4261-9E04-097A2EC34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884" y="2811896"/>
            <a:ext cx="1669801" cy="1234201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B68C92B-4AF5-4546-B260-961C18A6C4C1}"/>
              </a:ext>
            </a:extLst>
          </p:cNvPr>
          <p:cNvSpPr/>
          <p:nvPr/>
        </p:nvSpPr>
        <p:spPr>
          <a:xfrm>
            <a:off x="1649296" y="4711699"/>
            <a:ext cx="5829300" cy="1200635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347AB4"/>
                </a:solidFill>
              </a:rPr>
              <a:t>end: </a:t>
            </a:r>
            <a:r>
              <a:rPr lang="ko-KR" altLang="en-US" dirty="0">
                <a:solidFill>
                  <a:srgbClr val="347AB4"/>
                </a:solidFill>
              </a:rPr>
              <a:t>함수 종료 자</a:t>
            </a:r>
            <a:endParaRPr lang="en-US" altLang="ko-KR" dirty="0">
              <a:solidFill>
                <a:srgbClr val="347AB4"/>
              </a:solidFill>
            </a:endParaRPr>
          </a:p>
          <a:p>
            <a:pPr algn="ctr"/>
            <a:r>
              <a:rPr lang="en-US" altLang="ko-KR" dirty="0" err="1">
                <a:solidFill>
                  <a:srgbClr val="347AB4"/>
                </a:solidFill>
              </a:rPr>
              <a:t>sep</a:t>
            </a:r>
            <a:r>
              <a:rPr lang="en-US" altLang="ko-KR" dirty="0">
                <a:solidFill>
                  <a:srgbClr val="347AB4"/>
                </a:solidFill>
              </a:rPr>
              <a:t>: </a:t>
            </a:r>
            <a:r>
              <a:rPr lang="ko-KR" altLang="en-US" dirty="0" err="1">
                <a:solidFill>
                  <a:srgbClr val="347AB4"/>
                </a:solidFill>
              </a:rPr>
              <a:t>구분자</a:t>
            </a:r>
            <a:endParaRPr lang="ko-KR" altLang="en-US" dirty="0">
              <a:solidFill>
                <a:srgbClr val="347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547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입출력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36DDCD4-BC8B-48F9-871D-DA446E6DF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45" y="1151658"/>
            <a:ext cx="7672756" cy="45546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0CC5DF0-D004-40C9-BED4-E055D2AE7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24" y="2754432"/>
            <a:ext cx="3762375" cy="1349135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A6CF989-52AB-4E1D-8DBC-DC380FD29623}"/>
              </a:ext>
            </a:extLst>
          </p:cNvPr>
          <p:cNvSpPr/>
          <p:nvPr/>
        </p:nvSpPr>
        <p:spPr>
          <a:xfrm>
            <a:off x="1573822" y="5283199"/>
            <a:ext cx="5829300" cy="1200635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rgbClr val="347AB4"/>
                </a:solidFill>
              </a:rPr>
              <a:t>str(), int(), double(), float(), list(), set() …</a:t>
            </a:r>
            <a:endParaRPr lang="ko-KR" altLang="en-US" dirty="0">
              <a:solidFill>
                <a:srgbClr val="347AB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98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0742A39-316C-48C5-A00C-723D0D81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02" y="1699723"/>
            <a:ext cx="6949298" cy="41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List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D8E7A3-36FC-4722-93E1-5E233DAE8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4" y="1095178"/>
            <a:ext cx="5943600" cy="4236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C0841E-CDF4-4997-81A0-2391395D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54" y="4936563"/>
            <a:ext cx="3986820" cy="86809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4ABCCE4-166C-4FBE-8F5A-C5C2841FDDDF}"/>
              </a:ext>
            </a:extLst>
          </p:cNvPr>
          <p:cNvSpPr/>
          <p:nvPr/>
        </p:nvSpPr>
        <p:spPr>
          <a:xfrm>
            <a:off x="6096000" y="1861497"/>
            <a:ext cx="5943600" cy="1410317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Indexing</a:t>
            </a:r>
          </a:p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Index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주입하여 데이터를 가져올 때 사용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시작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0, 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마지막 인덱스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-1</a:t>
            </a:r>
          </a:p>
          <a:p>
            <a:pPr algn="ctr"/>
            <a:endParaRPr lang="ko-KR" altLang="en-US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B24B54F-BEF0-4019-8BB9-BF6CB52CC57C}"/>
              </a:ext>
            </a:extLst>
          </p:cNvPr>
          <p:cNvSpPr/>
          <p:nvPr/>
        </p:nvSpPr>
        <p:spPr>
          <a:xfrm>
            <a:off x="6096000" y="3474756"/>
            <a:ext cx="5943600" cy="1200635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 Slicing</a:t>
            </a:r>
          </a:p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[] 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안에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[</a:t>
            </a:r>
            <a:r>
              <a:rPr lang="en-US" altLang="ko-KR" dirty="0" err="1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start:stop:step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]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 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값을 자를 때 사용</a:t>
            </a:r>
          </a:p>
        </p:txBody>
      </p:sp>
    </p:spTree>
    <p:extLst>
      <p:ext uri="{BB962C8B-B14F-4D97-AF65-F5344CB8AC3E}">
        <p14:creationId xmlns:p14="http://schemas.microsoft.com/office/powerpoint/2010/main" val="2343550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Tuple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C1E58D8-1068-49F5-BFF2-9B767A9A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29" y="1766115"/>
            <a:ext cx="6011959" cy="332576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59186FB-E39E-479A-837A-5801B1B510F9}"/>
              </a:ext>
            </a:extLst>
          </p:cNvPr>
          <p:cNvSpPr/>
          <p:nvPr/>
        </p:nvSpPr>
        <p:spPr>
          <a:xfrm>
            <a:off x="1543792" y="4778270"/>
            <a:ext cx="7362702" cy="1410317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Tuple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 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비슷하게 요소들을 저장합니다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List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 수정 가능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하지만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tuple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은 한번 선언되면 수정이 불가능합니다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017F20-C6D0-48DB-AD49-0B99CBDA3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109" y="3144260"/>
            <a:ext cx="4573636" cy="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22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Set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69781-ECB3-4467-A677-F69D6429F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8" y="627865"/>
            <a:ext cx="6958865" cy="56022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AB3286-9D37-490F-96BF-7D6433BD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512" y="3130505"/>
            <a:ext cx="4298270" cy="59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0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자료구조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Dictionary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ADCBFF-C1E8-4CE8-B243-3D6277B5B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498762"/>
            <a:ext cx="6379755" cy="58604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FE9920-A3B4-4658-8A68-4E3369A48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31" y="3130415"/>
            <a:ext cx="4879724" cy="59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0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if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else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</a:t>
            </a:r>
            <a:r>
              <a:rPr lang="en-US" altLang="ko-KR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elif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333D49-4145-45F4-89FD-60A9AED6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789" y="3506253"/>
            <a:ext cx="4497678" cy="10056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6025F5-DFCA-4D6B-B743-3305D2469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76" y="1545212"/>
            <a:ext cx="6255113" cy="477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9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match - case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D53101-BD11-4E6D-93AB-08F163370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804" y="2981974"/>
            <a:ext cx="3933829" cy="8940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9CFC2-F064-42FA-9395-97E6A87DE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672195"/>
            <a:ext cx="6837493" cy="55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DFC4D79-5873-49BA-9656-92981957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33099"/>
            <a:ext cx="7200000" cy="387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790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https://www.python.org/downloads</a:t>
            </a:r>
            <a:r>
              <a:rPr lang="en-US" altLang="ko-KR" dirty="0"/>
              <a:t> </a:t>
            </a:r>
            <a:r>
              <a:rPr lang="ko-KR" altLang="en-US" dirty="0"/>
              <a:t>접근 후 </a:t>
            </a:r>
            <a:r>
              <a:rPr lang="en-US" altLang="ko-KR" dirty="0"/>
              <a:t>Download Python 3.13.3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2307483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for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45C2B7-57FD-4DAF-9E69-080DDFDC0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786" y="1973504"/>
            <a:ext cx="6103917" cy="38669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8DCD45-8249-40DA-A3E4-CE782C1EB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85" y="1512888"/>
            <a:ext cx="5486248" cy="46013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5EF836-C5EB-4EF9-82DC-0349C4EC8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027" y="3070099"/>
            <a:ext cx="433214" cy="167378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FC3EF9-03E4-4C1D-A284-56456ACDC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3710" y="2976681"/>
            <a:ext cx="433214" cy="167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318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</a:t>
            </a:r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while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FAA41B-730C-4325-87E1-8FD78CE7D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44" y="1000100"/>
            <a:ext cx="4526973" cy="4857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FC0F7C-1AF5-4698-9CA3-E5CC7AD29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9" y="849823"/>
            <a:ext cx="4126676" cy="51583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63C473-DBAA-4769-A7BC-37F654577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4461" y="2440062"/>
            <a:ext cx="505967" cy="19778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7833FF-E07C-4A35-84AE-033A4E4D2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2452" y="2440062"/>
            <a:ext cx="505967" cy="197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0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C91CF0-2B70-426B-A631-8A8FDD3C9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315" y="1425392"/>
            <a:ext cx="5563868" cy="400721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제어문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A303F7-BAC6-4DD3-BDCF-E01C17C64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169" y="1425390"/>
            <a:ext cx="5563869" cy="4007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B8CAD4-BFDB-4D12-A01A-0E59DDCFD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169" y="2636424"/>
            <a:ext cx="480889" cy="15851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612BF2-391B-4D3B-8955-B95259213D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4114" y="2595620"/>
            <a:ext cx="416690" cy="166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78DEEC8-C9C0-43F7-9059-06D75B7F4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68" y="840921"/>
            <a:ext cx="7528957" cy="517615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Lambda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4418FF8-0030-4789-A4BC-54DE64765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86" y="3193719"/>
            <a:ext cx="654132" cy="8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56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94B225C-513E-4A6A-A034-A1B68A64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414" y="519295"/>
            <a:ext cx="6249284" cy="616651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function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9A84A3A-7388-41F3-BBD8-19A425221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0286" y="3193719"/>
            <a:ext cx="654132" cy="81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3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C56AA8F-752E-4F45-A379-5B71AA1D5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7" y="618750"/>
            <a:ext cx="4797479" cy="50381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CE458F-3F1E-4907-ACCD-E249C51C2B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85" y="743348"/>
            <a:ext cx="4421470" cy="47889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E8F7D9-7F11-46B2-B4C5-F007A6C0D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1492" y="5465202"/>
            <a:ext cx="552142" cy="3680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D0A1C2-58EB-4039-AF93-2174238EB2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5598" y="5495020"/>
            <a:ext cx="552142" cy="323669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38A1483-C67D-45E7-99A4-4C948E24DB28}"/>
              </a:ext>
            </a:extLst>
          </p:cNvPr>
          <p:cNvSpPr/>
          <p:nvPr/>
        </p:nvSpPr>
        <p:spPr>
          <a:xfrm>
            <a:off x="8752811" y="1437265"/>
            <a:ext cx="3186055" cy="3401073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Global</a:t>
            </a: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함수 내에서 전역 변수의 값을 변경하려 할 때 사용합니다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Nonlocal</a:t>
            </a: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중첩된 함수에서 바깥쪽 함수의 변수에 접근하거나 값을 변경할 때 사용합니다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1043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6D9E14A-40B7-4C31-A8F3-5DB67B0C9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1058385"/>
            <a:ext cx="6321635" cy="47412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예외처리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7A26FE6-36D5-4A67-B92D-8689AE3D4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556" y="5318906"/>
            <a:ext cx="2643875" cy="961409"/>
          </a:xfrm>
          <a:prstGeom prst="rect">
            <a:avLst/>
          </a:prstGeom>
        </p:spPr>
      </p:pic>
      <p:pic>
        <p:nvPicPr>
          <p:cNvPr id="8" name="Picture 4" descr="파이썬(Python) - 예외 처리(Exception)">
            <a:extLst>
              <a:ext uri="{FF2B5EF4-FFF2-40B4-BE49-F238E27FC236}">
                <a16:creationId xmlns:a16="http://schemas.microsoft.com/office/drawing/2014/main" id="{835C24EE-E0BB-4763-BFC0-99E495636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99" y="2254937"/>
            <a:ext cx="4997396" cy="228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790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클래스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671FFD4-F5F1-44E8-B3F3-CF2CC3D9D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694877"/>
            <a:ext cx="6283799" cy="54682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7FB96D-CAA7-4EE6-AD54-621E6E895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8848" y="5648940"/>
            <a:ext cx="611456" cy="102835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642E0F6-691B-48F9-A67C-126EE8B7BFBF}"/>
              </a:ext>
            </a:extLst>
          </p:cNvPr>
          <p:cNvSpPr/>
          <p:nvPr/>
        </p:nvSpPr>
        <p:spPr>
          <a:xfrm>
            <a:off x="6764214" y="1288986"/>
            <a:ext cx="5087360" cy="4770692"/>
          </a:xfrm>
          <a:prstGeom prst="roundRect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</a:t>
            </a:r>
          </a:p>
          <a:p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1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객체 참조</a:t>
            </a:r>
            <a:endParaRPr lang="en-US" altLang="ko-KR" b="1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메서드 내부에서 객체의 속성에 접근하거나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메서드를 호출할 수 있습니다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1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인스턴스 변수 접근</a:t>
            </a:r>
            <a:endParaRPr lang="en-US" altLang="ko-KR" b="1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인스턴스 변수에 접근할 수 있습니다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인스턴스 변수는 객체의 상태를 나타내는 변수입니다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  <a:p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b="1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다른 메서드 호출</a:t>
            </a:r>
            <a:endParaRPr lang="en-US" altLang="ko-KR" b="1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현재 객체의 메서드에 접근하려면 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self</a:t>
            </a:r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사용합니다</a:t>
            </a:r>
            <a:r>
              <a:rPr lang="en-US" altLang="ko-KR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89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파일입출력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A312A7-289E-40F9-8FBE-76ADB72A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03" y="2652671"/>
            <a:ext cx="4686711" cy="14943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C47DCB-C7F9-43C3-9DE4-52CE5D08B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77" y="1348856"/>
            <a:ext cx="6816284" cy="41602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AAEC4B-6309-448D-B99B-7D3650BB9E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0234" y="5338008"/>
            <a:ext cx="2881169" cy="56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5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17595-0C6E-44F9-ABE7-1DD270BE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63" y="1383859"/>
            <a:ext cx="9410012" cy="474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A947DD-429C-4C7C-98F1-8F71DA03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4" y="2097669"/>
            <a:ext cx="515302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E85489-2938-4DA7-977A-163FD2B124EC}"/>
              </a:ext>
            </a:extLst>
          </p:cNvPr>
          <p:cNvSpPr txBox="1"/>
          <p:nvPr/>
        </p:nvSpPr>
        <p:spPr>
          <a:xfrm>
            <a:off x="1506414" y="1515057"/>
            <a:ext cx="338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python-3.13.3-amd64.exe </a:t>
            </a:r>
            <a:r>
              <a:rPr lang="ko-KR" altLang="en-US" dirty="0"/>
              <a:t>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05F4E1-1BC4-4A1A-94F8-56C804F4C96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11024"/>
            <a:ext cx="4140000" cy="324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DB825AF-AB93-46B5-94A3-C0ECEF63A6A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582614" y="2911024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86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D47982-C6E5-4321-82A6-6C6B40C1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90" y="1466108"/>
            <a:ext cx="7673315" cy="501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16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과제</a:t>
            </a:r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07215-8C5F-43A5-9FD4-CCFBF36EC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1699723"/>
            <a:ext cx="9882832" cy="418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90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70EA8-F7A3-494A-8FA6-2A9C74FDF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altLang="ko-KR" sz="66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sys.exit</a:t>
            </a:r>
            <a:r>
              <a:rPr lang="en-US" altLang="ko-KR" sz="66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(0)</a:t>
            </a:r>
            <a:endParaRPr lang="ko-KR" altLang="en-US" sz="6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68BE3A-C3F9-4728-AB88-F3744995F8A7}"/>
              </a:ext>
            </a:extLst>
          </p:cNvPr>
          <p:cNvSpPr/>
          <p:nvPr/>
        </p:nvSpPr>
        <p:spPr>
          <a:xfrm>
            <a:off x="0" y="5991101"/>
            <a:ext cx="12192000" cy="866899"/>
          </a:xfrm>
          <a:prstGeom prst="rect">
            <a:avLst/>
          </a:prstGeom>
          <a:solidFill>
            <a:srgbClr val="347AB4"/>
          </a:solidFill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33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Python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C99AF0-09A9-4372-8DD6-FCD4727D853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1576387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4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4645A7-112C-4AB9-BA70-73C7E58261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33099"/>
            <a:ext cx="7200000" cy="396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718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3"/>
              </a:rPr>
              <a:t>https://code.visualstudio.com</a:t>
            </a:r>
            <a:r>
              <a:rPr lang="en-US" altLang="ko-KR" dirty="0"/>
              <a:t> </a:t>
            </a:r>
            <a:r>
              <a:rPr lang="ko-KR" altLang="en-US" dirty="0"/>
              <a:t>접근 후 </a:t>
            </a:r>
            <a:r>
              <a:rPr lang="en-US" altLang="ko-KR" dirty="0"/>
              <a:t>Download for Windows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73266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76B49-D241-4612-A928-2AE3813CA52A}"/>
              </a:ext>
            </a:extLst>
          </p:cNvPr>
          <p:cNvSpPr txBox="1"/>
          <p:nvPr/>
        </p:nvSpPr>
        <p:spPr>
          <a:xfrm>
            <a:off x="1506414" y="1515057"/>
            <a:ext cx="417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VSCodeUserSetup-x65-1.99.3.exe </a:t>
            </a:r>
            <a:r>
              <a:rPr lang="ko-KR" altLang="en-US" dirty="0"/>
              <a:t>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9272DA-9943-4B40-909F-D415ED34C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14" y="2097670"/>
            <a:ext cx="5181600" cy="742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689471-3CA4-4D74-9D4E-9F0F47360E7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700318" y="3053900"/>
            <a:ext cx="4140000" cy="324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B0955-FA67-4652-833C-C1D8D69E2AB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351684" y="3053900"/>
            <a:ext cx="414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09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en-US" altLang="ko-KR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Install Visual Studio Code</a:t>
            </a:r>
            <a:endParaRPr lang="ko-KR" altLang="en-US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27C5EE-5AB0-4727-9307-6CB7F38DE42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506414" y="2028824"/>
            <a:ext cx="4140000" cy="324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A425A3D-F1DC-43BB-9F04-4BCC13EA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052" y="1985003"/>
            <a:ext cx="6190962" cy="332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4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ABE3DF3-D6F7-4B81-951D-DC8242030B32}"/>
              </a:ext>
            </a:extLst>
          </p:cNvPr>
          <p:cNvSpPr/>
          <p:nvPr/>
        </p:nvSpPr>
        <p:spPr>
          <a:xfrm>
            <a:off x="2294091" y="2528998"/>
            <a:ext cx="1800000" cy="1800000"/>
          </a:xfrm>
          <a:prstGeom prst="ellipse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객체지향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C3E631-6FD7-4C11-AE27-9FDF5AD5CC58}"/>
              </a:ext>
            </a:extLst>
          </p:cNvPr>
          <p:cNvSpPr/>
          <p:nvPr/>
        </p:nvSpPr>
        <p:spPr>
          <a:xfrm>
            <a:off x="3932391" y="2528998"/>
            <a:ext cx="1800000" cy="1800000"/>
          </a:xfrm>
          <a:prstGeom prst="ellipse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동적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타이핑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131CECC-6640-44F7-AFD3-D40DD0B632C3}"/>
              </a:ext>
            </a:extLst>
          </p:cNvPr>
          <p:cNvSpPr/>
          <p:nvPr/>
        </p:nvSpPr>
        <p:spPr>
          <a:xfrm>
            <a:off x="5608791" y="2528998"/>
            <a:ext cx="1800000" cy="1800000"/>
          </a:xfrm>
          <a:prstGeom prst="ellipse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인터프리터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언어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40783BB-CC34-447D-814D-221B889746B7}"/>
              </a:ext>
            </a:extLst>
          </p:cNvPr>
          <p:cNvSpPr/>
          <p:nvPr/>
        </p:nvSpPr>
        <p:spPr>
          <a:xfrm>
            <a:off x="7247091" y="2528998"/>
            <a:ext cx="1800000" cy="1800000"/>
          </a:xfrm>
          <a:prstGeom prst="ellipse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간결한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문법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F37EA85-BA1F-4E43-B3E7-1ECC63B1DE69}"/>
              </a:ext>
            </a:extLst>
          </p:cNvPr>
          <p:cNvSpPr/>
          <p:nvPr/>
        </p:nvSpPr>
        <p:spPr>
          <a:xfrm>
            <a:off x="8923491" y="2528998"/>
            <a:ext cx="1800000" cy="1800000"/>
          </a:xfrm>
          <a:prstGeom prst="ellipse">
            <a:avLst/>
          </a:prstGeom>
          <a:noFill/>
          <a:ln>
            <a:solidFill>
              <a:srgbClr val="347A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다양한</a:t>
            </a:r>
            <a:endParaRPr lang="en-US" altLang="ko-KR" dirty="0">
              <a:solidFill>
                <a:srgbClr val="347AB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347AB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2532550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9B5A023-C612-417F-B525-147B81145576}"/>
              </a:ext>
            </a:extLst>
          </p:cNvPr>
          <p:cNvSpPr/>
          <p:nvPr/>
        </p:nvSpPr>
        <p:spPr>
          <a:xfrm>
            <a:off x="0" y="-1"/>
            <a:ext cx="902677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C24E77-EA3F-4C11-959E-74EBD5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6414" y="374160"/>
            <a:ext cx="10515600" cy="1325563"/>
          </a:xfrm>
        </p:spPr>
        <p:txBody>
          <a:bodyPr/>
          <a:lstStyle/>
          <a:p>
            <a:r>
              <a:rPr lang="ko-KR" altLang="en-US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DFC343-DFEA-4D82-B2DD-42B4C2F7FCA2}"/>
              </a:ext>
            </a:extLst>
          </p:cNvPr>
          <p:cNvSpPr/>
          <p:nvPr/>
        </p:nvSpPr>
        <p:spPr>
          <a:xfrm>
            <a:off x="1087315" y="-2"/>
            <a:ext cx="234461" cy="6858001"/>
          </a:xfrm>
          <a:prstGeom prst="rect">
            <a:avLst/>
          </a:prstGeom>
          <a:solidFill>
            <a:srgbClr val="347A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FD1408E-B30B-4326-9887-94EB7D4D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0" t="45063" r="269"/>
          <a:stretch/>
        </p:blipFill>
        <p:spPr>
          <a:xfrm>
            <a:off x="3778126" y="1651488"/>
            <a:ext cx="5972175" cy="35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269</Words>
  <Application>Microsoft Office PowerPoint</Application>
  <PresentationFormat>와이드스크린</PresentationFormat>
  <Paragraphs>74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배달의민족 주아</vt:lpstr>
      <vt:lpstr>Arial</vt:lpstr>
      <vt:lpstr>Office 테마</vt:lpstr>
      <vt:lpstr>파이썬 교육</vt:lpstr>
      <vt:lpstr>Install Python</vt:lpstr>
      <vt:lpstr>Install Python</vt:lpstr>
      <vt:lpstr>Install Python</vt:lpstr>
      <vt:lpstr>Install Visual Studio Code</vt:lpstr>
      <vt:lpstr>Install Visual Studio Code</vt:lpstr>
      <vt:lpstr>Install Visual Studio Code</vt:lpstr>
      <vt:lpstr>특징</vt:lpstr>
      <vt:lpstr>특징</vt:lpstr>
      <vt:lpstr>입출력</vt:lpstr>
      <vt:lpstr>입출력</vt:lpstr>
      <vt:lpstr>입출력</vt:lpstr>
      <vt:lpstr>자료구조</vt:lpstr>
      <vt:lpstr>자료구조 - List</vt:lpstr>
      <vt:lpstr>자료구조 - Tuple</vt:lpstr>
      <vt:lpstr>자료구조 - Set</vt:lpstr>
      <vt:lpstr>자료구조 - Dictionary</vt:lpstr>
      <vt:lpstr>제어문 - if - else - elif</vt:lpstr>
      <vt:lpstr>제어문 - match - case</vt:lpstr>
      <vt:lpstr>제어문 - for</vt:lpstr>
      <vt:lpstr>제어문 - while</vt:lpstr>
      <vt:lpstr>제어문</vt:lpstr>
      <vt:lpstr>함수 - Lambda</vt:lpstr>
      <vt:lpstr>함수 - function</vt:lpstr>
      <vt:lpstr>변수</vt:lpstr>
      <vt:lpstr>예외처리</vt:lpstr>
      <vt:lpstr>클래스</vt:lpstr>
      <vt:lpstr>파일입출력</vt:lpstr>
      <vt:lpstr>과제1</vt:lpstr>
      <vt:lpstr>과제2</vt:lpstr>
      <vt:lpstr>과제2</vt:lpstr>
      <vt:lpstr>sys.exit(0)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교육</dc:title>
  <dc:creator>user</dc:creator>
  <cp:lastModifiedBy>장준성</cp:lastModifiedBy>
  <cp:revision>42</cp:revision>
  <dcterms:created xsi:type="dcterms:W3CDTF">2025-02-22T15:05:11Z</dcterms:created>
  <dcterms:modified xsi:type="dcterms:W3CDTF">2025-05-07T18:11:59Z</dcterms:modified>
</cp:coreProperties>
</file>