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8" r:id="rId4"/>
    <p:sldId id="289" r:id="rId5"/>
    <p:sldId id="287" r:id="rId6"/>
    <p:sldId id="284" r:id="rId7"/>
    <p:sldId id="28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7A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9F4AE-CD68-47B9-9F9A-439A7876A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5CA174-2199-4CCE-9105-E8439BD3C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9AB47C-D8CD-4D04-BE0C-CDE65F49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67E0-CE36-42AA-B254-B7617BE68AE4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0CB4D3-A630-4516-BF9B-D8EC8B62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C103A-FD2A-408B-9782-D7F88827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D63-6053-4D86-AB70-AD3964A98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84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68768-AFA9-490E-AE08-642DBC64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7DEFD5-89CA-4076-8C20-DC44E93C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AFAFEC-2402-468D-A6B6-3D59D633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67E0-CE36-42AA-B254-B7617BE68AE4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1D9B47-CEAE-4D5B-80E6-2FEA748E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483978-4B13-40B1-AF2E-42DB6D13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D63-6053-4D86-AB70-AD3964A98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51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B48A25-7D2A-495D-B3F7-5D4D6CAB8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07DBF9-0F29-4878-B952-75F3B779D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4A1EB-E838-466B-B1C4-4A81278B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67E0-CE36-42AA-B254-B7617BE68AE4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003B8A-7B58-488C-8A73-D3644AF9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6FFFB-0967-42DB-B30D-41B8BF78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D63-6053-4D86-AB70-AD3964A98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32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37F25-5AC2-41C6-82F8-27CCEB97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1ED872-1A07-476F-BC56-5449531B7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31C302-36A8-4C1C-B935-3A1BF18F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67E0-CE36-42AA-B254-B7617BE68AE4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2BBD6-113A-4E48-BF64-367A5482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60780-2C90-497D-BEDC-819EDE81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D63-6053-4D86-AB70-AD3964A98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97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102AD-8463-4E91-A728-A75D04743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306913-DFEE-42EB-BB26-5F745CC4C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4B590-9FE6-4532-9AA4-BE223088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67E0-CE36-42AA-B254-B7617BE68AE4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9A413A-FB15-41CD-88E6-D152B020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FEB93-4607-4888-B5FC-794C6F05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D63-6053-4D86-AB70-AD3964A98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43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DE49C-1CE0-4F40-B9A9-D4E29C03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D56FC6-2813-4E6B-95FF-F028C43BF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41D4B8-C4D8-4EE4-A6D6-C9F222D11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613237-C274-4C2C-AE63-C08EEF82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67E0-CE36-42AA-B254-B7617BE68AE4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E72744-CCF1-4D80-A371-F75F62FA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410CFF-C43E-4FD2-B32E-8FF9EBB8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D63-6053-4D86-AB70-AD3964A98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83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83D82-1194-413C-843B-CC94BCDBC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EB0122-48BC-48D5-A9FA-A65AF2066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163180-04D7-4F62-8ED2-9DE8187F1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465C47-6902-41D5-B327-9874E3B0C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6A851C-84D3-4B1F-87EB-74E2C3625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7B2901-50BE-4ECA-B05C-54F6BA0C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67E0-CE36-42AA-B254-B7617BE68AE4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1FFF0E-A403-4DF4-B041-E4564DCE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4EC537-1449-402A-BACF-108DA88B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D63-6053-4D86-AB70-AD3964A98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47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E32F4-0A34-44F4-82A4-8B28480D7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4841AB-2CE6-4A8A-A9A0-9AF776C4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67E0-CE36-42AA-B254-B7617BE68AE4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9DB00B-EA3B-4135-90FC-B3463762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D1C4EA-012A-4E63-882C-3C14EDCA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D63-6053-4D86-AB70-AD3964A98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53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F21773-58A9-4A06-AA8C-F348EC39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67E0-CE36-42AA-B254-B7617BE68AE4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45C814-C3B1-439C-810B-928C089D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FC13A6-F639-4B71-BEF9-842D3EF9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D63-6053-4D86-AB70-AD3964A98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15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60A81-EDB5-4D5B-A8F6-F7038999B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1C348-61E6-47E3-8D13-4CAAA246A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A69BED-3CE7-4567-B8E1-29C90D11C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820BE6-DDA9-4ED2-848C-F7BED106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67E0-CE36-42AA-B254-B7617BE68AE4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08A9E-5AA0-4EA3-BDF4-0AFFC2247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A09232-E32F-44BC-B623-D7B88A46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D63-6053-4D86-AB70-AD3964A98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40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D2921-4B84-48B4-812C-F5129D9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AB0702-BA0F-44DB-BFD2-F39D4EAB9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85AD26-0AC2-4651-AC36-629AF26B1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BFF009-FA5F-4E80-8419-2CBF7136F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67E0-CE36-42AA-B254-B7617BE68AE4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2C4E3A-B6B9-4E42-986B-31838D68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408DA4-E84A-479D-8AF1-E8CA6AB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D63-6053-4D86-AB70-AD3964A98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09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4583D5-C10A-4C63-88B2-22F2B8137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61B3BE-102F-413C-98B8-7EB6017E6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953901-F8EF-4232-8FC5-B1328CA8A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867E0-CE36-42AA-B254-B7617BE68AE4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1FFB2F-826F-48F3-A0DA-D5408E579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1E9189-A8CC-438F-86D9-1E7AE6208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7D63-6053-4D86-AB70-AD3964A98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70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ondacloud/Program_Language/tree/main/pyth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70EA8-F7A3-494A-8FA6-2A9C74FDF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518" y="1793905"/>
            <a:ext cx="9144000" cy="2387600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6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</a:t>
            </a:r>
            <a:r>
              <a:rPr lang="ko-KR" altLang="en-US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설치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4280DD-A118-4D14-ADEF-754ED68E2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518" y="34824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2025 Primitive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>
            <a:hlinkClick r:id="rId2"/>
            <a:extLst>
              <a:ext uri="{FF2B5EF4-FFF2-40B4-BE49-F238E27FC236}">
                <a16:creationId xmlns:a16="http://schemas.microsoft.com/office/drawing/2014/main" id="{65DCD7B9-2828-49D2-9C22-BE615DF34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873" y="1123279"/>
            <a:ext cx="3740728" cy="374072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268BE3A-C3F9-4728-AB88-F3744995F8A7}"/>
              </a:ext>
            </a:extLst>
          </p:cNvPr>
          <p:cNvSpPr/>
          <p:nvPr/>
        </p:nvSpPr>
        <p:spPr>
          <a:xfrm>
            <a:off x="0" y="5991101"/>
            <a:ext cx="12192000" cy="866899"/>
          </a:xfrm>
          <a:prstGeom prst="rect">
            <a:avLst/>
          </a:prstGeom>
          <a:solidFill>
            <a:srgbClr val="347AB4"/>
          </a:solidFill>
          <a:ln>
            <a:solidFill>
              <a:srgbClr val="347A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3EA23E63-0782-4BD0-9DD8-82112096262D}"/>
              </a:ext>
            </a:extLst>
          </p:cNvPr>
          <p:cNvSpPr txBox="1">
            <a:spLocks/>
          </p:cNvSpPr>
          <p:nvPr/>
        </p:nvSpPr>
        <p:spPr>
          <a:xfrm>
            <a:off x="147451" y="6254479"/>
            <a:ext cx="1526970" cy="408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24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장준성</a:t>
            </a:r>
          </a:p>
        </p:txBody>
      </p:sp>
    </p:spTree>
    <p:extLst>
      <p:ext uri="{BB962C8B-B14F-4D97-AF65-F5344CB8AC3E}">
        <p14:creationId xmlns:p14="http://schemas.microsoft.com/office/powerpoint/2010/main" val="309403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DFC4D79-5873-49BA-9656-929819572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414" y="2033099"/>
            <a:ext cx="7200000" cy="3870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9B5A023-C612-417F-B525-147B81145576}"/>
              </a:ext>
            </a:extLst>
          </p:cNvPr>
          <p:cNvSpPr/>
          <p:nvPr/>
        </p:nvSpPr>
        <p:spPr>
          <a:xfrm>
            <a:off x="0" y="-1"/>
            <a:ext cx="902677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C24E77-EA3F-4C11-959E-74EBD5C9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14" y="374160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Install Python</a:t>
            </a:r>
            <a:endParaRPr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DFC343-DFEA-4D82-B2DD-42B4C2F7FCA2}"/>
              </a:ext>
            </a:extLst>
          </p:cNvPr>
          <p:cNvSpPr/>
          <p:nvPr/>
        </p:nvSpPr>
        <p:spPr>
          <a:xfrm>
            <a:off x="1087315" y="-2"/>
            <a:ext cx="234461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76B49-D241-4612-A928-2AE3813CA52A}"/>
              </a:ext>
            </a:extLst>
          </p:cNvPr>
          <p:cNvSpPr txBox="1"/>
          <p:nvPr/>
        </p:nvSpPr>
        <p:spPr>
          <a:xfrm>
            <a:off x="1506414" y="1515057"/>
            <a:ext cx="790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https://www.python.org/downloads</a:t>
            </a:r>
            <a:r>
              <a:rPr lang="en-US" altLang="ko-KR" dirty="0"/>
              <a:t> </a:t>
            </a:r>
            <a:r>
              <a:rPr lang="ko-KR" altLang="en-US" dirty="0"/>
              <a:t>접근 후 </a:t>
            </a:r>
            <a:r>
              <a:rPr lang="en-US" altLang="ko-KR" dirty="0"/>
              <a:t>Download Python 3.13.3 </a:t>
            </a:r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30748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9B5A023-C612-417F-B525-147B81145576}"/>
              </a:ext>
            </a:extLst>
          </p:cNvPr>
          <p:cNvSpPr/>
          <p:nvPr/>
        </p:nvSpPr>
        <p:spPr>
          <a:xfrm>
            <a:off x="0" y="-1"/>
            <a:ext cx="902677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C24E77-EA3F-4C11-959E-74EBD5C9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14" y="374160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Install Python</a:t>
            </a:r>
            <a:endParaRPr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DFC343-DFEA-4D82-B2DD-42B4C2F7FCA2}"/>
              </a:ext>
            </a:extLst>
          </p:cNvPr>
          <p:cNvSpPr/>
          <p:nvPr/>
        </p:nvSpPr>
        <p:spPr>
          <a:xfrm>
            <a:off x="1087315" y="-2"/>
            <a:ext cx="234461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A947DD-429C-4C7C-98F1-8F71DA03F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14" y="2097669"/>
            <a:ext cx="5153025" cy="600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E85489-2938-4DA7-977A-163FD2B124EC}"/>
              </a:ext>
            </a:extLst>
          </p:cNvPr>
          <p:cNvSpPr txBox="1"/>
          <p:nvPr/>
        </p:nvSpPr>
        <p:spPr>
          <a:xfrm>
            <a:off x="1506414" y="1515057"/>
            <a:ext cx="338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python-3.13.3-amd64.exe </a:t>
            </a:r>
            <a:r>
              <a:rPr lang="ko-KR" altLang="en-US" dirty="0"/>
              <a:t>실행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E05F4E1-1BC4-4A1A-94F8-56C804F4C96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11024"/>
            <a:ext cx="4140000" cy="324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B825AF-AB93-46B5-94A3-C0ECEF63A6A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582614" y="2911024"/>
            <a:ext cx="41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8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9B5A023-C612-417F-B525-147B81145576}"/>
              </a:ext>
            </a:extLst>
          </p:cNvPr>
          <p:cNvSpPr/>
          <p:nvPr/>
        </p:nvSpPr>
        <p:spPr>
          <a:xfrm>
            <a:off x="0" y="-1"/>
            <a:ext cx="902677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C24E77-EA3F-4C11-959E-74EBD5C9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14" y="374160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Install Python</a:t>
            </a:r>
            <a:endParaRPr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DFC343-DFEA-4D82-B2DD-42B4C2F7FCA2}"/>
              </a:ext>
            </a:extLst>
          </p:cNvPr>
          <p:cNvSpPr/>
          <p:nvPr/>
        </p:nvSpPr>
        <p:spPr>
          <a:xfrm>
            <a:off x="1087315" y="-2"/>
            <a:ext cx="234461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C99AF0-09A9-4372-8DD6-FCD4727D853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506414" y="1576387"/>
            <a:ext cx="41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4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9B5A023-C612-417F-B525-147B81145576}"/>
              </a:ext>
            </a:extLst>
          </p:cNvPr>
          <p:cNvSpPr/>
          <p:nvPr/>
        </p:nvSpPr>
        <p:spPr>
          <a:xfrm>
            <a:off x="0" y="-1"/>
            <a:ext cx="902677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C24E77-EA3F-4C11-959E-74EBD5C9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14" y="374160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Install Visual Studio Code</a:t>
            </a:r>
            <a:endParaRPr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DFC343-DFEA-4D82-B2DD-42B4C2F7FCA2}"/>
              </a:ext>
            </a:extLst>
          </p:cNvPr>
          <p:cNvSpPr/>
          <p:nvPr/>
        </p:nvSpPr>
        <p:spPr>
          <a:xfrm>
            <a:off x="1087315" y="-2"/>
            <a:ext cx="234461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4645A7-112C-4AB9-BA70-73C7E58261D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506414" y="2033099"/>
            <a:ext cx="7200000" cy="396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976B49-D241-4612-A928-2AE3813CA52A}"/>
              </a:ext>
            </a:extLst>
          </p:cNvPr>
          <p:cNvSpPr txBox="1"/>
          <p:nvPr/>
        </p:nvSpPr>
        <p:spPr>
          <a:xfrm>
            <a:off x="1506414" y="1515057"/>
            <a:ext cx="718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https://code.visualstudio.com</a:t>
            </a:r>
            <a:r>
              <a:rPr lang="en-US" altLang="ko-KR" dirty="0"/>
              <a:t> </a:t>
            </a:r>
            <a:r>
              <a:rPr lang="ko-KR" altLang="en-US" dirty="0"/>
              <a:t>접근 후 </a:t>
            </a:r>
            <a:r>
              <a:rPr lang="en-US" altLang="ko-KR" dirty="0"/>
              <a:t>Download for Windows </a:t>
            </a:r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73266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9B5A023-C612-417F-B525-147B81145576}"/>
              </a:ext>
            </a:extLst>
          </p:cNvPr>
          <p:cNvSpPr/>
          <p:nvPr/>
        </p:nvSpPr>
        <p:spPr>
          <a:xfrm>
            <a:off x="0" y="-1"/>
            <a:ext cx="902677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C24E77-EA3F-4C11-959E-74EBD5C9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14" y="374160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Install Visual Studio Code</a:t>
            </a:r>
            <a:endParaRPr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DFC343-DFEA-4D82-B2DD-42B4C2F7FCA2}"/>
              </a:ext>
            </a:extLst>
          </p:cNvPr>
          <p:cNvSpPr/>
          <p:nvPr/>
        </p:nvSpPr>
        <p:spPr>
          <a:xfrm>
            <a:off x="1087315" y="-2"/>
            <a:ext cx="234461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76B49-D241-4612-A928-2AE3813CA52A}"/>
              </a:ext>
            </a:extLst>
          </p:cNvPr>
          <p:cNvSpPr txBox="1"/>
          <p:nvPr/>
        </p:nvSpPr>
        <p:spPr>
          <a:xfrm>
            <a:off x="1506414" y="1515057"/>
            <a:ext cx="417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VSCodeUserSetup-x65-1.99.3.exe </a:t>
            </a:r>
            <a:r>
              <a:rPr lang="ko-KR" altLang="en-US" dirty="0"/>
              <a:t>실행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9272DA-9943-4B40-909F-D415ED34C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14" y="2097670"/>
            <a:ext cx="5181600" cy="742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689471-3CA4-4D74-9D4E-9F0F47360E7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700318" y="3053900"/>
            <a:ext cx="4140000" cy="324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CB0955-FA67-4652-833C-C1D8D69E2AB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51684" y="3053900"/>
            <a:ext cx="41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9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9B5A023-C612-417F-B525-147B81145576}"/>
              </a:ext>
            </a:extLst>
          </p:cNvPr>
          <p:cNvSpPr/>
          <p:nvPr/>
        </p:nvSpPr>
        <p:spPr>
          <a:xfrm>
            <a:off x="0" y="-1"/>
            <a:ext cx="902677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C24E77-EA3F-4C11-959E-74EBD5C9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14" y="374160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Install Visual Studio Code</a:t>
            </a:r>
            <a:endParaRPr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DFC343-DFEA-4D82-B2DD-42B4C2F7FCA2}"/>
              </a:ext>
            </a:extLst>
          </p:cNvPr>
          <p:cNvSpPr/>
          <p:nvPr/>
        </p:nvSpPr>
        <p:spPr>
          <a:xfrm>
            <a:off x="1087315" y="-2"/>
            <a:ext cx="234461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27C5EE-5AB0-4727-9307-6CB7F38DE42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506414" y="2028824"/>
            <a:ext cx="4140000" cy="324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A425A3D-F1DC-43BB-9F04-4BCC13EA0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052" y="1985003"/>
            <a:ext cx="6190962" cy="332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45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60</Words>
  <Application>Microsoft Office PowerPoint</Application>
  <PresentationFormat>와이드스크린</PresentationFormat>
  <Paragraphs>13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배달의민족 주아</vt:lpstr>
      <vt:lpstr>Arial</vt:lpstr>
      <vt:lpstr>Office 테마</vt:lpstr>
      <vt:lpstr>파이썬 설치</vt:lpstr>
      <vt:lpstr>Install Python</vt:lpstr>
      <vt:lpstr>Install Python</vt:lpstr>
      <vt:lpstr>Install Python</vt:lpstr>
      <vt:lpstr>Install Visual Studio Code</vt:lpstr>
      <vt:lpstr>Install Visual Studio Code</vt:lpstr>
      <vt:lpstr>Install Visual Studio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교육</dc:title>
  <dc:creator>user</dc:creator>
  <cp:lastModifiedBy>장준성</cp:lastModifiedBy>
  <cp:revision>43</cp:revision>
  <dcterms:created xsi:type="dcterms:W3CDTF">2025-02-22T15:05:11Z</dcterms:created>
  <dcterms:modified xsi:type="dcterms:W3CDTF">2025-05-07T18:20:07Z</dcterms:modified>
</cp:coreProperties>
</file>