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notesMasterIdLst>
    <p:notesMasterId r:id="rId5"/>
  </p:notesMasterIdLst>
  <p:handoutMasterIdLst>
    <p:handoutMasterId r:id="rId6"/>
  </p:handoutMasterIdLst>
  <p:sldIdLst>
    <p:sldId id="256" r:id="rId2"/>
    <p:sldId id="265" r:id="rId3"/>
    <p:sldId id="266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木南　貴志" initials="木南　貴志" lastIdx="1" clrIdx="0">
    <p:extLst>
      <p:ext uri="{19B8F6BF-5375-455C-9EA6-DF929625EA0E}">
        <p15:presenceInfo xmlns:p15="http://schemas.microsoft.com/office/powerpoint/2012/main" userId="S-1-5-21-4152629249-3974259796-1374752452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C94"/>
    <a:srgbClr val="B1E0F8"/>
    <a:srgbClr val="82F0A6"/>
    <a:srgbClr val="DBC0FA"/>
    <a:srgbClr val="CC98FC"/>
    <a:srgbClr val="9437FF"/>
    <a:srgbClr val="B2E1F8"/>
    <a:srgbClr val="595959"/>
    <a:srgbClr val="B4E8D1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47" autoAdjust="0"/>
    <p:restoredTop sz="96170" autoAdjust="0"/>
  </p:normalViewPr>
  <p:slideViewPr>
    <p:cSldViewPr snapToGrid="0">
      <p:cViewPr varScale="1">
        <p:scale>
          <a:sx n="119" d="100"/>
          <a:sy n="119" d="100"/>
        </p:scale>
        <p:origin x="69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D3741-4BF1-4174-BB12-98FD157D24BE}" type="datetimeFigureOut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5B361-3822-49E6-8A37-FA216DD3D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304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3F667-6584-408D-AD7E-D18D0869DE33}" type="datetimeFigureOut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BF62F-E9B2-4CE2-A84A-1403236C6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4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つの角を切り取った四角形 17"/>
          <p:cNvSpPr/>
          <p:nvPr userDrawn="1"/>
        </p:nvSpPr>
        <p:spPr>
          <a:xfrm flipH="1">
            <a:off x="0" y="4146070"/>
            <a:ext cx="12191996" cy="2711930"/>
          </a:xfrm>
          <a:custGeom>
            <a:avLst/>
            <a:gdLst>
              <a:gd name="connsiteX0" fmla="*/ 0 w 12192000"/>
              <a:gd name="connsiteY0" fmla="*/ 0 h 3393583"/>
              <a:gd name="connsiteX1" fmla="*/ 10495209 w 12192000"/>
              <a:gd name="connsiteY1" fmla="*/ 0 h 3393583"/>
              <a:gd name="connsiteX2" fmla="*/ 12192000 w 12192000"/>
              <a:gd name="connsiteY2" fmla="*/ 1696792 h 3393583"/>
              <a:gd name="connsiteX3" fmla="*/ 12192000 w 12192000"/>
              <a:gd name="connsiteY3" fmla="*/ 3393583 h 3393583"/>
              <a:gd name="connsiteX4" fmla="*/ 0 w 12192000"/>
              <a:gd name="connsiteY4" fmla="*/ 3393583 h 3393583"/>
              <a:gd name="connsiteX5" fmla="*/ 0 w 12192000"/>
              <a:gd name="connsiteY5" fmla="*/ 0 h 3393583"/>
              <a:gd name="connsiteX0" fmla="*/ 0 w 12217758"/>
              <a:gd name="connsiteY0" fmla="*/ 0 h 3393583"/>
              <a:gd name="connsiteX1" fmla="*/ 10495209 w 12217758"/>
              <a:gd name="connsiteY1" fmla="*/ 0 h 3393583"/>
              <a:gd name="connsiteX2" fmla="*/ 12217758 w 12217758"/>
              <a:gd name="connsiteY2" fmla="*/ 2611192 h 3393583"/>
              <a:gd name="connsiteX3" fmla="*/ 12192000 w 12217758"/>
              <a:gd name="connsiteY3" fmla="*/ 3393583 h 3393583"/>
              <a:gd name="connsiteX4" fmla="*/ 0 w 12217758"/>
              <a:gd name="connsiteY4" fmla="*/ 3393583 h 3393583"/>
              <a:gd name="connsiteX5" fmla="*/ 0 w 12217758"/>
              <a:gd name="connsiteY5" fmla="*/ 0 h 3393583"/>
              <a:gd name="connsiteX0" fmla="*/ 0 w 12217758"/>
              <a:gd name="connsiteY0" fmla="*/ 0 h 3393583"/>
              <a:gd name="connsiteX1" fmla="*/ 11806 w 12217758"/>
              <a:gd name="connsiteY1" fmla="*/ 0 h 3393583"/>
              <a:gd name="connsiteX2" fmla="*/ 12217758 w 12217758"/>
              <a:gd name="connsiteY2" fmla="*/ 2611192 h 3393583"/>
              <a:gd name="connsiteX3" fmla="*/ 12192000 w 12217758"/>
              <a:gd name="connsiteY3" fmla="*/ 3393583 h 3393583"/>
              <a:gd name="connsiteX4" fmla="*/ 0 w 12217758"/>
              <a:gd name="connsiteY4" fmla="*/ 3393583 h 3393583"/>
              <a:gd name="connsiteX5" fmla="*/ 0 w 12217758"/>
              <a:gd name="connsiteY5" fmla="*/ 0 h 3393583"/>
              <a:gd name="connsiteX0" fmla="*/ 0 w 12204852"/>
              <a:gd name="connsiteY0" fmla="*/ 0 h 3393583"/>
              <a:gd name="connsiteX1" fmla="*/ 11806 w 12204852"/>
              <a:gd name="connsiteY1" fmla="*/ 0 h 3393583"/>
              <a:gd name="connsiteX2" fmla="*/ 12204852 w 12204852"/>
              <a:gd name="connsiteY2" fmla="*/ 1083596 h 3393583"/>
              <a:gd name="connsiteX3" fmla="*/ 12192000 w 12204852"/>
              <a:gd name="connsiteY3" fmla="*/ 3393583 h 3393583"/>
              <a:gd name="connsiteX4" fmla="*/ 0 w 12204852"/>
              <a:gd name="connsiteY4" fmla="*/ 3393583 h 3393583"/>
              <a:gd name="connsiteX5" fmla="*/ 0 w 12204852"/>
              <a:gd name="connsiteY5" fmla="*/ 0 h 3393583"/>
              <a:gd name="connsiteX0" fmla="*/ 0 w 13121184"/>
              <a:gd name="connsiteY0" fmla="*/ 0 h 3625624"/>
              <a:gd name="connsiteX1" fmla="*/ 928138 w 13121184"/>
              <a:gd name="connsiteY1" fmla="*/ 232041 h 3625624"/>
              <a:gd name="connsiteX2" fmla="*/ 13121184 w 13121184"/>
              <a:gd name="connsiteY2" fmla="*/ 1315637 h 3625624"/>
              <a:gd name="connsiteX3" fmla="*/ 13108332 w 13121184"/>
              <a:gd name="connsiteY3" fmla="*/ 3625624 h 3625624"/>
              <a:gd name="connsiteX4" fmla="*/ 916332 w 13121184"/>
              <a:gd name="connsiteY4" fmla="*/ 3625624 h 3625624"/>
              <a:gd name="connsiteX5" fmla="*/ 0 w 13121184"/>
              <a:gd name="connsiteY5" fmla="*/ 0 h 3625624"/>
              <a:gd name="connsiteX0" fmla="*/ 0 w 13121184"/>
              <a:gd name="connsiteY0" fmla="*/ 1179536 h 4805160"/>
              <a:gd name="connsiteX1" fmla="*/ 876513 w 13121184"/>
              <a:gd name="connsiteY1" fmla="*/ 0 h 4805160"/>
              <a:gd name="connsiteX2" fmla="*/ 13121184 w 13121184"/>
              <a:gd name="connsiteY2" fmla="*/ 2495173 h 4805160"/>
              <a:gd name="connsiteX3" fmla="*/ 13108332 w 13121184"/>
              <a:gd name="connsiteY3" fmla="*/ 4805160 h 4805160"/>
              <a:gd name="connsiteX4" fmla="*/ 916332 w 13121184"/>
              <a:gd name="connsiteY4" fmla="*/ 4805160 h 4805160"/>
              <a:gd name="connsiteX5" fmla="*/ 0 w 13121184"/>
              <a:gd name="connsiteY5" fmla="*/ 1179536 h 4805160"/>
              <a:gd name="connsiteX0" fmla="*/ 0 w 12269383"/>
              <a:gd name="connsiteY0" fmla="*/ 1566270 h 4805160"/>
              <a:gd name="connsiteX1" fmla="*/ 24712 w 12269383"/>
              <a:gd name="connsiteY1" fmla="*/ 0 h 4805160"/>
              <a:gd name="connsiteX2" fmla="*/ 12269383 w 12269383"/>
              <a:gd name="connsiteY2" fmla="*/ 2495173 h 4805160"/>
              <a:gd name="connsiteX3" fmla="*/ 12256531 w 12269383"/>
              <a:gd name="connsiteY3" fmla="*/ 4805160 h 4805160"/>
              <a:gd name="connsiteX4" fmla="*/ 64531 w 12269383"/>
              <a:gd name="connsiteY4" fmla="*/ 4805160 h 4805160"/>
              <a:gd name="connsiteX5" fmla="*/ 0 w 12269383"/>
              <a:gd name="connsiteY5" fmla="*/ 1566270 h 4805160"/>
              <a:gd name="connsiteX0" fmla="*/ 26913 w 12244671"/>
              <a:gd name="connsiteY0" fmla="*/ 1566270 h 4805160"/>
              <a:gd name="connsiteX1" fmla="*/ 0 w 12244671"/>
              <a:gd name="connsiteY1" fmla="*/ 0 h 4805160"/>
              <a:gd name="connsiteX2" fmla="*/ 12244671 w 12244671"/>
              <a:gd name="connsiteY2" fmla="*/ 2495173 h 4805160"/>
              <a:gd name="connsiteX3" fmla="*/ 12231819 w 12244671"/>
              <a:gd name="connsiteY3" fmla="*/ 4805160 h 4805160"/>
              <a:gd name="connsiteX4" fmla="*/ 39819 w 12244671"/>
              <a:gd name="connsiteY4" fmla="*/ 4805160 h 4805160"/>
              <a:gd name="connsiteX5" fmla="*/ 26913 w 12244671"/>
              <a:gd name="connsiteY5" fmla="*/ 1566270 h 4805160"/>
              <a:gd name="connsiteX0" fmla="*/ 0 w 12217758"/>
              <a:gd name="connsiteY0" fmla="*/ 1566270 h 4805160"/>
              <a:gd name="connsiteX1" fmla="*/ 11806 w 12217758"/>
              <a:gd name="connsiteY1" fmla="*/ 0 h 4805160"/>
              <a:gd name="connsiteX2" fmla="*/ 12217758 w 12217758"/>
              <a:gd name="connsiteY2" fmla="*/ 2495173 h 4805160"/>
              <a:gd name="connsiteX3" fmla="*/ 12204906 w 12217758"/>
              <a:gd name="connsiteY3" fmla="*/ 4805160 h 4805160"/>
              <a:gd name="connsiteX4" fmla="*/ 12906 w 12217758"/>
              <a:gd name="connsiteY4" fmla="*/ 4805160 h 4805160"/>
              <a:gd name="connsiteX5" fmla="*/ 0 w 12217758"/>
              <a:gd name="connsiteY5" fmla="*/ 1566270 h 4805160"/>
              <a:gd name="connsiteX0" fmla="*/ 2123 w 12206975"/>
              <a:gd name="connsiteY0" fmla="*/ 1566270 h 4805160"/>
              <a:gd name="connsiteX1" fmla="*/ 1023 w 12206975"/>
              <a:gd name="connsiteY1" fmla="*/ 0 h 4805160"/>
              <a:gd name="connsiteX2" fmla="*/ 12206975 w 12206975"/>
              <a:gd name="connsiteY2" fmla="*/ 2495173 h 4805160"/>
              <a:gd name="connsiteX3" fmla="*/ 12194123 w 12206975"/>
              <a:gd name="connsiteY3" fmla="*/ 4805160 h 4805160"/>
              <a:gd name="connsiteX4" fmla="*/ 2123 w 12206975"/>
              <a:gd name="connsiteY4" fmla="*/ 4805160 h 4805160"/>
              <a:gd name="connsiteX5" fmla="*/ 2123 w 12206975"/>
              <a:gd name="connsiteY5" fmla="*/ 1566270 h 4805160"/>
              <a:gd name="connsiteX0" fmla="*/ 27227 w 12232079"/>
              <a:gd name="connsiteY0" fmla="*/ 2048125 h 5287015"/>
              <a:gd name="connsiteX1" fmla="*/ 310 w 12232079"/>
              <a:gd name="connsiteY1" fmla="*/ 0 h 5287015"/>
              <a:gd name="connsiteX2" fmla="*/ 12232079 w 12232079"/>
              <a:gd name="connsiteY2" fmla="*/ 2977028 h 5287015"/>
              <a:gd name="connsiteX3" fmla="*/ 12219227 w 12232079"/>
              <a:gd name="connsiteY3" fmla="*/ 5287015 h 5287015"/>
              <a:gd name="connsiteX4" fmla="*/ 27227 w 12232079"/>
              <a:gd name="connsiteY4" fmla="*/ 5287015 h 5287015"/>
              <a:gd name="connsiteX5" fmla="*/ 27227 w 12232079"/>
              <a:gd name="connsiteY5" fmla="*/ 2048125 h 5287015"/>
              <a:gd name="connsiteX0" fmla="*/ 2123 w 12206975"/>
              <a:gd name="connsiteY0" fmla="*/ 2048125 h 5287015"/>
              <a:gd name="connsiteX1" fmla="*/ 1023 w 12206975"/>
              <a:gd name="connsiteY1" fmla="*/ 0 h 5287015"/>
              <a:gd name="connsiteX2" fmla="*/ 12206975 w 12206975"/>
              <a:gd name="connsiteY2" fmla="*/ 2977028 h 5287015"/>
              <a:gd name="connsiteX3" fmla="*/ 12194123 w 12206975"/>
              <a:gd name="connsiteY3" fmla="*/ 5287015 h 5287015"/>
              <a:gd name="connsiteX4" fmla="*/ 2123 w 12206975"/>
              <a:gd name="connsiteY4" fmla="*/ 5287015 h 5287015"/>
              <a:gd name="connsiteX5" fmla="*/ 2123 w 12206975"/>
              <a:gd name="connsiteY5" fmla="*/ 2048125 h 5287015"/>
              <a:gd name="connsiteX0" fmla="*/ 2123 w 12219940"/>
              <a:gd name="connsiteY0" fmla="*/ 2048125 h 5287015"/>
              <a:gd name="connsiteX1" fmla="*/ 1023 w 12219940"/>
              <a:gd name="connsiteY1" fmla="*/ 0 h 5287015"/>
              <a:gd name="connsiteX2" fmla="*/ 12206975 w 12219940"/>
              <a:gd name="connsiteY2" fmla="*/ 2977028 h 5287015"/>
              <a:gd name="connsiteX3" fmla="*/ 12219940 w 12219940"/>
              <a:gd name="connsiteY3" fmla="*/ 5260247 h 5287015"/>
              <a:gd name="connsiteX4" fmla="*/ 2123 w 12219940"/>
              <a:gd name="connsiteY4" fmla="*/ 5287015 h 5287015"/>
              <a:gd name="connsiteX5" fmla="*/ 2123 w 12219940"/>
              <a:gd name="connsiteY5" fmla="*/ 2048125 h 5287015"/>
              <a:gd name="connsiteX0" fmla="*/ 2123 w 12221138"/>
              <a:gd name="connsiteY0" fmla="*/ 2048125 h 5287015"/>
              <a:gd name="connsiteX1" fmla="*/ 1023 w 12221138"/>
              <a:gd name="connsiteY1" fmla="*/ 0 h 5287015"/>
              <a:gd name="connsiteX2" fmla="*/ 12219884 w 12221138"/>
              <a:gd name="connsiteY2" fmla="*/ 2950257 h 5287015"/>
              <a:gd name="connsiteX3" fmla="*/ 12219940 w 12221138"/>
              <a:gd name="connsiteY3" fmla="*/ 5260247 h 5287015"/>
              <a:gd name="connsiteX4" fmla="*/ 2123 w 12221138"/>
              <a:gd name="connsiteY4" fmla="*/ 5287015 h 5287015"/>
              <a:gd name="connsiteX5" fmla="*/ 2123 w 12221138"/>
              <a:gd name="connsiteY5" fmla="*/ 2048125 h 528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138" h="5287015">
                <a:moveTo>
                  <a:pt x="2123" y="2048125"/>
                </a:moveTo>
                <a:cubicBezTo>
                  <a:pt x="6058" y="1526035"/>
                  <a:pt x="-2912" y="522090"/>
                  <a:pt x="1023" y="0"/>
                </a:cubicBezTo>
                <a:lnTo>
                  <a:pt x="12219884" y="2950257"/>
                </a:lnTo>
                <a:cubicBezTo>
                  <a:pt x="12224206" y="3711330"/>
                  <a:pt x="12215618" y="4499174"/>
                  <a:pt x="12219940" y="5260247"/>
                </a:cubicBezTo>
                <a:lnTo>
                  <a:pt x="2123" y="5287015"/>
                </a:lnTo>
                <a:lnTo>
                  <a:pt x="2123" y="20481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147" y="2090030"/>
            <a:ext cx="11754160" cy="1116809"/>
          </a:xfrm>
          <a:effectLst/>
        </p:spPr>
        <p:txBody>
          <a:bodyPr anchor="b">
            <a:noAutofit/>
          </a:bodyPr>
          <a:lstStyle>
            <a:lvl1pPr>
              <a:defRPr sz="6600" b="1" u="none" cap="none" baseline="0">
                <a:solidFill>
                  <a:schemeClr val="accent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147" y="1134244"/>
            <a:ext cx="10993546" cy="590321"/>
          </a:xfrm>
        </p:spPr>
        <p:txBody>
          <a:bodyPr anchor="t">
            <a:noAutofit/>
          </a:bodyPr>
          <a:lstStyle>
            <a:lvl1pPr marL="0" indent="0" algn="l">
              <a:buNone/>
              <a:defRPr sz="36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8A231F8-05F8-4D04-8D8F-8D36F813C960}" type="datetime1">
              <a:rPr kumimoji="1" lang="ja-JP" altLang="en-US" smtClean="0"/>
              <a:t>2023/1/21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3" hasCustomPrompt="1"/>
          </p:nvPr>
        </p:nvSpPr>
        <p:spPr>
          <a:xfrm>
            <a:off x="818147" y="3219718"/>
            <a:ext cx="10215719" cy="14712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3200" b="0">
                <a:solidFill>
                  <a:schemeClr val="tx1"/>
                </a:solidFill>
              </a:defRPr>
            </a:lvl1pPr>
            <a:lvl5pPr marL="1368000" indent="0">
              <a:buNone/>
              <a:defRPr/>
            </a:lvl5pPr>
          </a:lstStyle>
          <a:p>
            <a:pPr lvl="0"/>
            <a:r>
              <a:rPr kumimoji="1" lang="ja-JP" altLang="en-US" dirty="0"/>
              <a:t>日付　名前　など</a:t>
            </a:r>
          </a:p>
        </p:txBody>
      </p:sp>
    </p:spTree>
    <p:extLst>
      <p:ext uri="{BB962C8B-B14F-4D97-AF65-F5344CB8AC3E}">
        <p14:creationId xmlns:p14="http://schemas.microsoft.com/office/powerpoint/2010/main" val="8632500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A862FE-B9D9-42A4-9B96-9BF43C1C92F4}" type="datetime1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42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7B6B-D7DB-4F50-8363-5CAEA241D462}" type="datetime1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367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211C-F59B-4698-A055-613DBD159966}" type="datetime1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183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64430C-D7C9-451F-BB5A-4067700317EA}" type="datetime1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88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直角三角形 17"/>
          <p:cNvSpPr/>
          <p:nvPr userDrawn="1"/>
        </p:nvSpPr>
        <p:spPr>
          <a:xfrm flipH="1" flipV="1">
            <a:off x="10896384" y="-8241"/>
            <a:ext cx="1303323" cy="81244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58" y="1083752"/>
            <a:ext cx="11303166" cy="1216490"/>
          </a:xfrm>
        </p:spPr>
        <p:txBody>
          <a:bodyPr anchor="t"/>
          <a:lstStyle>
            <a:lvl1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</a:defRPr>
            </a:lvl1pPr>
            <a:lvl2pPr marL="630000" indent="-30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2000" b="0">
                <a:solidFill>
                  <a:srgbClr val="595959"/>
                </a:solidFill>
              </a:defRPr>
            </a:lvl2pPr>
            <a:lvl3pPr marL="900000" indent="-27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1800" b="0">
                <a:solidFill>
                  <a:srgbClr val="595959"/>
                </a:solidFill>
              </a:defRPr>
            </a:lvl3pPr>
            <a:lvl4pPr marL="1242000" indent="-234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1600" b="0">
                <a:solidFill>
                  <a:srgbClr val="595959"/>
                </a:solidFill>
              </a:defRPr>
            </a:lvl4pPr>
            <a:lvl5pPr marL="1602000" indent="-234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1400" b="0">
                <a:solidFill>
                  <a:srgbClr val="595959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50750" y="71121"/>
            <a:ext cx="1720425" cy="365125"/>
          </a:xfrm>
        </p:spPr>
        <p:txBody>
          <a:bodyPr/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fld id="{57021661-B2A8-457F-930E-F617AD024F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3" hasCustomPrompt="1"/>
          </p:nvPr>
        </p:nvSpPr>
        <p:spPr>
          <a:xfrm>
            <a:off x="0" y="6316933"/>
            <a:ext cx="12187913" cy="327226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参考資料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8354" y="266894"/>
            <a:ext cx="11370575" cy="810110"/>
          </a:xfrm>
          <a:ln>
            <a:noFill/>
          </a:ln>
        </p:spPr>
        <p:txBody>
          <a:bodyPr>
            <a:noAutofit/>
          </a:bodyPr>
          <a:lstStyle>
            <a:lvl1pPr>
              <a:defRPr sz="3600" b="0" i="0" u="none" cap="none" baseline="0">
                <a:ln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タイトル</a:t>
            </a:r>
            <a:r>
              <a:rPr lang="ja-JP" altLang="en-US" dirty="0"/>
              <a:t>の書式設定</a:t>
            </a:r>
            <a:endParaRPr 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3CE7E56-6146-8A56-879E-3A1A36BC2ECE}"/>
              </a:ext>
            </a:extLst>
          </p:cNvPr>
          <p:cNvCxnSpPr>
            <a:cxnSpLocks/>
          </p:cNvCxnSpPr>
          <p:nvPr userDrawn="1"/>
        </p:nvCxnSpPr>
        <p:spPr>
          <a:xfrm>
            <a:off x="-42613" y="-22127"/>
            <a:ext cx="12190280" cy="1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5C812A9-A6B9-1A63-E799-D5C38ECC1B32}"/>
              </a:ext>
            </a:extLst>
          </p:cNvPr>
          <p:cNvCxnSpPr>
            <a:cxnSpLocks/>
          </p:cNvCxnSpPr>
          <p:nvPr userDrawn="1"/>
        </p:nvCxnSpPr>
        <p:spPr>
          <a:xfrm>
            <a:off x="-42613" y="6874785"/>
            <a:ext cx="12190280" cy="1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E40A9A0-1D0A-5DD8-8ED7-0A13C1B3689C}"/>
              </a:ext>
            </a:extLst>
          </p:cNvPr>
          <p:cNvCxnSpPr>
            <a:cxnSpLocks/>
          </p:cNvCxnSpPr>
          <p:nvPr userDrawn="1"/>
        </p:nvCxnSpPr>
        <p:spPr>
          <a:xfrm>
            <a:off x="-20836" y="0"/>
            <a:ext cx="0" cy="6863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99D8CD4-3F78-A990-C3E8-524F8FD8FCE0}"/>
              </a:ext>
            </a:extLst>
          </p:cNvPr>
          <p:cNvCxnSpPr>
            <a:cxnSpLocks/>
          </p:cNvCxnSpPr>
          <p:nvPr userDrawn="1"/>
        </p:nvCxnSpPr>
        <p:spPr>
          <a:xfrm>
            <a:off x="12209264" y="-51956"/>
            <a:ext cx="0" cy="6863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588C7D39-3C25-7734-501E-6D1F2281BC4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18349" y="2294897"/>
            <a:ext cx="11370575" cy="4259254"/>
          </a:xfrm>
        </p:spPr>
        <p:txBody>
          <a:bodyPr anchor="t"/>
          <a:lstStyle>
            <a:lvl1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</a:defRPr>
            </a:lvl1pPr>
            <a:lvl2pPr marL="630000" indent="-30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2000" b="0">
                <a:solidFill>
                  <a:srgbClr val="595959"/>
                </a:solidFill>
              </a:defRPr>
            </a:lvl2pPr>
            <a:lvl3pPr marL="900000" indent="-27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1800" b="0">
                <a:solidFill>
                  <a:srgbClr val="595959"/>
                </a:solidFill>
              </a:defRPr>
            </a:lvl3pPr>
            <a:lvl4pPr marL="1242000" indent="-234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1600" b="0">
                <a:solidFill>
                  <a:srgbClr val="595959"/>
                </a:solidFill>
              </a:defRPr>
            </a:lvl4pPr>
            <a:lvl5pPr marL="1602000" indent="-234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1400" b="0"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第</a:t>
            </a:r>
            <a:r>
              <a:rPr lang="en-US" altLang="ja-JP" dirty="0"/>
              <a:t>2</a:t>
            </a:r>
            <a:r>
              <a:rPr lang="ja-JP" altLang="en-US"/>
              <a:t>レベル図範囲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58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A22888-DF40-47B0-AA2B-1109022CDC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>
            <a:lvl1pPr algn="ctr">
              <a:defRPr sz="7200" b="1" u="sng" cap="none" baseline="0">
                <a:solidFill>
                  <a:schemeClr val="accent1"/>
                </a:solidFill>
                <a:latin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1.</a:t>
            </a:r>
            <a:r>
              <a:rPr kumimoji="1" lang="ja-JP" altLang="en-US" dirty="0"/>
              <a:t>◯◯</a:t>
            </a:r>
          </a:p>
        </p:txBody>
      </p:sp>
      <p:sp>
        <p:nvSpPr>
          <p:cNvPr id="3" name="スライド番号プレースホルダー 6">
            <a:extLst>
              <a:ext uri="{FF2B5EF4-FFF2-40B4-BE49-F238E27FC236}">
                <a16:creationId xmlns:a16="http://schemas.microsoft.com/office/drawing/2014/main" id="{C195A879-552F-4645-9976-1E4E3871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2421" y="0"/>
            <a:ext cx="719579" cy="490848"/>
          </a:xfrm>
          <a:prstGeom prst="rect">
            <a:avLst/>
          </a:prstGeom>
        </p:spPr>
        <p:txBody>
          <a:bodyPr/>
          <a:lstStyle>
            <a:lvl1pPr>
              <a:defRPr sz="3200" baseline="0">
                <a:solidFill>
                  <a:schemeClr val="accent1"/>
                </a:solidFill>
                <a:latin typeface="Segoe UI" panose="020B0502040204020203" pitchFamily="34" charset="0"/>
                <a:ea typeface="メイリオ" panose="020B0604030504040204" pitchFamily="50" charset="-128"/>
              </a:defRPr>
            </a:lvl1pPr>
          </a:lstStyle>
          <a:p>
            <a:fld id="{7AA6759D-F3B3-4DCA-95CB-FE1BB35EFE4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9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080468-DCD8-4552-92F2-26A66A1920AE}" type="datetime1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50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F97F-6A36-45BD-B261-185AD2EFD4F1}" type="datetime1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6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A37F-063B-4BF2-AE47-16D6CC460300}" type="datetime1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16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803A-338A-4D1E-9AEA-3938A412C9D0}" type="datetime1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3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41DB-9FE4-4BC2-AA18-F04C127911AB}" type="datetime1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3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41DB-9FE4-4BC2-AA18-F04C127911AB}" type="datetime1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CB05B1C2-690A-498B-A996-46E27CFDB18E}"/>
              </a:ext>
            </a:extLst>
          </p:cNvPr>
          <p:cNvSpPr/>
          <p:nvPr userDrawn="1"/>
        </p:nvSpPr>
        <p:spPr>
          <a:xfrm flipH="1" flipV="1">
            <a:off x="10886957" y="1186"/>
            <a:ext cx="1303323" cy="812442"/>
          </a:xfrm>
          <a:prstGeom prst="rtTriangle">
            <a:avLst/>
          </a:prstGeom>
          <a:solidFill>
            <a:srgbClr val="27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03055" y="0"/>
            <a:ext cx="1087225" cy="52790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fld id="{57021661-B2A8-457F-930E-F617AD024F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251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B38D941-B664-458C-B9FE-B4BFA20B7DB2}" type="datetime1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51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93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92" r:id="rId9"/>
    <p:sldLayoutId id="2147484088" r:id="rId10"/>
    <p:sldLayoutId id="2147484089" r:id="rId11"/>
    <p:sldLayoutId id="2147484090" r:id="rId12"/>
    <p:sldLayoutId id="2147484091" r:id="rId1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48465" y="1906496"/>
            <a:ext cx="10926276" cy="1232630"/>
          </a:xfrm>
        </p:spPr>
        <p:txBody>
          <a:bodyPr/>
          <a:lstStyle/>
          <a:p>
            <a:r>
              <a:rPr lang="ja-JP" altLang="en-US" sz="6000"/>
              <a:t>あああああ</a:t>
            </a:r>
            <a:endParaRPr kumimoji="1" lang="ja-JP" altLang="en-US" sz="6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648464" y="3504416"/>
            <a:ext cx="10215719" cy="1471256"/>
          </a:xfrm>
        </p:spPr>
        <p:txBody>
          <a:bodyPr/>
          <a:lstStyle/>
          <a:p>
            <a:r>
              <a:rPr lang="en-US" altLang="ja-JP" dirty="0"/>
              <a:t>2021</a:t>
            </a:r>
            <a:r>
              <a:rPr lang="ja-JP" altLang="en-US" dirty="0"/>
              <a:t>年</a:t>
            </a:r>
            <a:r>
              <a:rPr lang="en-US" altLang="ja-JP" dirty="0"/>
              <a:t>1</a:t>
            </a:r>
            <a:r>
              <a:rPr lang="ja-JP" altLang="en-US" dirty="0"/>
              <a:t>月</a:t>
            </a:r>
            <a:r>
              <a:rPr lang="en-US" altLang="ja-JP" dirty="0"/>
              <a:t>1</a:t>
            </a:r>
            <a:r>
              <a:rPr lang="ja-JP" altLang="en-US" dirty="0"/>
              <a:t>日</a:t>
            </a:r>
            <a:endParaRPr lang="en-US" altLang="ja-JP" dirty="0"/>
          </a:p>
          <a:p>
            <a:r>
              <a:rPr lang="en-US" altLang="ja-JP" dirty="0"/>
              <a:t>TR21006 </a:t>
            </a:r>
            <a:r>
              <a:rPr lang="ja-JP" altLang="en-US" dirty="0"/>
              <a:t>木南　貴志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10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3B038827-9FB1-4C33-8ED2-90B37E40A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828" y="2725525"/>
            <a:ext cx="8450344" cy="1406951"/>
          </a:xfrm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F6DB5F-81B6-4B3C-9181-77C7CD42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144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348531"/>
      </p:ext>
    </p:extLst>
  </p:cSld>
  <p:clrMapOvr>
    <a:masterClrMapping/>
  </p:clrMapOvr>
</p:sld>
</file>

<file path=ppt/theme/theme1.xml><?xml version="1.0" encoding="utf-8"?>
<a:theme xmlns:a="http://schemas.openxmlformats.org/drawingml/2006/main" name="配当">
  <a:themeElements>
    <a:clrScheme name="ユーザー定義">
      <a:dk1>
        <a:srgbClr val="595959"/>
      </a:dk1>
      <a:lt1>
        <a:srgbClr val="FFFFFF"/>
      </a:lt1>
      <a:dk2>
        <a:srgbClr val="3C3C3C"/>
      </a:dk2>
      <a:lt2>
        <a:srgbClr val="E2DFCC"/>
      </a:lt2>
      <a:accent1>
        <a:srgbClr val="3FBE85"/>
      </a:accent1>
      <a:accent2>
        <a:srgbClr val="DC0A0A"/>
      </a:accent2>
      <a:accent3>
        <a:srgbClr val="B4E8D1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メイリオ＋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配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TM03457464[[fn=配当]]</Template>
  <TotalTime>46789</TotalTime>
  <Words>14</Words>
  <Application>Microsoft Macintosh PowerPoint</Application>
  <PresentationFormat>ワイド画面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メイリオ</vt:lpstr>
      <vt:lpstr>游ゴシック</vt:lpstr>
      <vt:lpstr>Arial</vt:lpstr>
      <vt:lpstr>Segoe UI</vt:lpstr>
      <vt:lpstr>Wingdings</vt:lpstr>
      <vt:lpstr>Wingdings 2</vt:lpstr>
      <vt:lpstr>配当</vt:lpstr>
      <vt:lpstr>あああああ</vt:lpstr>
      <vt:lpstr>PowerPoint プレゼンテーション</vt:lpstr>
      <vt:lpstr>PowerPoint プレゼンテーション</vt:lpstr>
    </vt:vector>
  </TitlesOfParts>
  <Company>中部大学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20210305create_C_time_space_by_machine_learn_and_dynamic_path_planning</dc:title>
  <dc:creator>木南 貴志</dc:creator>
  <cp:lastModifiedBy>kinami takashi</cp:lastModifiedBy>
  <cp:revision>295</cp:revision>
  <dcterms:created xsi:type="dcterms:W3CDTF">2019-06-13T15:33:34Z</dcterms:created>
  <dcterms:modified xsi:type="dcterms:W3CDTF">2023-01-21T06:33:12Z</dcterms:modified>
</cp:coreProperties>
</file>