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notesMasterIdLst>
    <p:notesMasterId r:id="rId5"/>
  </p:notesMasterIdLst>
  <p:handoutMasterIdLst>
    <p:handoutMasterId r:id="rId6"/>
  </p:handout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400"/>
    <a:srgbClr val="35DE00"/>
    <a:srgbClr val="239200"/>
    <a:srgbClr val="8DFF69"/>
    <a:srgbClr val="3CFA00"/>
    <a:srgbClr val="73FF47"/>
    <a:srgbClr val="218A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D3741-4BF1-4174-BB12-98FD157D24BE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5B361-3822-49E6-8A37-FA216DD3D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304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3F667-6584-408D-AD7E-D18D0869DE33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BF62F-E9B2-4CE2-A84A-1403236C6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4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つの角を切り取った四角形 17"/>
          <p:cNvSpPr/>
          <p:nvPr userDrawn="1"/>
        </p:nvSpPr>
        <p:spPr>
          <a:xfrm flipH="1">
            <a:off x="-1" y="4172755"/>
            <a:ext cx="12191996" cy="2711930"/>
          </a:xfrm>
          <a:custGeom>
            <a:avLst/>
            <a:gdLst>
              <a:gd name="connsiteX0" fmla="*/ 0 w 12192000"/>
              <a:gd name="connsiteY0" fmla="*/ 0 h 3393583"/>
              <a:gd name="connsiteX1" fmla="*/ 10495209 w 12192000"/>
              <a:gd name="connsiteY1" fmla="*/ 0 h 3393583"/>
              <a:gd name="connsiteX2" fmla="*/ 12192000 w 12192000"/>
              <a:gd name="connsiteY2" fmla="*/ 1696792 h 3393583"/>
              <a:gd name="connsiteX3" fmla="*/ 12192000 w 12192000"/>
              <a:gd name="connsiteY3" fmla="*/ 3393583 h 3393583"/>
              <a:gd name="connsiteX4" fmla="*/ 0 w 12192000"/>
              <a:gd name="connsiteY4" fmla="*/ 3393583 h 3393583"/>
              <a:gd name="connsiteX5" fmla="*/ 0 w 12192000"/>
              <a:gd name="connsiteY5" fmla="*/ 0 h 3393583"/>
              <a:gd name="connsiteX0" fmla="*/ 0 w 12217758"/>
              <a:gd name="connsiteY0" fmla="*/ 0 h 3393583"/>
              <a:gd name="connsiteX1" fmla="*/ 10495209 w 12217758"/>
              <a:gd name="connsiteY1" fmla="*/ 0 h 3393583"/>
              <a:gd name="connsiteX2" fmla="*/ 12217758 w 12217758"/>
              <a:gd name="connsiteY2" fmla="*/ 2611192 h 3393583"/>
              <a:gd name="connsiteX3" fmla="*/ 12192000 w 12217758"/>
              <a:gd name="connsiteY3" fmla="*/ 3393583 h 3393583"/>
              <a:gd name="connsiteX4" fmla="*/ 0 w 12217758"/>
              <a:gd name="connsiteY4" fmla="*/ 3393583 h 3393583"/>
              <a:gd name="connsiteX5" fmla="*/ 0 w 12217758"/>
              <a:gd name="connsiteY5" fmla="*/ 0 h 3393583"/>
              <a:gd name="connsiteX0" fmla="*/ 0 w 12217758"/>
              <a:gd name="connsiteY0" fmla="*/ 0 h 3393583"/>
              <a:gd name="connsiteX1" fmla="*/ 11806 w 12217758"/>
              <a:gd name="connsiteY1" fmla="*/ 0 h 3393583"/>
              <a:gd name="connsiteX2" fmla="*/ 12217758 w 12217758"/>
              <a:gd name="connsiteY2" fmla="*/ 2611192 h 3393583"/>
              <a:gd name="connsiteX3" fmla="*/ 12192000 w 12217758"/>
              <a:gd name="connsiteY3" fmla="*/ 3393583 h 3393583"/>
              <a:gd name="connsiteX4" fmla="*/ 0 w 12217758"/>
              <a:gd name="connsiteY4" fmla="*/ 3393583 h 3393583"/>
              <a:gd name="connsiteX5" fmla="*/ 0 w 12217758"/>
              <a:gd name="connsiteY5" fmla="*/ 0 h 3393583"/>
              <a:gd name="connsiteX0" fmla="*/ 0 w 12204852"/>
              <a:gd name="connsiteY0" fmla="*/ 0 h 3393583"/>
              <a:gd name="connsiteX1" fmla="*/ 11806 w 12204852"/>
              <a:gd name="connsiteY1" fmla="*/ 0 h 3393583"/>
              <a:gd name="connsiteX2" fmla="*/ 12204852 w 12204852"/>
              <a:gd name="connsiteY2" fmla="*/ 1083596 h 3393583"/>
              <a:gd name="connsiteX3" fmla="*/ 12192000 w 12204852"/>
              <a:gd name="connsiteY3" fmla="*/ 3393583 h 3393583"/>
              <a:gd name="connsiteX4" fmla="*/ 0 w 12204852"/>
              <a:gd name="connsiteY4" fmla="*/ 3393583 h 3393583"/>
              <a:gd name="connsiteX5" fmla="*/ 0 w 12204852"/>
              <a:gd name="connsiteY5" fmla="*/ 0 h 3393583"/>
              <a:gd name="connsiteX0" fmla="*/ 0 w 13121184"/>
              <a:gd name="connsiteY0" fmla="*/ 0 h 3625624"/>
              <a:gd name="connsiteX1" fmla="*/ 928138 w 13121184"/>
              <a:gd name="connsiteY1" fmla="*/ 232041 h 3625624"/>
              <a:gd name="connsiteX2" fmla="*/ 13121184 w 13121184"/>
              <a:gd name="connsiteY2" fmla="*/ 1315637 h 3625624"/>
              <a:gd name="connsiteX3" fmla="*/ 13108332 w 13121184"/>
              <a:gd name="connsiteY3" fmla="*/ 3625624 h 3625624"/>
              <a:gd name="connsiteX4" fmla="*/ 916332 w 13121184"/>
              <a:gd name="connsiteY4" fmla="*/ 3625624 h 3625624"/>
              <a:gd name="connsiteX5" fmla="*/ 0 w 13121184"/>
              <a:gd name="connsiteY5" fmla="*/ 0 h 3625624"/>
              <a:gd name="connsiteX0" fmla="*/ 0 w 13121184"/>
              <a:gd name="connsiteY0" fmla="*/ 1179536 h 4805160"/>
              <a:gd name="connsiteX1" fmla="*/ 876513 w 13121184"/>
              <a:gd name="connsiteY1" fmla="*/ 0 h 4805160"/>
              <a:gd name="connsiteX2" fmla="*/ 13121184 w 13121184"/>
              <a:gd name="connsiteY2" fmla="*/ 2495173 h 4805160"/>
              <a:gd name="connsiteX3" fmla="*/ 13108332 w 13121184"/>
              <a:gd name="connsiteY3" fmla="*/ 4805160 h 4805160"/>
              <a:gd name="connsiteX4" fmla="*/ 916332 w 13121184"/>
              <a:gd name="connsiteY4" fmla="*/ 4805160 h 4805160"/>
              <a:gd name="connsiteX5" fmla="*/ 0 w 13121184"/>
              <a:gd name="connsiteY5" fmla="*/ 1179536 h 4805160"/>
              <a:gd name="connsiteX0" fmla="*/ 0 w 12269383"/>
              <a:gd name="connsiteY0" fmla="*/ 1566270 h 4805160"/>
              <a:gd name="connsiteX1" fmla="*/ 24712 w 12269383"/>
              <a:gd name="connsiteY1" fmla="*/ 0 h 4805160"/>
              <a:gd name="connsiteX2" fmla="*/ 12269383 w 12269383"/>
              <a:gd name="connsiteY2" fmla="*/ 2495173 h 4805160"/>
              <a:gd name="connsiteX3" fmla="*/ 12256531 w 12269383"/>
              <a:gd name="connsiteY3" fmla="*/ 4805160 h 4805160"/>
              <a:gd name="connsiteX4" fmla="*/ 64531 w 12269383"/>
              <a:gd name="connsiteY4" fmla="*/ 4805160 h 4805160"/>
              <a:gd name="connsiteX5" fmla="*/ 0 w 12269383"/>
              <a:gd name="connsiteY5" fmla="*/ 1566270 h 4805160"/>
              <a:gd name="connsiteX0" fmla="*/ 26913 w 12244671"/>
              <a:gd name="connsiteY0" fmla="*/ 1566270 h 4805160"/>
              <a:gd name="connsiteX1" fmla="*/ 0 w 12244671"/>
              <a:gd name="connsiteY1" fmla="*/ 0 h 4805160"/>
              <a:gd name="connsiteX2" fmla="*/ 12244671 w 12244671"/>
              <a:gd name="connsiteY2" fmla="*/ 2495173 h 4805160"/>
              <a:gd name="connsiteX3" fmla="*/ 12231819 w 12244671"/>
              <a:gd name="connsiteY3" fmla="*/ 4805160 h 4805160"/>
              <a:gd name="connsiteX4" fmla="*/ 39819 w 12244671"/>
              <a:gd name="connsiteY4" fmla="*/ 4805160 h 4805160"/>
              <a:gd name="connsiteX5" fmla="*/ 26913 w 12244671"/>
              <a:gd name="connsiteY5" fmla="*/ 1566270 h 4805160"/>
              <a:gd name="connsiteX0" fmla="*/ 0 w 12217758"/>
              <a:gd name="connsiteY0" fmla="*/ 1566270 h 4805160"/>
              <a:gd name="connsiteX1" fmla="*/ 11806 w 12217758"/>
              <a:gd name="connsiteY1" fmla="*/ 0 h 4805160"/>
              <a:gd name="connsiteX2" fmla="*/ 12217758 w 12217758"/>
              <a:gd name="connsiteY2" fmla="*/ 2495173 h 4805160"/>
              <a:gd name="connsiteX3" fmla="*/ 12204906 w 12217758"/>
              <a:gd name="connsiteY3" fmla="*/ 4805160 h 4805160"/>
              <a:gd name="connsiteX4" fmla="*/ 12906 w 12217758"/>
              <a:gd name="connsiteY4" fmla="*/ 4805160 h 4805160"/>
              <a:gd name="connsiteX5" fmla="*/ 0 w 12217758"/>
              <a:gd name="connsiteY5" fmla="*/ 1566270 h 4805160"/>
              <a:gd name="connsiteX0" fmla="*/ 2123 w 12206975"/>
              <a:gd name="connsiteY0" fmla="*/ 1566270 h 4805160"/>
              <a:gd name="connsiteX1" fmla="*/ 1023 w 12206975"/>
              <a:gd name="connsiteY1" fmla="*/ 0 h 4805160"/>
              <a:gd name="connsiteX2" fmla="*/ 12206975 w 12206975"/>
              <a:gd name="connsiteY2" fmla="*/ 2495173 h 4805160"/>
              <a:gd name="connsiteX3" fmla="*/ 12194123 w 12206975"/>
              <a:gd name="connsiteY3" fmla="*/ 4805160 h 4805160"/>
              <a:gd name="connsiteX4" fmla="*/ 2123 w 12206975"/>
              <a:gd name="connsiteY4" fmla="*/ 4805160 h 4805160"/>
              <a:gd name="connsiteX5" fmla="*/ 2123 w 12206975"/>
              <a:gd name="connsiteY5" fmla="*/ 1566270 h 4805160"/>
              <a:gd name="connsiteX0" fmla="*/ 27227 w 12232079"/>
              <a:gd name="connsiteY0" fmla="*/ 2048125 h 5287015"/>
              <a:gd name="connsiteX1" fmla="*/ 310 w 12232079"/>
              <a:gd name="connsiteY1" fmla="*/ 0 h 5287015"/>
              <a:gd name="connsiteX2" fmla="*/ 12232079 w 12232079"/>
              <a:gd name="connsiteY2" fmla="*/ 2977028 h 5287015"/>
              <a:gd name="connsiteX3" fmla="*/ 12219227 w 12232079"/>
              <a:gd name="connsiteY3" fmla="*/ 5287015 h 5287015"/>
              <a:gd name="connsiteX4" fmla="*/ 27227 w 12232079"/>
              <a:gd name="connsiteY4" fmla="*/ 5287015 h 5287015"/>
              <a:gd name="connsiteX5" fmla="*/ 27227 w 12232079"/>
              <a:gd name="connsiteY5" fmla="*/ 2048125 h 5287015"/>
              <a:gd name="connsiteX0" fmla="*/ 2123 w 12206975"/>
              <a:gd name="connsiteY0" fmla="*/ 2048125 h 5287015"/>
              <a:gd name="connsiteX1" fmla="*/ 1023 w 12206975"/>
              <a:gd name="connsiteY1" fmla="*/ 0 h 5287015"/>
              <a:gd name="connsiteX2" fmla="*/ 12206975 w 12206975"/>
              <a:gd name="connsiteY2" fmla="*/ 2977028 h 5287015"/>
              <a:gd name="connsiteX3" fmla="*/ 12194123 w 12206975"/>
              <a:gd name="connsiteY3" fmla="*/ 5287015 h 5287015"/>
              <a:gd name="connsiteX4" fmla="*/ 2123 w 12206975"/>
              <a:gd name="connsiteY4" fmla="*/ 5287015 h 5287015"/>
              <a:gd name="connsiteX5" fmla="*/ 2123 w 12206975"/>
              <a:gd name="connsiteY5" fmla="*/ 2048125 h 5287015"/>
              <a:gd name="connsiteX0" fmla="*/ 2123 w 12219940"/>
              <a:gd name="connsiteY0" fmla="*/ 2048125 h 5287015"/>
              <a:gd name="connsiteX1" fmla="*/ 1023 w 12219940"/>
              <a:gd name="connsiteY1" fmla="*/ 0 h 5287015"/>
              <a:gd name="connsiteX2" fmla="*/ 12206975 w 12219940"/>
              <a:gd name="connsiteY2" fmla="*/ 2977028 h 5287015"/>
              <a:gd name="connsiteX3" fmla="*/ 12219940 w 12219940"/>
              <a:gd name="connsiteY3" fmla="*/ 5260247 h 5287015"/>
              <a:gd name="connsiteX4" fmla="*/ 2123 w 12219940"/>
              <a:gd name="connsiteY4" fmla="*/ 5287015 h 5287015"/>
              <a:gd name="connsiteX5" fmla="*/ 2123 w 12219940"/>
              <a:gd name="connsiteY5" fmla="*/ 2048125 h 5287015"/>
              <a:gd name="connsiteX0" fmla="*/ 2123 w 12221138"/>
              <a:gd name="connsiteY0" fmla="*/ 2048125 h 5287015"/>
              <a:gd name="connsiteX1" fmla="*/ 1023 w 12221138"/>
              <a:gd name="connsiteY1" fmla="*/ 0 h 5287015"/>
              <a:gd name="connsiteX2" fmla="*/ 12219884 w 12221138"/>
              <a:gd name="connsiteY2" fmla="*/ 2950257 h 5287015"/>
              <a:gd name="connsiteX3" fmla="*/ 12219940 w 12221138"/>
              <a:gd name="connsiteY3" fmla="*/ 5260247 h 5287015"/>
              <a:gd name="connsiteX4" fmla="*/ 2123 w 12221138"/>
              <a:gd name="connsiteY4" fmla="*/ 5287015 h 5287015"/>
              <a:gd name="connsiteX5" fmla="*/ 2123 w 12221138"/>
              <a:gd name="connsiteY5" fmla="*/ 2048125 h 528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138" h="5287015">
                <a:moveTo>
                  <a:pt x="2123" y="2048125"/>
                </a:moveTo>
                <a:cubicBezTo>
                  <a:pt x="6058" y="1526035"/>
                  <a:pt x="-2912" y="522090"/>
                  <a:pt x="1023" y="0"/>
                </a:cubicBezTo>
                <a:lnTo>
                  <a:pt x="12219884" y="2950257"/>
                </a:lnTo>
                <a:cubicBezTo>
                  <a:pt x="12224206" y="3711330"/>
                  <a:pt x="12215618" y="4499174"/>
                  <a:pt x="12219940" y="5260247"/>
                </a:cubicBezTo>
                <a:lnTo>
                  <a:pt x="2123" y="5287015"/>
                </a:lnTo>
                <a:lnTo>
                  <a:pt x="2123" y="204812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147" y="2090030"/>
            <a:ext cx="11754160" cy="1116809"/>
          </a:xfrm>
          <a:effectLst/>
        </p:spPr>
        <p:txBody>
          <a:bodyPr anchor="b">
            <a:noAutofit/>
          </a:bodyPr>
          <a:lstStyle>
            <a:lvl1pPr>
              <a:defRPr sz="6600" b="1" u="none" cap="none" baseline="0">
                <a:solidFill>
                  <a:srgbClr val="27A400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147" y="1134244"/>
            <a:ext cx="10993546" cy="590321"/>
          </a:xfrm>
        </p:spPr>
        <p:txBody>
          <a:bodyPr anchor="t">
            <a:noAutofit/>
          </a:bodyPr>
          <a:lstStyle>
            <a:lvl1pPr marL="0" indent="0" algn="l">
              <a:buNone/>
              <a:defRPr sz="36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A231F8-05F8-4D04-8D8F-8D36F813C960}" type="datetime1">
              <a:rPr kumimoji="1" lang="ja-JP" altLang="en-US" smtClean="0"/>
              <a:t>2020/9/14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3" hasCustomPrompt="1"/>
          </p:nvPr>
        </p:nvSpPr>
        <p:spPr>
          <a:xfrm>
            <a:off x="818147" y="3219718"/>
            <a:ext cx="10215719" cy="14712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3200" b="0">
                <a:solidFill>
                  <a:schemeClr val="tx1"/>
                </a:solidFill>
              </a:defRPr>
            </a:lvl1pPr>
            <a:lvl5pPr marL="1368000" indent="0">
              <a:buNone/>
              <a:defRPr/>
            </a:lvl5pPr>
          </a:lstStyle>
          <a:p>
            <a:pPr lvl="0"/>
            <a:r>
              <a:rPr kumimoji="1" lang="ja-JP" altLang="en-US" dirty="0"/>
              <a:t>日付　名前　など</a:t>
            </a:r>
          </a:p>
        </p:txBody>
      </p:sp>
    </p:spTree>
    <p:extLst>
      <p:ext uri="{BB962C8B-B14F-4D97-AF65-F5344CB8AC3E}">
        <p14:creationId xmlns:p14="http://schemas.microsoft.com/office/powerpoint/2010/main" val="86325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A862FE-B9D9-42A4-9B96-9BF43C1C92F4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42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7B6B-D7DB-4F50-8363-5CAEA241D462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367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211C-F59B-4698-A055-613DBD159966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183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64430C-D7C9-451F-BB5A-4067700317EA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88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直角三角形 17"/>
          <p:cNvSpPr/>
          <p:nvPr userDrawn="1"/>
        </p:nvSpPr>
        <p:spPr>
          <a:xfrm flipH="1" flipV="1">
            <a:off x="10886957" y="1186"/>
            <a:ext cx="1303323" cy="812442"/>
          </a:xfrm>
          <a:prstGeom prst="rtTriangle">
            <a:avLst/>
          </a:prstGeom>
          <a:solidFill>
            <a:srgbClr val="27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765" y="272822"/>
            <a:ext cx="11029616" cy="810110"/>
          </a:xfrm>
        </p:spPr>
        <p:txBody>
          <a:bodyPr>
            <a:noAutofit/>
          </a:bodyPr>
          <a:lstStyle>
            <a:lvl1pPr>
              <a:defRPr sz="4400" b="0" i="1" u="none" cap="none" baseline="0">
                <a:solidFill>
                  <a:srgbClr val="27A400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15" y="1183597"/>
            <a:ext cx="11029615" cy="835156"/>
          </a:xfr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A93C-43D0-4C25-A999-C90A412EB384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 flipV="1">
            <a:off x="375274" y="1102445"/>
            <a:ext cx="11029616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50750" y="71121"/>
            <a:ext cx="1720425" cy="365125"/>
          </a:xfrm>
        </p:spPr>
        <p:txBody>
          <a:bodyPr/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fld id="{57021661-B2A8-457F-930E-F617AD024F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3" hasCustomPrompt="1"/>
          </p:nvPr>
        </p:nvSpPr>
        <p:spPr>
          <a:xfrm>
            <a:off x="0" y="6529589"/>
            <a:ext cx="12187913" cy="327226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参考資料</a:t>
            </a:r>
          </a:p>
        </p:txBody>
      </p:sp>
    </p:spTree>
    <p:extLst>
      <p:ext uri="{BB962C8B-B14F-4D97-AF65-F5344CB8AC3E}">
        <p14:creationId xmlns:p14="http://schemas.microsoft.com/office/powerpoint/2010/main" val="379585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A22888-DF40-47B0-AA2B-1109022CDC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>
            <a:lvl1pPr algn="ctr">
              <a:defRPr sz="7200" b="1" u="sng" cap="none" baseline="0">
                <a:solidFill>
                  <a:srgbClr val="27A400"/>
                </a:solidFill>
                <a:latin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1.</a:t>
            </a:r>
            <a:r>
              <a:rPr kumimoji="1" lang="ja-JP" altLang="en-US" dirty="0"/>
              <a:t>◯◯</a:t>
            </a:r>
          </a:p>
        </p:txBody>
      </p:sp>
      <p:sp>
        <p:nvSpPr>
          <p:cNvPr id="3" name="スライド番号プレースホルダー 6">
            <a:extLst>
              <a:ext uri="{FF2B5EF4-FFF2-40B4-BE49-F238E27FC236}">
                <a16:creationId xmlns:a16="http://schemas.microsoft.com/office/drawing/2014/main" id="{C195A879-552F-4645-9976-1E4E3871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2421" y="0"/>
            <a:ext cx="719579" cy="490848"/>
          </a:xfrm>
          <a:prstGeom prst="rect">
            <a:avLst/>
          </a:prstGeom>
        </p:spPr>
        <p:txBody>
          <a:bodyPr/>
          <a:lstStyle>
            <a:lvl1pPr>
              <a:defRPr sz="3200" baseline="0">
                <a:latin typeface="Segoe UI" panose="020B0502040204020203" pitchFamily="34" charset="0"/>
                <a:ea typeface="メイリオ" panose="020B0604030504040204" pitchFamily="50" charset="-128"/>
              </a:defRPr>
            </a:lvl1pPr>
          </a:lstStyle>
          <a:p>
            <a:fld id="{7AA6759D-F3B3-4DCA-95CB-FE1BB35EFE4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9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080468-DCD8-4552-92F2-26A66A1920AE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50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F97F-6A36-45BD-B261-185AD2EFD4F1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6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A37F-063B-4BF2-AE47-16D6CC460300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16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803A-338A-4D1E-9AEA-3938A412C9D0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3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41DB-9FE4-4BC2-AA18-F04C127911AB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3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41DB-9FE4-4BC2-AA18-F04C127911AB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CB05B1C2-690A-498B-A996-46E27CFDB18E}"/>
              </a:ext>
            </a:extLst>
          </p:cNvPr>
          <p:cNvSpPr/>
          <p:nvPr userDrawn="1"/>
        </p:nvSpPr>
        <p:spPr>
          <a:xfrm flipH="1" flipV="1">
            <a:off x="10886957" y="1186"/>
            <a:ext cx="1303323" cy="812442"/>
          </a:xfrm>
          <a:prstGeom prst="rtTriangle">
            <a:avLst/>
          </a:prstGeom>
          <a:solidFill>
            <a:srgbClr val="27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03055" y="0"/>
            <a:ext cx="1087225" cy="52790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fld id="{57021661-B2A8-457F-930E-F617AD024F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251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B38D941-B664-458C-B9FE-B4BFA20B7DB2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51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93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92" r:id="rId9"/>
    <p:sldLayoutId id="2147484088" r:id="rId10"/>
    <p:sldLayoutId id="2147484089" r:id="rId11"/>
    <p:sldLayoutId id="2147484090" r:id="rId12"/>
    <p:sldLayoutId id="2147484091" r:id="rId1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E1F286F-25F1-40F0-9861-BB3D3E6605C6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17D45697-B1B2-45D7-BE88-45B7AD0DC872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84B063EC-D751-4926-BAA9-C7B785B0EF9E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上の 2 つの角を切り取る 26">
            <a:extLst>
              <a:ext uri="{FF2B5EF4-FFF2-40B4-BE49-F238E27FC236}">
                <a16:creationId xmlns:a16="http://schemas.microsoft.com/office/drawing/2014/main" id="{E2C771EF-8131-482F-9574-CE23929264B9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C3931846-1742-4301-A04D-B1353391B878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399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C3931846-1742-4301-A04D-B1353391B8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39927" cy="369332"/>
              </a:xfrm>
              <a:prstGeom prst="rect">
                <a:avLst/>
              </a:prstGeom>
              <a:blipFill>
                <a:blip r:embed="rId2"/>
                <a:stretch>
                  <a:fillRect t="-6557" r="-3209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DFCC8071-C013-4A1A-A4C6-9A7A858E3A08}"/>
                  </a:ext>
                </a:extLst>
              </p:cNvPr>
              <p:cNvSpPr/>
              <p:nvPr/>
            </p:nvSpPr>
            <p:spPr>
              <a:xfrm>
                <a:off x="6983983" y="2493523"/>
                <a:ext cx="736034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DFCC8071-C013-4A1A-A4C6-9A7A858E3A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493523"/>
                <a:ext cx="736034" cy="395686"/>
              </a:xfrm>
              <a:prstGeom prst="rect">
                <a:avLst/>
              </a:prstGeom>
              <a:blipFill>
                <a:blip r:embed="rId3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楕円 31">
            <a:extLst>
              <a:ext uri="{FF2B5EF4-FFF2-40B4-BE49-F238E27FC236}">
                <a16:creationId xmlns:a16="http://schemas.microsoft.com/office/drawing/2014/main" id="{F12A7D38-E5BC-4250-9744-639EE8C66E1D}"/>
              </a:ext>
            </a:extLst>
          </p:cNvPr>
          <p:cNvSpPr/>
          <p:nvPr/>
        </p:nvSpPr>
        <p:spPr>
          <a:xfrm>
            <a:off x="8897322" y="2589684"/>
            <a:ext cx="226244" cy="2542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1302FA8-83E6-45CD-917E-9665A04E8213}"/>
              </a:ext>
            </a:extLst>
          </p:cNvPr>
          <p:cNvSpPr/>
          <p:nvPr/>
        </p:nvSpPr>
        <p:spPr>
          <a:xfrm>
            <a:off x="8875109" y="3270237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422C54D-3E36-4686-B857-56C9E9594230}"/>
              </a:ext>
            </a:extLst>
          </p:cNvPr>
          <p:cNvCxnSpPr/>
          <p:nvPr/>
        </p:nvCxnSpPr>
        <p:spPr>
          <a:xfrm>
            <a:off x="8875109" y="4049751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2AF64012-2F48-4126-8F31-F794112D4D3E}"/>
              </a:ext>
            </a:extLst>
          </p:cNvPr>
          <p:cNvCxnSpPr/>
          <p:nvPr/>
        </p:nvCxnSpPr>
        <p:spPr>
          <a:xfrm>
            <a:off x="8875109" y="4686590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6ECA912-181A-4549-9B35-BD1F8381009C}"/>
              </a:ext>
            </a:extLst>
          </p:cNvPr>
          <p:cNvSpPr txBox="1"/>
          <p:nvPr/>
        </p:nvSpPr>
        <p:spPr>
          <a:xfrm>
            <a:off x="9231190" y="2577900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node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2AFD031-311E-4B01-8C7C-72553635CA4D}"/>
              </a:ext>
            </a:extLst>
          </p:cNvPr>
          <p:cNvSpPr txBox="1"/>
          <p:nvPr/>
        </p:nvSpPr>
        <p:spPr>
          <a:xfrm>
            <a:off x="9231191" y="3207200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obstacle</a:t>
            </a:r>
            <a:endParaRPr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FBAFD1F-304B-4FCF-A58A-BE141A667890}"/>
              </a:ext>
            </a:extLst>
          </p:cNvPr>
          <p:cNvSpPr txBox="1"/>
          <p:nvPr/>
        </p:nvSpPr>
        <p:spPr>
          <a:xfrm>
            <a:off x="9288535" y="3883938"/>
            <a:ext cx="228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selected path</a:t>
            </a:r>
            <a:endParaRPr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94674F5-1183-4956-A5CB-C31DDE65C717}"/>
              </a:ext>
            </a:extLst>
          </p:cNvPr>
          <p:cNvSpPr txBox="1"/>
          <p:nvPr/>
        </p:nvSpPr>
        <p:spPr>
          <a:xfrm>
            <a:off x="9247813" y="4532395"/>
            <a:ext cx="284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graph/tree</a:t>
            </a:r>
            <a:endParaRPr lang="ja-JP" altLang="en-US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39A44CD-A7C6-48CC-97E0-8BBC56671B48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/>
              <a:t>obstacle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553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A243B78-69A5-4252-B601-9602F56212F0}"/>
              </a:ext>
            </a:extLst>
          </p:cNvPr>
          <p:cNvSpPr txBox="1"/>
          <p:nvPr/>
        </p:nvSpPr>
        <p:spPr>
          <a:xfrm rot="12983562">
            <a:off x="5083810" y="2504057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830DBEC-D380-4468-BAB2-872FF9DFA498}"/>
              </a:ext>
            </a:extLst>
          </p:cNvPr>
          <p:cNvSpPr txBox="1"/>
          <p:nvPr/>
        </p:nvSpPr>
        <p:spPr>
          <a:xfrm rot="14647211">
            <a:off x="6652665" y="2315730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6FA11D-C325-471F-80D6-5D81F7336E56}"/>
              </a:ext>
            </a:extLst>
          </p:cNvPr>
          <p:cNvSpPr txBox="1"/>
          <p:nvPr/>
        </p:nvSpPr>
        <p:spPr>
          <a:xfrm rot="15767107">
            <a:off x="7004495" y="3275671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A6F12FB-094D-4249-BA34-3C1EE21CBB8C}"/>
              </a:ext>
            </a:extLst>
          </p:cNvPr>
          <p:cNvSpPr txBox="1"/>
          <p:nvPr/>
        </p:nvSpPr>
        <p:spPr>
          <a:xfrm rot="16678005">
            <a:off x="7024575" y="4249850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C4C6E69-03A3-411F-9045-FA0E0EA8FDEE}"/>
              </a:ext>
            </a:extLst>
          </p:cNvPr>
          <p:cNvSpPr txBox="1"/>
          <p:nvPr/>
        </p:nvSpPr>
        <p:spPr>
          <a:xfrm rot="21446726">
            <a:off x="6576564" y="4914681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4C6DFE8-6648-4CEA-976C-B9CBB9012898}"/>
              </a:ext>
            </a:extLst>
          </p:cNvPr>
          <p:cNvSpPr txBox="1"/>
          <p:nvPr/>
        </p:nvSpPr>
        <p:spPr>
          <a:xfrm rot="275616">
            <a:off x="5679938" y="4929021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06FDC2-6278-46EE-ADDF-CD0670DA9D03}"/>
              </a:ext>
            </a:extLst>
          </p:cNvPr>
          <p:cNvSpPr txBox="1"/>
          <p:nvPr/>
        </p:nvSpPr>
        <p:spPr>
          <a:xfrm rot="800989">
            <a:off x="4963145" y="4892143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3DDC5B6-2DB0-4D6C-9FFE-D36B26A4671A}"/>
              </a:ext>
            </a:extLst>
          </p:cNvPr>
          <p:cNvSpPr txBox="1"/>
          <p:nvPr/>
        </p:nvSpPr>
        <p:spPr>
          <a:xfrm rot="1245621">
            <a:off x="3887768" y="4560804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A6362A-DD54-4786-A0CF-CC4023668662}"/>
              </a:ext>
            </a:extLst>
          </p:cNvPr>
          <p:cNvSpPr txBox="1"/>
          <p:nvPr/>
        </p:nvSpPr>
        <p:spPr>
          <a:xfrm rot="19789144">
            <a:off x="6528867" y="2195752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046BE0F-4CD9-42F0-BEA5-F05AEC3E7A87}"/>
              </a:ext>
            </a:extLst>
          </p:cNvPr>
          <p:cNvSpPr txBox="1"/>
          <p:nvPr/>
        </p:nvSpPr>
        <p:spPr>
          <a:xfrm rot="19949744">
            <a:off x="6012957" y="2632079"/>
            <a:ext cx="877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2C99066-DBF6-46AA-A441-16CC72DCABC8}"/>
              </a:ext>
            </a:extLst>
          </p:cNvPr>
          <p:cNvSpPr txBox="1"/>
          <p:nvPr/>
        </p:nvSpPr>
        <p:spPr>
          <a:xfrm rot="19949744">
            <a:off x="5294327" y="2866228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B9CF100-B316-4333-98C2-A771E503E13F}"/>
              </a:ext>
            </a:extLst>
          </p:cNvPr>
          <p:cNvSpPr txBox="1"/>
          <p:nvPr/>
        </p:nvSpPr>
        <p:spPr>
          <a:xfrm rot="19724752">
            <a:off x="4368440" y="3409750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5E5E8C2-CCD3-4F75-8F34-6AC3D81BB8D9}"/>
              </a:ext>
            </a:extLst>
          </p:cNvPr>
          <p:cNvSpPr txBox="1"/>
          <p:nvPr/>
        </p:nvSpPr>
        <p:spPr>
          <a:xfrm rot="18530949">
            <a:off x="3719025" y="3831149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E65E999-E14B-4626-B758-CE4A5A0B04C8}"/>
              </a:ext>
            </a:extLst>
          </p:cNvPr>
          <p:cNvSpPr txBox="1"/>
          <p:nvPr/>
        </p:nvSpPr>
        <p:spPr>
          <a:xfrm rot="19949744">
            <a:off x="3116531" y="4373788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726D4D3-3412-465F-B83B-B9D4F34F34D9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782753C0-4113-4B46-942B-3EC539C56056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26E13A51-ED28-47E0-B9C6-AC719F711480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上の 2 つの角を切り取る 19">
            <a:extLst>
              <a:ext uri="{FF2B5EF4-FFF2-40B4-BE49-F238E27FC236}">
                <a16:creationId xmlns:a16="http://schemas.microsoft.com/office/drawing/2014/main" id="{6EE7AFB4-7032-45D4-9C60-1B43A01B09BA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D93060B0-7C33-4AF0-BEE7-3D6CDA365E00}"/>
              </a:ext>
            </a:extLst>
          </p:cNvPr>
          <p:cNvSpPr/>
          <p:nvPr/>
        </p:nvSpPr>
        <p:spPr>
          <a:xfrm>
            <a:off x="3880692" y="4534601"/>
            <a:ext cx="226244" cy="254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419E0E6C-D43E-42AF-B588-1A88D74B7020}"/>
              </a:ext>
            </a:extLst>
          </p:cNvPr>
          <p:cNvSpPr/>
          <p:nvPr/>
        </p:nvSpPr>
        <p:spPr>
          <a:xfrm>
            <a:off x="4437661" y="3941289"/>
            <a:ext cx="226244" cy="254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6D97AB67-DEF6-417B-9683-2E291EA1C5E2}"/>
              </a:ext>
            </a:extLst>
          </p:cNvPr>
          <p:cNvSpPr/>
          <p:nvPr/>
        </p:nvSpPr>
        <p:spPr>
          <a:xfrm>
            <a:off x="5605798" y="5082886"/>
            <a:ext cx="226244" cy="254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1BD132A8-23F1-4824-B9BB-6A4D04A71B2A}"/>
              </a:ext>
            </a:extLst>
          </p:cNvPr>
          <p:cNvSpPr/>
          <p:nvPr/>
        </p:nvSpPr>
        <p:spPr>
          <a:xfrm>
            <a:off x="6487203" y="5124206"/>
            <a:ext cx="226244" cy="254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CFBE7F9B-1449-4E2E-8E36-2E50531E549C}"/>
              </a:ext>
            </a:extLst>
          </p:cNvPr>
          <p:cNvSpPr/>
          <p:nvPr/>
        </p:nvSpPr>
        <p:spPr>
          <a:xfrm>
            <a:off x="7602407" y="5057430"/>
            <a:ext cx="226244" cy="254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DF8FD462-603B-4AFC-B112-1241673BFE3F}"/>
              </a:ext>
            </a:extLst>
          </p:cNvPr>
          <p:cNvSpPr/>
          <p:nvPr/>
        </p:nvSpPr>
        <p:spPr>
          <a:xfrm>
            <a:off x="7750108" y="4068391"/>
            <a:ext cx="226244" cy="254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0F613373-62CF-4E31-947D-A957E2630E2F}"/>
              </a:ext>
            </a:extLst>
          </p:cNvPr>
          <p:cNvSpPr/>
          <p:nvPr/>
        </p:nvSpPr>
        <p:spPr>
          <a:xfrm>
            <a:off x="7620974" y="3122432"/>
            <a:ext cx="226244" cy="254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11EA0A94-E5DB-4D77-84F7-CB3CFCB7B92B}"/>
              </a:ext>
            </a:extLst>
          </p:cNvPr>
          <p:cNvSpPr/>
          <p:nvPr/>
        </p:nvSpPr>
        <p:spPr>
          <a:xfrm>
            <a:off x="4939066" y="4941204"/>
            <a:ext cx="226244" cy="254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B4967BAD-D401-417C-B90C-73F4951611B5}"/>
              </a:ext>
            </a:extLst>
          </p:cNvPr>
          <p:cNvSpPr/>
          <p:nvPr/>
        </p:nvSpPr>
        <p:spPr>
          <a:xfrm>
            <a:off x="5360698" y="3358297"/>
            <a:ext cx="226244" cy="254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391F79BC-53BD-4543-975F-8A241A1A0BEA}"/>
              </a:ext>
            </a:extLst>
          </p:cNvPr>
          <p:cNvSpPr/>
          <p:nvPr/>
        </p:nvSpPr>
        <p:spPr>
          <a:xfrm>
            <a:off x="6141747" y="2966429"/>
            <a:ext cx="226244" cy="254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3A2EE647-01AA-4F90-AA8C-66B159565B93}"/>
              </a:ext>
            </a:extLst>
          </p:cNvPr>
          <p:cNvSpPr/>
          <p:nvPr/>
        </p:nvSpPr>
        <p:spPr>
          <a:xfrm>
            <a:off x="6575972" y="2714304"/>
            <a:ext cx="226244" cy="254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8BCF3EF2-87E6-42B5-AA73-B633BD318694}"/>
              </a:ext>
            </a:extLst>
          </p:cNvPr>
          <p:cNvSpPr/>
          <p:nvPr/>
        </p:nvSpPr>
        <p:spPr>
          <a:xfrm>
            <a:off x="8897322" y="2589684"/>
            <a:ext cx="226244" cy="2542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71E636C3-B983-4DC2-86F2-13C5EED7BF1E}"/>
              </a:ext>
            </a:extLst>
          </p:cNvPr>
          <p:cNvSpPr/>
          <p:nvPr/>
        </p:nvSpPr>
        <p:spPr>
          <a:xfrm>
            <a:off x="8875109" y="3270237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128C35E3-E196-4EE4-9214-DCB8118419E4}"/>
              </a:ext>
            </a:extLst>
          </p:cNvPr>
          <p:cNvCxnSpPr/>
          <p:nvPr/>
        </p:nvCxnSpPr>
        <p:spPr>
          <a:xfrm>
            <a:off x="8875109" y="4049751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0036FAD-1986-40C1-80BC-AAF73409C6B4}"/>
              </a:ext>
            </a:extLst>
          </p:cNvPr>
          <p:cNvCxnSpPr/>
          <p:nvPr/>
        </p:nvCxnSpPr>
        <p:spPr>
          <a:xfrm>
            <a:off x="8875109" y="4686590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567CB3A-4E07-4AC4-9E66-71CB0534CFFD}"/>
              </a:ext>
            </a:extLst>
          </p:cNvPr>
          <p:cNvSpPr txBox="1"/>
          <p:nvPr/>
        </p:nvSpPr>
        <p:spPr>
          <a:xfrm>
            <a:off x="9231191" y="2577900"/>
            <a:ext cx="236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node</a:t>
            </a:r>
            <a:endParaRPr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92726A-FC58-4A3F-BD46-F8CB0F8CFA96}"/>
              </a:ext>
            </a:extLst>
          </p:cNvPr>
          <p:cNvSpPr txBox="1"/>
          <p:nvPr/>
        </p:nvSpPr>
        <p:spPr>
          <a:xfrm>
            <a:off x="9231191" y="3207200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obstacle</a:t>
            </a:r>
            <a:endParaRPr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ECA922F-248F-43F6-8652-81EC16AB779A}"/>
              </a:ext>
            </a:extLst>
          </p:cNvPr>
          <p:cNvSpPr txBox="1"/>
          <p:nvPr/>
        </p:nvSpPr>
        <p:spPr>
          <a:xfrm>
            <a:off x="9247813" y="4532395"/>
            <a:ext cx="284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graph/tree</a:t>
            </a:r>
            <a:endParaRPr lang="ja-JP" altLang="en-US" dirty="0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EFD4035-49C6-45D5-8CBE-6EE3002637A9}"/>
              </a:ext>
            </a:extLst>
          </p:cNvPr>
          <p:cNvSpPr/>
          <p:nvPr/>
        </p:nvSpPr>
        <p:spPr>
          <a:xfrm>
            <a:off x="5523495" y="2480219"/>
            <a:ext cx="226244" cy="254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7F4B3C42-0CF4-4677-8AAE-14D65EF29DE4}"/>
                  </a:ext>
                </a:extLst>
              </p:cNvPr>
              <p:cNvSpPr/>
              <p:nvPr/>
            </p:nvSpPr>
            <p:spPr>
              <a:xfrm>
                <a:off x="6983983" y="2493523"/>
                <a:ext cx="736034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7F4B3C42-0CF4-4677-8AAE-14D65EF29D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493523"/>
                <a:ext cx="736034" cy="395686"/>
              </a:xfrm>
              <a:prstGeom prst="rect">
                <a:avLst/>
              </a:prstGeom>
              <a:blipFill>
                <a:blip r:embed="rId2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1810AF7-CCD4-4756-A99F-5DDDEA879004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24241DAA-D690-41BD-B344-147104B37735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24241DAA-D690-41BD-B344-147104B37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  <a:blipFill>
                <a:blip r:embed="rId3"/>
                <a:stretch>
                  <a:fillRect t="-6557" r="-376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4F3A217-C54B-4E1E-A64E-5B6900B73881}"/>
              </a:ext>
            </a:extLst>
          </p:cNvPr>
          <p:cNvSpPr txBox="1"/>
          <p:nvPr/>
        </p:nvSpPr>
        <p:spPr>
          <a:xfrm>
            <a:off x="9288535" y="3883938"/>
            <a:ext cx="228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selected path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907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3964AA0-2931-4085-AFCE-B080438219E4}"/>
              </a:ext>
            </a:extLst>
          </p:cNvPr>
          <p:cNvSpPr txBox="1"/>
          <p:nvPr/>
        </p:nvSpPr>
        <p:spPr>
          <a:xfrm rot="12983562">
            <a:off x="5083810" y="2504057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8485A2-7950-4D0F-9E94-06425BE86380}"/>
              </a:ext>
            </a:extLst>
          </p:cNvPr>
          <p:cNvSpPr txBox="1"/>
          <p:nvPr/>
        </p:nvSpPr>
        <p:spPr>
          <a:xfrm rot="14647211">
            <a:off x="6652665" y="2315730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B76AB2F-BB61-42A7-AEE3-C7888EB1C79C}"/>
              </a:ext>
            </a:extLst>
          </p:cNvPr>
          <p:cNvSpPr txBox="1"/>
          <p:nvPr/>
        </p:nvSpPr>
        <p:spPr>
          <a:xfrm rot="15767107">
            <a:off x="7004495" y="3275671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C993E43-44D1-4579-B446-77FB08BA69FB}"/>
              </a:ext>
            </a:extLst>
          </p:cNvPr>
          <p:cNvSpPr txBox="1"/>
          <p:nvPr/>
        </p:nvSpPr>
        <p:spPr>
          <a:xfrm rot="16678005">
            <a:off x="7024575" y="4249850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E77805A-6960-4725-B79B-A960FCC153DA}"/>
              </a:ext>
            </a:extLst>
          </p:cNvPr>
          <p:cNvSpPr txBox="1"/>
          <p:nvPr/>
        </p:nvSpPr>
        <p:spPr>
          <a:xfrm rot="21446726">
            <a:off x="6576564" y="4914681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42C9905-4AD4-493A-AFB2-CC21CDE0BE95}"/>
              </a:ext>
            </a:extLst>
          </p:cNvPr>
          <p:cNvSpPr txBox="1"/>
          <p:nvPr/>
        </p:nvSpPr>
        <p:spPr>
          <a:xfrm rot="275616">
            <a:off x="5679938" y="4929021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35EA53-A104-4DAF-A2A2-A158B9C073D5}"/>
              </a:ext>
            </a:extLst>
          </p:cNvPr>
          <p:cNvSpPr txBox="1"/>
          <p:nvPr/>
        </p:nvSpPr>
        <p:spPr>
          <a:xfrm rot="800989">
            <a:off x="5198820" y="4892143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C85052-A4D8-414E-B5AE-DF6F192F13AB}"/>
              </a:ext>
            </a:extLst>
          </p:cNvPr>
          <p:cNvSpPr txBox="1"/>
          <p:nvPr/>
        </p:nvSpPr>
        <p:spPr>
          <a:xfrm rot="1245621">
            <a:off x="3887768" y="4560804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A21C6E9-E68C-4F04-B59D-1E71A65C058C}"/>
              </a:ext>
            </a:extLst>
          </p:cNvPr>
          <p:cNvSpPr txBox="1"/>
          <p:nvPr/>
        </p:nvSpPr>
        <p:spPr>
          <a:xfrm rot="19789144">
            <a:off x="6528867" y="2195752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5F0E5D8-6CC4-4A92-AD7A-9BD350E05D22}"/>
              </a:ext>
            </a:extLst>
          </p:cNvPr>
          <p:cNvSpPr txBox="1"/>
          <p:nvPr/>
        </p:nvSpPr>
        <p:spPr>
          <a:xfrm rot="19949744">
            <a:off x="6012957" y="2632079"/>
            <a:ext cx="877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2E9E43A-93F8-4A1B-A99C-008A409D3879}"/>
              </a:ext>
            </a:extLst>
          </p:cNvPr>
          <p:cNvSpPr txBox="1"/>
          <p:nvPr/>
        </p:nvSpPr>
        <p:spPr>
          <a:xfrm rot="19949744">
            <a:off x="5294327" y="2866228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54050E5-5B35-4108-9546-F2562DFAEB04}"/>
              </a:ext>
            </a:extLst>
          </p:cNvPr>
          <p:cNvSpPr txBox="1"/>
          <p:nvPr/>
        </p:nvSpPr>
        <p:spPr>
          <a:xfrm rot="19724752">
            <a:off x="4368440" y="3409750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550E008-1BA4-41EC-9F04-0A4C6CF87C2A}"/>
              </a:ext>
            </a:extLst>
          </p:cNvPr>
          <p:cNvSpPr txBox="1"/>
          <p:nvPr/>
        </p:nvSpPr>
        <p:spPr>
          <a:xfrm rot="18530949">
            <a:off x="3719025" y="3831149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6884EFD-28A5-4013-9886-D6C44B1C040D}"/>
              </a:ext>
            </a:extLst>
          </p:cNvPr>
          <p:cNvSpPr txBox="1"/>
          <p:nvPr/>
        </p:nvSpPr>
        <p:spPr>
          <a:xfrm rot="19949744">
            <a:off x="3116531" y="4373788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9060E7B-4C75-4728-87BE-6867820E8CB6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881CB92A-0124-405B-8AB0-B97568ACBA20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上の 2 つの角を切り取る 18">
            <a:extLst>
              <a:ext uri="{FF2B5EF4-FFF2-40B4-BE49-F238E27FC236}">
                <a16:creationId xmlns:a16="http://schemas.microsoft.com/office/drawing/2014/main" id="{A41A7E71-FCD0-4598-BFDF-AD143A098871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234B3BE7-D58D-4DB6-8F25-60927F8750C3}"/>
              </a:ext>
            </a:extLst>
          </p:cNvPr>
          <p:cNvSpPr/>
          <p:nvPr/>
        </p:nvSpPr>
        <p:spPr>
          <a:xfrm>
            <a:off x="3880692" y="4534601"/>
            <a:ext cx="226244" cy="254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B4CEA3E7-0DE3-4617-9CA4-A18355692F99}"/>
              </a:ext>
            </a:extLst>
          </p:cNvPr>
          <p:cNvSpPr/>
          <p:nvPr/>
        </p:nvSpPr>
        <p:spPr>
          <a:xfrm>
            <a:off x="4437661" y="3941289"/>
            <a:ext cx="226244" cy="254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5D5470A7-3086-4DDD-B542-D28B39FBA744}"/>
              </a:ext>
            </a:extLst>
          </p:cNvPr>
          <p:cNvSpPr/>
          <p:nvPr/>
        </p:nvSpPr>
        <p:spPr>
          <a:xfrm>
            <a:off x="5605798" y="5082886"/>
            <a:ext cx="226244" cy="254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C4FF518F-91C4-4591-AF12-D6364369BA9E}"/>
              </a:ext>
            </a:extLst>
          </p:cNvPr>
          <p:cNvSpPr/>
          <p:nvPr/>
        </p:nvSpPr>
        <p:spPr>
          <a:xfrm>
            <a:off x="6487203" y="5124206"/>
            <a:ext cx="226244" cy="254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239DEC94-67B9-4213-857F-48E692452776}"/>
              </a:ext>
            </a:extLst>
          </p:cNvPr>
          <p:cNvSpPr/>
          <p:nvPr/>
        </p:nvSpPr>
        <p:spPr>
          <a:xfrm>
            <a:off x="7602407" y="5057430"/>
            <a:ext cx="226244" cy="254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E57F5CAD-C99C-4D19-97DC-7D93A4CD84E6}"/>
              </a:ext>
            </a:extLst>
          </p:cNvPr>
          <p:cNvSpPr/>
          <p:nvPr/>
        </p:nvSpPr>
        <p:spPr>
          <a:xfrm>
            <a:off x="7750108" y="4068391"/>
            <a:ext cx="226244" cy="254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7D80A449-7779-4429-B6AF-8E3737AD85C9}"/>
              </a:ext>
            </a:extLst>
          </p:cNvPr>
          <p:cNvSpPr/>
          <p:nvPr/>
        </p:nvSpPr>
        <p:spPr>
          <a:xfrm>
            <a:off x="7620974" y="3122432"/>
            <a:ext cx="226244" cy="254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3FDA0D2-FFFA-4AC2-855A-589BCDCD6509}"/>
              </a:ext>
            </a:extLst>
          </p:cNvPr>
          <p:cNvSpPr/>
          <p:nvPr/>
        </p:nvSpPr>
        <p:spPr>
          <a:xfrm>
            <a:off x="4939066" y="4941204"/>
            <a:ext cx="226244" cy="254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DE03A6DC-FC6D-47BD-8204-E5544F6CD7C2}"/>
              </a:ext>
            </a:extLst>
          </p:cNvPr>
          <p:cNvSpPr/>
          <p:nvPr/>
        </p:nvSpPr>
        <p:spPr>
          <a:xfrm>
            <a:off x="5360698" y="3358297"/>
            <a:ext cx="226244" cy="254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9C453728-4B7E-488A-BAE5-22B9B4BC74FA}"/>
              </a:ext>
            </a:extLst>
          </p:cNvPr>
          <p:cNvSpPr/>
          <p:nvPr/>
        </p:nvSpPr>
        <p:spPr>
          <a:xfrm>
            <a:off x="6141747" y="2966429"/>
            <a:ext cx="226244" cy="254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FFFC2F3D-49F1-49BD-BA84-3362A26B1232}"/>
              </a:ext>
            </a:extLst>
          </p:cNvPr>
          <p:cNvSpPr/>
          <p:nvPr/>
        </p:nvSpPr>
        <p:spPr>
          <a:xfrm>
            <a:off x="6575972" y="2714304"/>
            <a:ext cx="226244" cy="254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6C59B7D9-F43E-42D1-8C92-D5279BB39CD8}"/>
              </a:ext>
            </a:extLst>
          </p:cNvPr>
          <p:cNvSpPr/>
          <p:nvPr/>
        </p:nvSpPr>
        <p:spPr>
          <a:xfrm>
            <a:off x="8897322" y="2589684"/>
            <a:ext cx="226244" cy="2542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BF7740C-F15D-461C-A8E2-BCB7B0852FA5}"/>
              </a:ext>
            </a:extLst>
          </p:cNvPr>
          <p:cNvSpPr/>
          <p:nvPr/>
        </p:nvSpPr>
        <p:spPr>
          <a:xfrm>
            <a:off x="8875109" y="3270237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1AB40E5-19AD-4C72-A7C6-93C22F6DADCB}"/>
              </a:ext>
            </a:extLst>
          </p:cNvPr>
          <p:cNvCxnSpPr/>
          <p:nvPr/>
        </p:nvCxnSpPr>
        <p:spPr>
          <a:xfrm>
            <a:off x="8875109" y="4049751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190B7EC1-E30F-45D1-91A9-4E7A7DE9AE85}"/>
              </a:ext>
            </a:extLst>
          </p:cNvPr>
          <p:cNvCxnSpPr/>
          <p:nvPr/>
        </p:nvCxnSpPr>
        <p:spPr>
          <a:xfrm>
            <a:off x="8875109" y="4686590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8E07BE4-45CC-4881-9781-571F70B8686D}"/>
              </a:ext>
            </a:extLst>
          </p:cNvPr>
          <p:cNvSpPr txBox="1"/>
          <p:nvPr/>
        </p:nvSpPr>
        <p:spPr>
          <a:xfrm>
            <a:off x="9231191" y="2577900"/>
            <a:ext cx="236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node</a:t>
            </a:r>
            <a:endParaRPr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AEFE53-C13B-465B-9E5C-A0BDE4EEC5C4}"/>
              </a:ext>
            </a:extLst>
          </p:cNvPr>
          <p:cNvSpPr txBox="1"/>
          <p:nvPr/>
        </p:nvSpPr>
        <p:spPr>
          <a:xfrm>
            <a:off x="9231191" y="3207200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obstacle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027C219-B91C-4EA0-B066-07CB8D813E25}"/>
              </a:ext>
            </a:extLst>
          </p:cNvPr>
          <p:cNvSpPr txBox="1"/>
          <p:nvPr/>
        </p:nvSpPr>
        <p:spPr>
          <a:xfrm>
            <a:off x="9247813" y="4532395"/>
            <a:ext cx="284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graph/tree</a:t>
            </a:r>
            <a:endParaRPr lang="ja-JP" altLang="en-US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EF8FEC9B-8781-4677-B48C-85F424506136}"/>
              </a:ext>
            </a:extLst>
          </p:cNvPr>
          <p:cNvSpPr/>
          <p:nvPr/>
        </p:nvSpPr>
        <p:spPr>
          <a:xfrm>
            <a:off x="5523495" y="2480219"/>
            <a:ext cx="226244" cy="254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E2A0FEB1-3774-420B-B67D-2AECED6C16EB}"/>
                  </a:ext>
                </a:extLst>
              </p:cNvPr>
              <p:cNvSpPr/>
              <p:nvPr/>
            </p:nvSpPr>
            <p:spPr>
              <a:xfrm>
                <a:off x="6983983" y="2493523"/>
                <a:ext cx="736034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E2A0FEB1-3774-420B-B67D-2AECED6C1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493523"/>
                <a:ext cx="736034" cy="395686"/>
              </a:xfrm>
              <a:prstGeom prst="rect">
                <a:avLst/>
              </a:prstGeom>
              <a:blipFill>
                <a:blip r:embed="rId2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フリーフォーム: 図形 40">
            <a:extLst>
              <a:ext uri="{FF2B5EF4-FFF2-40B4-BE49-F238E27FC236}">
                <a16:creationId xmlns:a16="http://schemas.microsoft.com/office/drawing/2014/main" id="{896DF0CF-08E1-46C8-A65B-31EF391E937B}"/>
              </a:ext>
            </a:extLst>
          </p:cNvPr>
          <p:cNvSpPr/>
          <p:nvPr/>
        </p:nvSpPr>
        <p:spPr>
          <a:xfrm>
            <a:off x="3450202" y="2488676"/>
            <a:ext cx="3855563" cy="2413262"/>
          </a:xfrm>
          <a:custGeom>
            <a:avLst/>
            <a:gdLst>
              <a:gd name="connsiteX0" fmla="*/ 0 w 3855563"/>
              <a:gd name="connsiteY0" fmla="*/ 2413262 h 2413262"/>
              <a:gd name="connsiteX1" fmla="*/ 537328 w 3855563"/>
              <a:gd name="connsiteY1" fmla="*/ 2158738 h 2413262"/>
              <a:gd name="connsiteX2" fmla="*/ 1131217 w 3855563"/>
              <a:gd name="connsiteY2" fmla="*/ 1555423 h 2413262"/>
              <a:gd name="connsiteX3" fmla="*/ 2055044 w 3855563"/>
              <a:gd name="connsiteY3" fmla="*/ 1027522 h 2413262"/>
              <a:gd name="connsiteX4" fmla="*/ 2771481 w 3855563"/>
              <a:gd name="connsiteY4" fmla="*/ 584462 h 2413262"/>
              <a:gd name="connsiteX5" fmla="*/ 3214541 w 3855563"/>
              <a:gd name="connsiteY5" fmla="*/ 405353 h 2413262"/>
              <a:gd name="connsiteX6" fmla="*/ 3855563 w 3855563"/>
              <a:gd name="connsiteY6" fmla="*/ 0 h 24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55563" h="2413262">
                <a:moveTo>
                  <a:pt x="0" y="2413262"/>
                </a:moveTo>
                <a:cubicBezTo>
                  <a:pt x="174396" y="2357486"/>
                  <a:pt x="348792" y="2301711"/>
                  <a:pt x="537328" y="2158738"/>
                </a:cubicBezTo>
                <a:cubicBezTo>
                  <a:pt x="725864" y="2015765"/>
                  <a:pt x="878264" y="1743959"/>
                  <a:pt x="1131217" y="1555423"/>
                </a:cubicBezTo>
                <a:cubicBezTo>
                  <a:pt x="1384170" y="1366887"/>
                  <a:pt x="1781667" y="1189349"/>
                  <a:pt x="2055044" y="1027522"/>
                </a:cubicBezTo>
                <a:cubicBezTo>
                  <a:pt x="2328421" y="865695"/>
                  <a:pt x="2578232" y="688157"/>
                  <a:pt x="2771481" y="584462"/>
                </a:cubicBezTo>
                <a:cubicBezTo>
                  <a:pt x="2964730" y="480767"/>
                  <a:pt x="3033861" y="502763"/>
                  <a:pt x="3214541" y="405353"/>
                </a:cubicBezTo>
                <a:cubicBezTo>
                  <a:pt x="3395221" y="307943"/>
                  <a:pt x="3625392" y="153971"/>
                  <a:pt x="3855563" y="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D14992F5-92B4-4203-BC35-6CF3ED2589E7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F13ACAF-A8E2-4CC4-8F81-2641435ECA39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0EFE0A53-4CF2-4A42-94E3-D611B06E5AF7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 xmlns="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0EFE0A53-4CF2-4A42-94E3-D611B06E5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38325" cy="369332"/>
              </a:xfrm>
              <a:prstGeom prst="rect">
                <a:avLst/>
              </a:prstGeom>
              <a:blipFill>
                <a:blip r:embed="rId3"/>
                <a:stretch>
                  <a:fillRect t="-6557" r="-376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B1E3E37-69B4-4EAD-B981-A2C0F970F6A2}"/>
              </a:ext>
            </a:extLst>
          </p:cNvPr>
          <p:cNvSpPr txBox="1"/>
          <p:nvPr/>
        </p:nvSpPr>
        <p:spPr>
          <a:xfrm>
            <a:off x="9288535" y="3883938"/>
            <a:ext cx="228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selected path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2675262"/>
      </p:ext>
    </p:extLst>
  </p:cSld>
  <p:clrMapOvr>
    <a:masterClrMapping/>
  </p:clrMapOvr>
</p:sld>
</file>

<file path=ppt/theme/theme1.xml><?xml version="1.0" encoding="utf-8"?>
<a:theme xmlns:a="http://schemas.openxmlformats.org/drawingml/2006/main" name="配当">
  <a:themeElements>
    <a:clrScheme name="ユーザー定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27A400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メイリオ＋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配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TM03457464[[fn=配当]]</Template>
  <TotalTime>245</TotalTime>
  <Words>70</Words>
  <Application>Microsoft Office PowerPoint</Application>
  <PresentationFormat>ワイド画面</PresentationFormat>
  <Paragraphs>52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メイリオ</vt:lpstr>
      <vt:lpstr>游ゴシック</vt:lpstr>
      <vt:lpstr>Cambria Math</vt:lpstr>
      <vt:lpstr>Segoe UI</vt:lpstr>
      <vt:lpstr>Wingdings 2</vt:lpstr>
      <vt:lpstr>配当</vt:lpstr>
      <vt:lpstr>PowerPoint プレゼンテーション</vt:lpstr>
      <vt:lpstr>PowerPoint プレゼンテーション</vt:lpstr>
      <vt:lpstr>PowerPoint プレゼンテーション</vt:lpstr>
    </vt:vector>
  </TitlesOfParts>
  <Company>中部大学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木南 貴志</dc:creator>
  <cp:lastModifiedBy>木南　貴志</cp:lastModifiedBy>
  <cp:revision>54</cp:revision>
  <dcterms:created xsi:type="dcterms:W3CDTF">2019-06-13T15:33:34Z</dcterms:created>
  <dcterms:modified xsi:type="dcterms:W3CDTF">2020-09-13T15:51:08Z</dcterms:modified>
</cp:coreProperties>
</file>