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27A400"/>
    <a:srgbClr val="35DE00"/>
    <a:srgbClr val="239200"/>
    <a:srgbClr val="8DFF69"/>
    <a:srgbClr val="3CFA00"/>
    <a:srgbClr val="73FF47"/>
    <a:srgbClr val="218A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-1" y="4172755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2020/9/14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chemeClr val="tx1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>
            <a:noAutofit/>
          </a:bodyPr>
          <a:lstStyle>
            <a:lvl1pPr>
              <a:defRPr sz="4400" b="0" i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A93C-43D0-4C25-A999-C90A412EB384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375274" y="1102445"/>
            <a:ext cx="1102961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0" y="6529589"/>
            <a:ext cx="12187913" cy="327226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22888-DF40-47B0-AA2B-1109022C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 algn="ctr">
              <a:defRPr sz="7200" b="1" u="sng" cap="none" baseline="0">
                <a:solidFill>
                  <a:srgbClr val="27A400"/>
                </a:solidFill>
                <a:latin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1.</a:t>
            </a:r>
            <a:r>
              <a:rPr kumimoji="1" lang="ja-JP" altLang="en-US" dirty="0"/>
              <a:t>◯◯</a:t>
            </a:r>
          </a:p>
        </p:txBody>
      </p:sp>
      <p:sp>
        <p:nvSpPr>
          <p:cNvPr id="3" name="スライド番号プレースホルダー 6">
            <a:extLst>
              <a:ext uri="{FF2B5EF4-FFF2-40B4-BE49-F238E27FC236}">
                <a16:creationId xmlns:a16="http://schemas.microsoft.com/office/drawing/2014/main" id="{C195A879-552F-4645-9976-1E4E3871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21" y="0"/>
            <a:ext cx="719579" cy="490848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Segoe UI" panose="020B0502040204020203" pitchFamily="34" charset="0"/>
                <a:ea typeface="メイリオ" panose="020B0604030504040204" pitchFamily="50" charset="-128"/>
              </a:defRPr>
            </a:lvl1pPr>
          </a:lstStyle>
          <a:p>
            <a:fld id="{7AA6759D-F3B3-4DCA-95CB-FE1BB35EFE4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93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92" r:id="rId9"/>
    <p:sldLayoutId id="2147484088" r:id="rId10"/>
    <p:sldLayoutId id="2147484089" r:id="rId11"/>
    <p:sldLayoutId id="2147484090" r:id="rId12"/>
    <p:sldLayoutId id="2147484091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4F9B99A-D284-408B-A47F-E572FA23FF62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7923642-8195-42A4-B083-1326D83B53BE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1B2E4BC-8A8F-487A-885B-D3A8A0549896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上の 2 つの角を切り取る 8">
            <a:extLst>
              <a:ext uri="{FF2B5EF4-FFF2-40B4-BE49-F238E27FC236}">
                <a16:creationId xmlns:a16="http://schemas.microsoft.com/office/drawing/2014/main" id="{4CA149CF-95AC-4B47-89B1-8ECF024B7DFD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6074B13-2F2A-4917-8C22-8324232F72F9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obstacle</a:t>
            </a:r>
            <a:endParaRPr kumimoji="1" lang="ja-JP" altLang="en-US" sz="24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FDE9CF7-8F3E-4041-A9E5-02CD605D941F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6E98AF8-A3A0-4C17-B38B-887E66F8DD9A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3EE5230-AFD5-45F4-B063-A806CBE06F26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820F736-5F13-4D42-A030-599E03B7E642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B99ED3D-0080-4693-8CF6-83D7811EF674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41885D1-86D5-41C7-A883-29BAE9797BF3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D13CE84-5CAA-41B0-BCD1-9F50E9B25417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2D2682E-3E21-431D-91D2-67A219ECE932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random_point</a:t>
            </a:r>
            <a:endParaRPr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1E475D0-D947-45CF-B4C8-888845199A2B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131A1E6-0DB4-4A68-80CF-9FE5AFB6E48C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526891B-2E08-4377-9CD8-F5A72BC5B36B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526891B-2E08-4377-9CD8-F5A72BC5B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2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55E6E433-5E08-4264-B030-AA8DB1E6CD72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55E6E433-5E08-4264-B030-AA8DB1E6CD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98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0DBD094-933B-401B-954F-4B480BB3A968}"/>
              </a:ext>
            </a:extLst>
          </p:cNvPr>
          <p:cNvSpPr txBox="1"/>
          <p:nvPr/>
        </p:nvSpPr>
        <p:spPr>
          <a:xfrm rot="10800000">
            <a:off x="4030140" y="5078969"/>
            <a:ext cx="102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8CCFF6-329B-4DD3-9B0F-35B94B38C677}"/>
              </a:ext>
            </a:extLst>
          </p:cNvPr>
          <p:cNvSpPr txBox="1"/>
          <p:nvPr/>
        </p:nvSpPr>
        <p:spPr>
          <a:xfrm rot="4549563">
            <a:off x="4670978" y="3928617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29578BC-136B-40BB-8F85-005620845B9B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9EDC6C-782E-4D81-A504-CFF194B06825}"/>
              </a:ext>
            </a:extLst>
          </p:cNvPr>
          <p:cNvSpPr txBox="1"/>
          <p:nvPr/>
        </p:nvSpPr>
        <p:spPr>
          <a:xfrm rot="16819921">
            <a:off x="4605752" y="4559592"/>
            <a:ext cx="101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25F64E-C0B2-4827-8123-35B3A1D720D4}"/>
              </a:ext>
            </a:extLst>
          </p:cNvPr>
          <p:cNvSpPr txBox="1"/>
          <p:nvPr/>
        </p:nvSpPr>
        <p:spPr>
          <a:xfrm rot="17844366">
            <a:off x="3663003" y="361551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C8B7DA6-E133-4249-B38E-654F573C3866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263B919-AA6A-4598-8125-7930DC25D130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B7AA232-19C5-4C4F-A8E9-1DBDEEC63339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707260-8309-4D7B-8F34-8EA638989F3A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F2BD2B-0706-4DD6-B2A3-86ED233600D9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6648EED-306F-4CAC-ADB0-2EF5CFF8F885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211B265-1FBA-4D42-835E-B4F06E031D91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1170DCD-3A96-4FCE-A9D3-E145B835F3A8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上の 2 つの角を切り取る 16">
            <a:extLst>
              <a:ext uri="{FF2B5EF4-FFF2-40B4-BE49-F238E27FC236}">
                <a16:creationId xmlns:a16="http://schemas.microsoft.com/office/drawing/2014/main" id="{B668216A-E1B1-408F-A205-229C67B2FA5C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8483D6D-F829-436B-985E-9C1FFFBEA82E}"/>
              </a:ext>
            </a:extLst>
          </p:cNvPr>
          <p:cNvSpPr txBox="1"/>
          <p:nvPr/>
        </p:nvSpPr>
        <p:spPr>
          <a:xfrm rot="4346551">
            <a:off x="3609348" y="4498077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BD783DA-6B3F-41BB-B688-62E3773EB15E}"/>
              </a:ext>
            </a:extLst>
          </p:cNvPr>
          <p:cNvSpPr txBox="1"/>
          <p:nvPr/>
        </p:nvSpPr>
        <p:spPr>
          <a:xfrm rot="18781809">
            <a:off x="3227078" y="4282571"/>
            <a:ext cx="93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105E0EC-4E88-4151-B6A1-7C1AD97138AE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A5759C7-83CE-485E-AFC8-DD7414C2F03A}"/>
              </a:ext>
            </a:extLst>
          </p:cNvPr>
          <p:cNvSpPr/>
          <p:nvPr/>
        </p:nvSpPr>
        <p:spPr>
          <a:xfrm>
            <a:off x="3761147" y="421613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BA822E9-2C3E-4D6D-843B-873A949786B7}"/>
              </a:ext>
            </a:extLst>
          </p:cNvPr>
          <p:cNvSpPr/>
          <p:nvPr/>
        </p:nvSpPr>
        <p:spPr>
          <a:xfrm>
            <a:off x="4551597" y="2461370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ECC837F-0A27-4CC4-9CC1-5CA8A14723E2}"/>
              </a:ext>
            </a:extLst>
          </p:cNvPr>
          <p:cNvSpPr/>
          <p:nvPr/>
        </p:nvSpPr>
        <p:spPr>
          <a:xfrm>
            <a:off x="4050195" y="506663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7D056DC-5EEA-4EAB-ABDA-979A8936EF92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CBAA488-B013-4085-A0F7-B220322C4009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random_point</a:t>
            </a:r>
            <a:endParaRPr lang="ja-JP" altLang="en-US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C57581C6-FFAB-473E-ABC7-171526FEBA9F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B4CD956A-5BB0-4B3C-A1AD-165B928059B2}"/>
              </a:ext>
            </a:extLst>
          </p:cNvPr>
          <p:cNvSpPr/>
          <p:nvPr/>
        </p:nvSpPr>
        <p:spPr>
          <a:xfrm>
            <a:off x="4848388" y="354944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1C91BA21-1905-42E7-8C53-4289CC056D02}"/>
              </a:ext>
            </a:extLst>
          </p:cNvPr>
          <p:cNvSpPr/>
          <p:nvPr/>
        </p:nvSpPr>
        <p:spPr>
          <a:xfrm>
            <a:off x="4150378" y="336119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F3F61A9-CA23-4477-8C3F-66E53DB970C3}"/>
              </a:ext>
            </a:extLst>
          </p:cNvPr>
          <p:cNvSpPr/>
          <p:nvPr/>
        </p:nvSpPr>
        <p:spPr>
          <a:xfrm>
            <a:off x="4893829" y="5085283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DD98F5A7-3BE6-4659-A8DE-7EC68937DE4B}"/>
              </a:ext>
            </a:extLst>
          </p:cNvPr>
          <p:cNvSpPr/>
          <p:nvPr/>
        </p:nvSpPr>
        <p:spPr>
          <a:xfrm>
            <a:off x="5045773" y="425925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7792DC2-697D-433D-864C-3A8B83242D64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0E57BB4-2B1D-4FCA-9E98-44DDAC83A9F5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546954B4-AC68-423C-A054-64E919EAEEDF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546954B4-AC68-423C-A054-64E919EAE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2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9E3C8DD-841C-453A-A946-CFC9D1AF2B4C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5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9E3C8DD-841C-453A-A946-CFC9D1AF2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5" cy="39568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576ADB2-FAAE-42CC-87D2-69562B46638C}"/>
                  </a:ext>
                </a:extLst>
              </p:cNvPr>
              <p:cNvSpPr txBox="1"/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576ADB2-FAAE-42CC-87D2-69562B466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blipFill>
                <a:blip r:embed="rId4"/>
                <a:stretch>
                  <a:fillRect l="-19608" r="-784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5C5290F6-2C81-4382-8F2C-E4A8452D556F}"/>
                  </a:ext>
                </a:extLst>
              </p:cNvPr>
              <p:cNvSpPr txBox="1"/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5C5290F6-2C81-4382-8F2C-E4A8452D5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blipFill>
                <a:blip r:embed="rId5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D170C4F-7011-4285-8872-74F57F85D475}"/>
                  </a:ext>
                </a:extLst>
              </p:cNvPr>
              <p:cNvSpPr txBox="1"/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D170C4F-7011-4285-8872-74F57F85D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blipFill>
                <a:blip r:embed="rId6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B351667-86C6-4E62-8258-F28AF65D3894}"/>
                  </a:ext>
                </a:extLst>
              </p:cNvPr>
              <p:cNvSpPr txBox="1"/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B351667-86C6-4E62-8258-F28AF65D3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blipFill>
                <a:blip r:embed="rId7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C07367BA-E364-49A1-8C92-525E455A0F94}"/>
                  </a:ext>
                </a:extLst>
              </p:cNvPr>
              <p:cNvSpPr txBox="1"/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C07367BA-E364-49A1-8C92-525E455A0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blipFill>
                <a:blip r:embed="rId8"/>
                <a:stretch>
                  <a:fillRect l="-19231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DD56AFC-C5C5-4B55-9942-831913738119}"/>
                  </a:ext>
                </a:extLst>
              </p:cNvPr>
              <p:cNvSpPr txBox="1"/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DD56AFC-C5C5-4B55-9942-831913738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blipFill>
                <a:blip r:embed="rId9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11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998F7DA-E95C-46E6-A03A-A8F1500DBCFB}"/>
              </a:ext>
            </a:extLst>
          </p:cNvPr>
          <p:cNvSpPr txBox="1"/>
          <p:nvPr/>
        </p:nvSpPr>
        <p:spPr>
          <a:xfrm rot="10800000">
            <a:off x="4030140" y="5078969"/>
            <a:ext cx="102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A1094B2-16C1-49D5-9762-F2BA93E78F8D}"/>
              </a:ext>
            </a:extLst>
          </p:cNvPr>
          <p:cNvSpPr txBox="1"/>
          <p:nvPr/>
        </p:nvSpPr>
        <p:spPr>
          <a:xfrm rot="4549563">
            <a:off x="4670978" y="3928617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EF7058B-AF9C-4FD2-898B-7C90C8B6B5FC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87E2F3-E051-4D3F-9233-ADCC835275F6}"/>
              </a:ext>
            </a:extLst>
          </p:cNvPr>
          <p:cNvSpPr txBox="1"/>
          <p:nvPr/>
        </p:nvSpPr>
        <p:spPr>
          <a:xfrm rot="17844366">
            <a:off x="3663003" y="361551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83D187-C58D-4AC8-A2E7-5903FDEE39BA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390E95A-15C0-443F-B5C3-6A10B891B72A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9F2F217-6339-44B0-9AAC-EBCFA2998992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AFEA551-922B-470E-937A-EE87C8106B14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E1A5C3-4761-4C64-988A-07D81CC4EE06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0DEE349-1AFD-4D1E-BD79-EA86B4A2EA1E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C7AB797-14C2-4DB9-B68F-9BF1E51FDEC9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4F5D8660-D079-4B7C-A4CD-88EE75F9DFE6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上の 2 つの角を切り取る 15">
            <a:extLst>
              <a:ext uri="{FF2B5EF4-FFF2-40B4-BE49-F238E27FC236}">
                <a16:creationId xmlns:a16="http://schemas.microsoft.com/office/drawing/2014/main" id="{0D9DBFA4-2445-4322-A0B2-E5E9A228E59B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E7957A-8E7B-41A5-BC35-729B6AA8164D}"/>
              </a:ext>
            </a:extLst>
          </p:cNvPr>
          <p:cNvSpPr txBox="1"/>
          <p:nvPr/>
        </p:nvSpPr>
        <p:spPr>
          <a:xfrm rot="18781809">
            <a:off x="3227078" y="4282571"/>
            <a:ext cx="93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569E0A0-4485-489A-9199-B47466C76F8A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6F1C169-ED74-4DD7-827D-E494DCD357C4}"/>
              </a:ext>
            </a:extLst>
          </p:cNvPr>
          <p:cNvSpPr/>
          <p:nvPr/>
        </p:nvSpPr>
        <p:spPr>
          <a:xfrm>
            <a:off x="4551597" y="2461370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CFE320B-09C7-4B78-84C3-F2CAEF627A34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7879C0E-011C-4F10-BE7E-F9A5B267BF73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random_point</a:t>
            </a:r>
            <a:endParaRPr lang="ja-JP" altLang="en-US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01A72BB-6610-467A-B534-E1A0BBBF42F4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7C7AF6C-9AD2-4EE7-841E-316FE4C60756}"/>
              </a:ext>
            </a:extLst>
          </p:cNvPr>
          <p:cNvSpPr/>
          <p:nvPr/>
        </p:nvSpPr>
        <p:spPr>
          <a:xfrm>
            <a:off x="4848388" y="354944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57B0B10-E7DA-4CC6-8C4C-7FD9C5C7E2F5}"/>
              </a:ext>
            </a:extLst>
          </p:cNvPr>
          <p:cNvSpPr/>
          <p:nvPr/>
        </p:nvSpPr>
        <p:spPr>
          <a:xfrm>
            <a:off x="4150378" y="3361192"/>
            <a:ext cx="361362" cy="353690"/>
          </a:xfrm>
          <a:prstGeom prst="ellipse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13CAB8E-3B55-448B-955F-0CAB20BDCCCF}"/>
              </a:ext>
            </a:extLst>
          </p:cNvPr>
          <p:cNvCxnSpPr>
            <a:cxnSpLocks/>
          </p:cNvCxnSpPr>
          <p:nvPr/>
        </p:nvCxnSpPr>
        <p:spPr>
          <a:xfrm flipV="1">
            <a:off x="4361692" y="2660533"/>
            <a:ext cx="284051" cy="72375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1B36912-6875-4FDA-A7D5-568567C0B42C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4665467" y="2692617"/>
            <a:ext cx="344861" cy="87879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AF09D56-4B45-48E6-9FF1-12B639AF26F3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4234109" y="2692617"/>
            <a:ext cx="431358" cy="238195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640B566-ECAB-4329-AF2E-07B8CB76A4D9}"/>
              </a:ext>
            </a:extLst>
          </p:cNvPr>
          <p:cNvCxnSpPr>
            <a:cxnSpLocks/>
            <a:stCxn id="43" idx="0"/>
            <a:endCxn id="20" idx="4"/>
          </p:cNvCxnSpPr>
          <p:nvPr/>
        </p:nvCxnSpPr>
        <p:spPr>
          <a:xfrm flipH="1" flipV="1">
            <a:off x="4665467" y="2692617"/>
            <a:ext cx="409043" cy="239266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A0C7F99-5B73-462A-99F3-B59CA012EE70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4665467" y="2692617"/>
            <a:ext cx="524061" cy="154443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0E54485-6F96-4EC9-AE34-20FAC15EA95C}"/>
              </a:ext>
            </a:extLst>
          </p:cNvPr>
          <p:cNvCxnSpPr>
            <a:cxnSpLocks/>
            <a:stCxn id="19" idx="0"/>
            <a:endCxn id="20" idx="4"/>
          </p:cNvCxnSpPr>
          <p:nvPr/>
        </p:nvCxnSpPr>
        <p:spPr>
          <a:xfrm flipV="1">
            <a:off x="3360647" y="2692617"/>
            <a:ext cx="1304820" cy="209618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5A36429-88B3-43FA-842C-091A52CA822F}"/>
              </a:ext>
            </a:extLst>
          </p:cNvPr>
          <p:cNvCxnSpPr>
            <a:cxnSpLocks/>
            <a:stCxn id="15" idx="2"/>
            <a:endCxn id="20" idx="6"/>
          </p:cNvCxnSpPr>
          <p:nvPr/>
        </p:nvCxnSpPr>
        <p:spPr>
          <a:xfrm flipH="1">
            <a:off x="4779337" y="2452750"/>
            <a:ext cx="2433730" cy="12424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20813BE-3C41-4B9D-8FBA-84FCA5451489}"/>
              </a:ext>
            </a:extLst>
          </p:cNvPr>
          <p:cNvSpPr txBox="1"/>
          <p:nvPr/>
        </p:nvSpPr>
        <p:spPr>
          <a:xfrm rot="16819921">
            <a:off x="4605752" y="4559592"/>
            <a:ext cx="101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B8AD13A-FF57-491C-92FE-8D45EB010F80}"/>
              </a:ext>
            </a:extLst>
          </p:cNvPr>
          <p:cNvSpPr txBox="1"/>
          <p:nvPr/>
        </p:nvSpPr>
        <p:spPr>
          <a:xfrm rot="4346551">
            <a:off x="3609348" y="4498077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1699931E-4998-411A-9ACB-13420CCFC0BF}"/>
              </a:ext>
            </a:extLst>
          </p:cNvPr>
          <p:cNvSpPr/>
          <p:nvPr/>
        </p:nvSpPr>
        <p:spPr>
          <a:xfrm>
            <a:off x="3761147" y="421613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D42C0A32-01C9-4171-AFDC-FEC13504BB85}"/>
              </a:ext>
            </a:extLst>
          </p:cNvPr>
          <p:cNvSpPr/>
          <p:nvPr/>
        </p:nvSpPr>
        <p:spPr>
          <a:xfrm>
            <a:off x="4050195" y="506663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49ACF21-1EC2-42F2-914D-44A4F03DF954}"/>
              </a:ext>
            </a:extLst>
          </p:cNvPr>
          <p:cNvSpPr/>
          <p:nvPr/>
        </p:nvSpPr>
        <p:spPr>
          <a:xfrm>
            <a:off x="4893829" y="5085283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D19386F6-DBCA-4942-B949-84260385E9CB}"/>
              </a:ext>
            </a:extLst>
          </p:cNvPr>
          <p:cNvSpPr/>
          <p:nvPr/>
        </p:nvSpPr>
        <p:spPr>
          <a:xfrm>
            <a:off x="5045773" y="425925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485D9E9-A49B-4FA5-905A-0EEEC1DB42FA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A348DE1-535B-4C93-A71A-5374B48A1E3B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11B67AE5-4165-4D02-BF8A-41B542DAF3C4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11B67AE5-4165-4D02-BF8A-41B542DAF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2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6D94182E-EDE4-489B-832A-99734A26BFA7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6D94182E-EDE4-489B-832A-99734A26B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46E5B54-3856-4ED8-BFC5-51D46C3DDA62}"/>
                  </a:ext>
                </a:extLst>
              </p:cNvPr>
              <p:cNvSpPr txBox="1"/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46E5B54-3856-4ED8-BFC5-51D46C3DD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blipFill>
                <a:blip r:embed="rId4"/>
                <a:stretch>
                  <a:fillRect l="-19608" r="-784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059877A7-56CB-4981-9B10-C03B74E10B5C}"/>
                  </a:ext>
                </a:extLst>
              </p:cNvPr>
              <p:cNvSpPr txBox="1"/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059877A7-56CB-4981-9B10-C03B74E10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blipFill>
                <a:blip r:embed="rId5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77636A1-FD83-4A6C-836D-EE529D9441AE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3946657" y="2692617"/>
            <a:ext cx="718810" cy="151973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6FF50D4-676C-4F2A-ABF2-3711B2BE9158}"/>
                  </a:ext>
                </a:extLst>
              </p:cNvPr>
              <p:cNvSpPr txBox="1"/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6FF50D4-676C-4F2A-ABF2-3711B2BE9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blipFill>
                <a:blip r:embed="rId6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C1CBF8F-630D-43D4-AFA4-F2F8EBD2659D}"/>
                  </a:ext>
                </a:extLst>
              </p:cNvPr>
              <p:cNvSpPr txBox="1"/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C1CBF8F-630D-43D4-AFA4-F2F8EBD2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blipFill>
                <a:blip r:embed="rId7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3488686B-DA53-4171-B58C-802540B1F360}"/>
                  </a:ext>
                </a:extLst>
              </p:cNvPr>
              <p:cNvSpPr txBox="1"/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3488686B-DA53-4171-B58C-802540B1F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blipFill>
                <a:blip r:embed="rId8"/>
                <a:stretch>
                  <a:fillRect l="-19231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276ABE0-3883-4EC4-A662-014FFE838FBA}"/>
                  </a:ext>
                </a:extLst>
              </p:cNvPr>
              <p:cNvSpPr txBox="1"/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276ABE0-3883-4EC4-A662-014FFE838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blipFill>
                <a:blip r:embed="rId9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65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DCF1920-D91A-4F9A-BF4D-FE3BF2A027E3}"/>
              </a:ext>
            </a:extLst>
          </p:cNvPr>
          <p:cNvSpPr txBox="1"/>
          <p:nvPr/>
        </p:nvSpPr>
        <p:spPr>
          <a:xfrm rot="10800000">
            <a:off x="4030140" y="5078969"/>
            <a:ext cx="102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2A2A322-B883-48FC-BAA7-EC17077CF393}"/>
              </a:ext>
            </a:extLst>
          </p:cNvPr>
          <p:cNvCxnSpPr>
            <a:cxnSpLocks/>
          </p:cNvCxnSpPr>
          <p:nvPr/>
        </p:nvCxnSpPr>
        <p:spPr>
          <a:xfrm flipV="1">
            <a:off x="4368909" y="2661275"/>
            <a:ext cx="275395" cy="7013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CD12BA-519B-450D-AC58-05EEC48AAB60}"/>
              </a:ext>
            </a:extLst>
          </p:cNvPr>
          <p:cNvSpPr txBox="1"/>
          <p:nvPr/>
        </p:nvSpPr>
        <p:spPr>
          <a:xfrm rot="4549563">
            <a:off x="4670978" y="3928617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B1B2D28-AE29-4D40-B4A9-DB3E9D653AC7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325CAD-931B-45BE-9780-CDF08E54E086}"/>
              </a:ext>
            </a:extLst>
          </p:cNvPr>
          <p:cNvSpPr txBox="1"/>
          <p:nvPr/>
        </p:nvSpPr>
        <p:spPr>
          <a:xfrm rot="17844366">
            <a:off x="3663003" y="361551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8CE36D-BA9E-4B05-90A4-B7D2089E525D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EC47DEB-27F3-4A6D-8010-3BBE26F3B507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131C631-A3C7-4915-87E6-E3A438B48F47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6E5AF6-BE42-4C78-8088-63119D7DB76A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A54D62-3788-41F3-BFED-51E7395B6E01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FEB43-BAC5-40B8-8DCF-D25C583BDF63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C4D5318-243F-40D0-8351-0EC7F5A44BA0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E9EE6A8-83B9-4C0F-8712-56EFB3CFF588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上の 2 つの角を切り取る 16">
            <a:extLst>
              <a:ext uri="{FF2B5EF4-FFF2-40B4-BE49-F238E27FC236}">
                <a16:creationId xmlns:a16="http://schemas.microsoft.com/office/drawing/2014/main" id="{079A0411-DC57-47BC-893A-8D5FAF8EB2D8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ED0259B-A487-45CF-8873-D299C56611A2}"/>
              </a:ext>
            </a:extLst>
          </p:cNvPr>
          <p:cNvSpPr txBox="1"/>
          <p:nvPr/>
        </p:nvSpPr>
        <p:spPr>
          <a:xfrm rot="18781809">
            <a:off x="3227078" y="4282571"/>
            <a:ext cx="93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76C8B48E-082F-422E-A75E-5D4CECA3AECE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ACA62EA-374D-48C1-AEC1-814737D1A3E1}"/>
              </a:ext>
            </a:extLst>
          </p:cNvPr>
          <p:cNvSpPr/>
          <p:nvPr/>
        </p:nvSpPr>
        <p:spPr>
          <a:xfrm>
            <a:off x="4551597" y="2461370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F46CC6A4-4B98-40DB-BA9F-1DB4B8DBE33F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9FBB5BF-318E-4DC3-8F69-9B1053EEF727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random_point</a:t>
            </a:r>
            <a:endParaRPr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7EDA118A-BE48-4407-BA58-3A8B802E2C67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C9C66518-18F1-474D-9AB9-C5A67B3536B5}"/>
              </a:ext>
            </a:extLst>
          </p:cNvPr>
          <p:cNvSpPr/>
          <p:nvPr/>
        </p:nvSpPr>
        <p:spPr>
          <a:xfrm>
            <a:off x="4848388" y="354944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3FBF080-E593-415F-A70E-A4568C0165D7}"/>
              </a:ext>
            </a:extLst>
          </p:cNvPr>
          <p:cNvSpPr/>
          <p:nvPr/>
        </p:nvSpPr>
        <p:spPr>
          <a:xfrm>
            <a:off x="4150378" y="3361192"/>
            <a:ext cx="361362" cy="353690"/>
          </a:xfrm>
          <a:prstGeom prst="ellipse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4505F025-8B02-444E-8CF8-6432CDE5EA52}"/>
              </a:ext>
            </a:extLst>
          </p:cNvPr>
          <p:cNvSpPr/>
          <p:nvPr/>
        </p:nvSpPr>
        <p:spPr>
          <a:xfrm>
            <a:off x="4348746" y="2767721"/>
            <a:ext cx="361362" cy="35369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448BAE9-F4A9-4401-984F-ABC68C66A095}"/>
              </a:ext>
            </a:extLst>
          </p:cNvPr>
          <p:cNvCxnSpPr>
            <a:cxnSpLocks/>
          </p:cNvCxnSpPr>
          <p:nvPr/>
        </p:nvCxnSpPr>
        <p:spPr>
          <a:xfrm>
            <a:off x="3810220" y="3176928"/>
            <a:ext cx="566429" cy="181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74C6D32-00EA-4C50-883A-01B8C2980068}"/>
              </a:ext>
            </a:extLst>
          </p:cNvPr>
          <p:cNvCxnSpPr>
            <a:cxnSpLocks/>
          </p:cNvCxnSpPr>
          <p:nvPr/>
        </p:nvCxnSpPr>
        <p:spPr>
          <a:xfrm>
            <a:off x="3895771" y="2930184"/>
            <a:ext cx="566429" cy="181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0879BB9-6F75-4E5A-BD56-636F62D8AB6C}"/>
              </a:ext>
            </a:extLst>
          </p:cNvPr>
          <p:cNvCxnSpPr>
            <a:cxnSpLocks/>
          </p:cNvCxnSpPr>
          <p:nvPr/>
        </p:nvCxnSpPr>
        <p:spPr>
          <a:xfrm flipV="1">
            <a:off x="4091857" y="3000288"/>
            <a:ext cx="72673" cy="25086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A01F0A7-736C-427B-A3E5-A1B2019C7BA7}"/>
              </a:ext>
            </a:extLst>
          </p:cNvPr>
          <p:cNvSpPr txBox="1"/>
          <p:nvPr/>
        </p:nvSpPr>
        <p:spPr>
          <a:xfrm rot="17328725">
            <a:off x="3722975" y="2750693"/>
            <a:ext cx="63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ε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00C70DC-C000-4C16-9721-1D3446372516}"/>
              </a:ext>
            </a:extLst>
          </p:cNvPr>
          <p:cNvSpPr txBox="1"/>
          <p:nvPr/>
        </p:nvSpPr>
        <p:spPr>
          <a:xfrm rot="16819921">
            <a:off x="4605752" y="4559592"/>
            <a:ext cx="101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3DE068B-9C9D-4EF0-92F5-CC64B7215A5E}"/>
              </a:ext>
            </a:extLst>
          </p:cNvPr>
          <p:cNvSpPr txBox="1"/>
          <p:nvPr/>
        </p:nvSpPr>
        <p:spPr>
          <a:xfrm rot="4346551">
            <a:off x="3609348" y="4498077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F7D5B837-CFF6-4739-9364-268769B76DAE}"/>
              </a:ext>
            </a:extLst>
          </p:cNvPr>
          <p:cNvSpPr/>
          <p:nvPr/>
        </p:nvSpPr>
        <p:spPr>
          <a:xfrm>
            <a:off x="3761147" y="421613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AA97900-869F-49F3-B102-8F1E1D664985}"/>
              </a:ext>
            </a:extLst>
          </p:cNvPr>
          <p:cNvSpPr/>
          <p:nvPr/>
        </p:nvSpPr>
        <p:spPr>
          <a:xfrm>
            <a:off x="4050195" y="506663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81D4C2CE-6784-4C02-AD00-465796113FF7}"/>
              </a:ext>
            </a:extLst>
          </p:cNvPr>
          <p:cNvSpPr/>
          <p:nvPr/>
        </p:nvSpPr>
        <p:spPr>
          <a:xfrm>
            <a:off x="4893829" y="5085283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BC69557-2A9E-49D6-8E6C-B053097E09E0}"/>
              </a:ext>
            </a:extLst>
          </p:cNvPr>
          <p:cNvSpPr/>
          <p:nvPr/>
        </p:nvSpPr>
        <p:spPr>
          <a:xfrm>
            <a:off x="5045773" y="425925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CCE7CCB-7A4C-42AF-8124-5BD98CD3558C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A379417-B8BC-4C39-9EF3-D4652114A070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453CE10E-0D80-4606-B381-A885DC839C62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453CE10E-0D80-4606-B381-A885DC839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2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8E7D63AD-C813-43A1-A346-BA83D96093E5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8E7D63AD-C813-43A1-A346-BA83D9609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E0823F0-34C9-46B2-AD38-1B3109DCE7DC}"/>
                  </a:ext>
                </a:extLst>
              </p:cNvPr>
              <p:cNvSpPr txBox="1"/>
              <p:nvPr/>
            </p:nvSpPr>
            <p:spPr>
              <a:xfrm>
                <a:off x="4384609" y="278472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E0823F0-34C9-46B2-AD38-1B3109DCE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609" y="2784728"/>
                <a:ext cx="315727" cy="276999"/>
              </a:xfrm>
              <a:prstGeom prst="rect">
                <a:avLst/>
              </a:prstGeom>
              <a:blipFill>
                <a:blip r:embed="rId4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285F74A-EE6E-468A-82AE-3E3BDFA1DCC6}"/>
                  </a:ext>
                </a:extLst>
              </p:cNvPr>
              <p:cNvSpPr txBox="1"/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285F74A-EE6E-468A-82AE-3E3BDFA1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blipFill>
                <a:blip r:embed="rId5"/>
                <a:stretch>
                  <a:fillRect l="-19608" r="-784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3E3EFC35-CFEB-4188-891E-A9E01717C87A}"/>
                  </a:ext>
                </a:extLst>
              </p:cNvPr>
              <p:cNvSpPr txBox="1"/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3E3EFC35-CFEB-4188-891E-A9E01717C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blipFill>
                <a:blip r:embed="rId6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615ACF4-BB47-4EBA-9A65-808FFD1F7947}"/>
                  </a:ext>
                </a:extLst>
              </p:cNvPr>
              <p:cNvSpPr txBox="1"/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615ACF4-BB47-4EBA-9A65-808FFD1F7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blipFill>
                <a:blip r:embed="rId7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99931CB-0A59-494A-AA12-B9248317120B}"/>
                  </a:ext>
                </a:extLst>
              </p:cNvPr>
              <p:cNvSpPr txBox="1"/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99931CB-0A59-494A-AA12-B92483171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blipFill>
                <a:blip r:embed="rId8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9EC21409-F330-46BB-AE70-69E2147C6849}"/>
                  </a:ext>
                </a:extLst>
              </p:cNvPr>
              <p:cNvSpPr txBox="1"/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9EC21409-F330-46BB-AE70-69E2147C6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blipFill>
                <a:blip r:embed="rId9"/>
                <a:stretch>
                  <a:fillRect l="-19231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E0C59764-FC93-4FF6-8820-E8670A1F0675}"/>
                  </a:ext>
                </a:extLst>
              </p:cNvPr>
              <p:cNvSpPr txBox="1"/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E0C59764-FC93-4FF6-8820-E8670A1F0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blipFill>
                <a:blip r:embed="rId10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13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90A4E5EC-3A20-42F8-9D34-150EA74D5A3B}"/>
              </a:ext>
            </a:extLst>
          </p:cNvPr>
          <p:cNvSpPr/>
          <p:nvPr/>
        </p:nvSpPr>
        <p:spPr>
          <a:xfrm>
            <a:off x="3453601" y="1991425"/>
            <a:ext cx="2144581" cy="20835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112E2D-DA67-4CD4-97DB-86FD69C7D4B1}"/>
              </a:ext>
            </a:extLst>
          </p:cNvPr>
          <p:cNvSpPr txBox="1"/>
          <p:nvPr/>
        </p:nvSpPr>
        <p:spPr>
          <a:xfrm rot="4549563">
            <a:off x="4670978" y="3928617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355EBB1-484C-4005-B5A6-0767BE326BDA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CAF473-BFA6-4090-A3AB-7DEA518B8B8E}"/>
              </a:ext>
            </a:extLst>
          </p:cNvPr>
          <p:cNvSpPr txBox="1"/>
          <p:nvPr/>
        </p:nvSpPr>
        <p:spPr>
          <a:xfrm rot="17844366">
            <a:off x="3663003" y="361551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4D2F9AD-5DF0-4718-ACA2-C44A9A7AC44B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2B1BF47-A87F-4744-9F60-5268391F74E8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CB2DB05-2A90-4EA1-923F-03161FCFA0E0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CAF263-13F0-4C3A-B4FA-59E1B2814081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B1354E-BF98-4CEE-A809-CF0EE7D2A507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23B404-9B4E-49A0-953D-B002B97C587F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AE37AB9-D413-4203-8B91-8AAFBE622C43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51C7537-4A57-433E-A41C-5BC9ADED0325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上の 2 つの角を切り取る 16">
            <a:extLst>
              <a:ext uri="{FF2B5EF4-FFF2-40B4-BE49-F238E27FC236}">
                <a16:creationId xmlns:a16="http://schemas.microsoft.com/office/drawing/2014/main" id="{8CC4B12E-0D4C-49E4-8F56-DAE4959C4DB0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DA673D-2EA6-421A-9FB6-500FC30F6A5C}"/>
              </a:ext>
            </a:extLst>
          </p:cNvPr>
          <p:cNvSpPr txBox="1"/>
          <p:nvPr/>
        </p:nvSpPr>
        <p:spPr>
          <a:xfrm rot="18781809">
            <a:off x="3227078" y="4282571"/>
            <a:ext cx="93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3C1E739E-4CA0-4381-92C5-022FCC851541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8219CFA9-790F-44B8-BB94-6761FCA448C3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A7BAB0C-4087-4602-AD30-3FAA2F04E24A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random_point</a:t>
            </a:r>
            <a:endParaRPr lang="ja-JP" altLang="en-US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AD73032-5D76-4FF6-B2E9-CA5D9ECADC94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0354C56-D296-4893-8024-B9D3BB027D61}"/>
              </a:ext>
            </a:extLst>
          </p:cNvPr>
          <p:cNvSpPr/>
          <p:nvPr/>
        </p:nvSpPr>
        <p:spPr>
          <a:xfrm>
            <a:off x="4848388" y="3549448"/>
            <a:ext cx="361362" cy="35369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02119454-65CF-4271-9188-3E7F496A9150}"/>
              </a:ext>
            </a:extLst>
          </p:cNvPr>
          <p:cNvSpPr/>
          <p:nvPr/>
        </p:nvSpPr>
        <p:spPr>
          <a:xfrm>
            <a:off x="4150378" y="3361192"/>
            <a:ext cx="361362" cy="35369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10609BA-0613-4EEE-A821-D89CAF8F329B}"/>
              </a:ext>
            </a:extLst>
          </p:cNvPr>
          <p:cNvSpPr/>
          <p:nvPr/>
        </p:nvSpPr>
        <p:spPr>
          <a:xfrm>
            <a:off x="4348746" y="2767721"/>
            <a:ext cx="361362" cy="35369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3967A37-0916-4A4C-BEEE-62636B019090}"/>
              </a:ext>
            </a:extLst>
          </p:cNvPr>
          <p:cNvCxnSpPr>
            <a:cxnSpLocks/>
          </p:cNvCxnSpPr>
          <p:nvPr/>
        </p:nvCxnSpPr>
        <p:spPr>
          <a:xfrm flipH="1">
            <a:off x="4390123" y="3113736"/>
            <a:ext cx="105572" cy="26583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DCB6256-BC8D-438A-8FE1-8F66CD70EBF0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4529427" y="3121411"/>
            <a:ext cx="403757" cy="43410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0D6B3EF-5360-42B7-8AFC-8D3CA2BD8833}"/>
              </a:ext>
            </a:extLst>
          </p:cNvPr>
          <p:cNvSpPr txBox="1"/>
          <p:nvPr/>
        </p:nvSpPr>
        <p:spPr>
          <a:xfrm rot="16819921">
            <a:off x="4605752" y="4559592"/>
            <a:ext cx="101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48B6628-F014-417A-B0B8-EC06E87F66C0}"/>
              </a:ext>
            </a:extLst>
          </p:cNvPr>
          <p:cNvSpPr txBox="1"/>
          <p:nvPr/>
        </p:nvSpPr>
        <p:spPr>
          <a:xfrm rot="10800000">
            <a:off x="4030140" y="5078969"/>
            <a:ext cx="102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3F375D8-2DFD-44A1-8BD6-C4918343E8EA}"/>
              </a:ext>
            </a:extLst>
          </p:cNvPr>
          <p:cNvSpPr txBox="1"/>
          <p:nvPr/>
        </p:nvSpPr>
        <p:spPr>
          <a:xfrm rot="4346551">
            <a:off x="3609348" y="4498077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DB91EFFF-2C25-4466-B4AD-3B93B08EFAA2}"/>
              </a:ext>
            </a:extLst>
          </p:cNvPr>
          <p:cNvSpPr/>
          <p:nvPr/>
        </p:nvSpPr>
        <p:spPr>
          <a:xfrm>
            <a:off x="3761147" y="421613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1AC859-D553-4901-AED3-6207484F0452}"/>
              </a:ext>
            </a:extLst>
          </p:cNvPr>
          <p:cNvSpPr/>
          <p:nvPr/>
        </p:nvSpPr>
        <p:spPr>
          <a:xfrm>
            <a:off x="4050195" y="506663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E3BBEACD-4FEC-47BF-AAE6-F5D89C295DB3}"/>
              </a:ext>
            </a:extLst>
          </p:cNvPr>
          <p:cNvSpPr/>
          <p:nvPr/>
        </p:nvSpPr>
        <p:spPr>
          <a:xfrm>
            <a:off x="4893829" y="5085283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CC9EC07-6B35-48B1-AD05-7C1FB535E54D}"/>
              </a:ext>
            </a:extLst>
          </p:cNvPr>
          <p:cNvSpPr/>
          <p:nvPr/>
        </p:nvSpPr>
        <p:spPr>
          <a:xfrm>
            <a:off x="5045773" y="425925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62EE363-9827-4954-910B-F7DA54D2A110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9B95F81-4443-44DB-A39B-1CA6CF85302E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0315D79-F1F9-4158-AD8E-D85EF504E3AF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0315D79-F1F9-4158-AD8E-D85EF504E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2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5A2988BA-DD42-4724-9256-9CE00D9AFCD6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5A2988BA-DD42-4724-9256-9CE00D9AFC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7604A0A8-25E1-4901-8565-06C57E19431E}"/>
                  </a:ext>
                </a:extLst>
              </p:cNvPr>
              <p:cNvSpPr txBox="1"/>
              <p:nvPr/>
            </p:nvSpPr>
            <p:spPr>
              <a:xfrm>
                <a:off x="4384609" y="278472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7604A0A8-25E1-4901-8565-06C57E194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609" y="2784728"/>
                <a:ext cx="315727" cy="276999"/>
              </a:xfrm>
              <a:prstGeom prst="rect">
                <a:avLst/>
              </a:prstGeom>
              <a:blipFill>
                <a:blip r:embed="rId4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09843548-70D3-4270-A59D-D1A7B8ED3B0E}"/>
                  </a:ext>
                </a:extLst>
              </p:cNvPr>
              <p:cNvSpPr txBox="1"/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09843548-70D3-4270-A59D-D1A7B8ED3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blipFill>
                <a:blip r:embed="rId5"/>
                <a:stretch>
                  <a:fillRect l="-19608" r="-784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348EEF6-1268-4929-BC55-EFCAA926B73B}"/>
                  </a:ext>
                </a:extLst>
              </p:cNvPr>
              <p:cNvSpPr txBox="1"/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348EEF6-1268-4929-BC55-EFCAA926B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blipFill>
                <a:blip r:embed="rId6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C1A5025-9D33-4C66-A864-22CC0627FADE}"/>
                  </a:ext>
                </a:extLst>
              </p:cNvPr>
              <p:cNvSpPr txBox="1"/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C1A5025-9D33-4C66-A864-22CC0627F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blipFill>
                <a:blip r:embed="rId7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16BE0F2F-C903-49AD-A643-3595E5E01785}"/>
                  </a:ext>
                </a:extLst>
              </p:cNvPr>
              <p:cNvSpPr txBox="1"/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16BE0F2F-C903-49AD-A643-3595E5E01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blipFill>
                <a:blip r:embed="rId8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3FC02CF-F7C8-4648-B666-20A23908337B}"/>
                  </a:ext>
                </a:extLst>
              </p:cNvPr>
              <p:cNvSpPr txBox="1"/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3FC02CF-F7C8-4648-B666-20A239083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blipFill>
                <a:blip r:embed="rId9"/>
                <a:stretch>
                  <a:fillRect l="-19231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1F716A2-0A68-4609-93F2-5F58A8120F9F}"/>
                  </a:ext>
                </a:extLst>
              </p:cNvPr>
              <p:cNvSpPr txBox="1"/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1F716A2-0A68-4609-93F2-5F58A8120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blipFill>
                <a:blip r:embed="rId10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34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E66678B-46FB-4BA7-92AE-1BD036D440EF}"/>
              </a:ext>
            </a:extLst>
          </p:cNvPr>
          <p:cNvSpPr txBox="1"/>
          <p:nvPr/>
        </p:nvSpPr>
        <p:spPr>
          <a:xfrm rot="10800000">
            <a:off x="4030140" y="5078969"/>
            <a:ext cx="102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37B6516A-4B22-49C8-BB50-50E5D049EEF3}"/>
              </a:ext>
            </a:extLst>
          </p:cNvPr>
          <p:cNvSpPr/>
          <p:nvPr/>
        </p:nvSpPr>
        <p:spPr>
          <a:xfrm>
            <a:off x="3453601" y="1991425"/>
            <a:ext cx="2144581" cy="20835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891F6D-6B72-473A-8150-B882F5127917}"/>
              </a:ext>
            </a:extLst>
          </p:cNvPr>
          <p:cNvSpPr txBox="1"/>
          <p:nvPr/>
        </p:nvSpPr>
        <p:spPr>
          <a:xfrm rot="17302518">
            <a:off x="3931544" y="293620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67D504-981A-4E27-BC39-E2C45A6C2328}"/>
              </a:ext>
            </a:extLst>
          </p:cNvPr>
          <p:cNvSpPr txBox="1"/>
          <p:nvPr/>
        </p:nvSpPr>
        <p:spPr>
          <a:xfrm rot="4549563">
            <a:off x="4670978" y="3928617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CCE4A8-AD84-40D3-953F-163514311E89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8B66BD-670A-48A3-A5B3-D4C415AAFD76}"/>
              </a:ext>
            </a:extLst>
          </p:cNvPr>
          <p:cNvSpPr txBox="1"/>
          <p:nvPr/>
        </p:nvSpPr>
        <p:spPr>
          <a:xfrm rot="17844366">
            <a:off x="3663003" y="361551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56DF6A-B348-4E25-8480-74C1CCA21EDE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553CDD4-AC56-4CD0-A985-E3AB41DCAED0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DA41E18-6036-409C-B98B-691AAC38629E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A6CADB-F158-4805-86E5-BD71E815601C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D9BDD2-0D1E-48F8-8AE1-4CDB804D1DE8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10E9A8E-89FF-42BA-A4E2-8D42ABB07151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3D19168-7CB9-4E82-BCAE-E25C620A151E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493E9DA0-A5BF-4E2A-AF58-30D957410E46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上の 2 つの角を切り取る 17">
            <a:extLst>
              <a:ext uri="{FF2B5EF4-FFF2-40B4-BE49-F238E27FC236}">
                <a16:creationId xmlns:a16="http://schemas.microsoft.com/office/drawing/2014/main" id="{4782837E-C898-4ED1-B3D8-F11BAABC89A3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86667E4-EE23-41A2-8A98-D18E4F87F384}"/>
              </a:ext>
            </a:extLst>
          </p:cNvPr>
          <p:cNvSpPr txBox="1"/>
          <p:nvPr/>
        </p:nvSpPr>
        <p:spPr>
          <a:xfrm rot="18781809">
            <a:off x="3227078" y="4282571"/>
            <a:ext cx="93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44EFF39F-E97C-40EB-B165-124023397BD5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88310625-BFA3-44F9-B254-82C0E53BE455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895D5F7-68A3-4912-8B75-81D7628C67A2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random_point</a:t>
            </a:r>
            <a:endParaRPr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46D9953-8C08-4EC2-8397-C342D571AF15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779FC2F-DA1E-4DE4-8A56-439C2CFA3D5A}"/>
              </a:ext>
            </a:extLst>
          </p:cNvPr>
          <p:cNvSpPr/>
          <p:nvPr/>
        </p:nvSpPr>
        <p:spPr>
          <a:xfrm>
            <a:off x="4848388" y="354944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C366BD3-E634-4201-BB2B-169BF9E0F017}"/>
              </a:ext>
            </a:extLst>
          </p:cNvPr>
          <p:cNvSpPr/>
          <p:nvPr/>
        </p:nvSpPr>
        <p:spPr>
          <a:xfrm>
            <a:off x="4150378" y="3361192"/>
            <a:ext cx="361362" cy="35369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DF20CADB-F1E5-482F-8E91-B78F68C0703E}"/>
              </a:ext>
            </a:extLst>
          </p:cNvPr>
          <p:cNvSpPr/>
          <p:nvPr/>
        </p:nvSpPr>
        <p:spPr>
          <a:xfrm>
            <a:off x="4348746" y="2767721"/>
            <a:ext cx="361362" cy="35369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A23CF4E-55DD-40EA-B901-F90220904FF1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4537563" y="2439961"/>
            <a:ext cx="1074972" cy="39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E4DDCA6-0BC2-4B10-BBAA-F9A0040838A3}"/>
              </a:ext>
            </a:extLst>
          </p:cNvPr>
          <p:cNvSpPr txBox="1"/>
          <p:nvPr/>
        </p:nvSpPr>
        <p:spPr>
          <a:xfrm>
            <a:off x="5612535" y="2255295"/>
            <a:ext cx="138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new node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E7023FC-273A-4623-800F-0A9271F101E7}"/>
              </a:ext>
            </a:extLst>
          </p:cNvPr>
          <p:cNvSpPr txBox="1"/>
          <p:nvPr/>
        </p:nvSpPr>
        <p:spPr>
          <a:xfrm rot="16819921">
            <a:off x="4605752" y="4559592"/>
            <a:ext cx="101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A52223B-2D40-44EB-8C77-B84003B0CDF7}"/>
              </a:ext>
            </a:extLst>
          </p:cNvPr>
          <p:cNvSpPr txBox="1"/>
          <p:nvPr/>
        </p:nvSpPr>
        <p:spPr>
          <a:xfrm rot="4346551">
            <a:off x="3609348" y="4498077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57819940-6A41-4169-8336-DF4E1B9D0F57}"/>
              </a:ext>
            </a:extLst>
          </p:cNvPr>
          <p:cNvSpPr/>
          <p:nvPr/>
        </p:nvSpPr>
        <p:spPr>
          <a:xfrm>
            <a:off x="3761147" y="421613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EE4F4F9E-1EAA-4DEF-9B98-BB78E6D38CEF}"/>
              </a:ext>
            </a:extLst>
          </p:cNvPr>
          <p:cNvSpPr/>
          <p:nvPr/>
        </p:nvSpPr>
        <p:spPr>
          <a:xfrm>
            <a:off x="4050195" y="506663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589F0489-3074-474B-948B-E704E4BAC42D}"/>
              </a:ext>
            </a:extLst>
          </p:cNvPr>
          <p:cNvSpPr/>
          <p:nvPr/>
        </p:nvSpPr>
        <p:spPr>
          <a:xfrm>
            <a:off x="4893829" y="5085283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D1DECB8-3570-4720-BF54-7AF52097AA24}"/>
              </a:ext>
            </a:extLst>
          </p:cNvPr>
          <p:cNvSpPr/>
          <p:nvPr/>
        </p:nvSpPr>
        <p:spPr>
          <a:xfrm>
            <a:off x="5045773" y="425925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BE8EB15-DBDC-402C-A242-77E584DB92FA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998CB6E-DDC4-4141-B167-5D292D637385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50C3121-7855-4027-AA7A-276B947B55B5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50C3121-7855-4027-AA7A-276B947B5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2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3654C247-34F5-4FC9-B889-80CA94FC01BF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3654C247-34F5-4FC9-B889-80CA94FC0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8FAB2DA-B10B-4526-A8E8-14597EF49DC0}"/>
                  </a:ext>
                </a:extLst>
              </p:cNvPr>
              <p:cNvSpPr txBox="1"/>
              <p:nvPr/>
            </p:nvSpPr>
            <p:spPr>
              <a:xfrm>
                <a:off x="4384609" y="2784728"/>
                <a:ext cx="317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8FAB2DA-B10B-4526-A8E8-14597EF49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609" y="2784728"/>
                <a:ext cx="317330" cy="276999"/>
              </a:xfrm>
              <a:prstGeom prst="rect">
                <a:avLst/>
              </a:prstGeom>
              <a:blipFill>
                <a:blip r:embed="rId4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6B66768-F016-42B1-B818-0B3A17A6B942}"/>
                  </a:ext>
                </a:extLst>
              </p:cNvPr>
              <p:cNvSpPr txBox="1"/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6B66768-F016-42B1-B818-0B3A17A6B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blipFill>
                <a:blip r:embed="rId5"/>
                <a:stretch>
                  <a:fillRect l="-19608" r="-784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145121F-95E7-45D5-8C98-4957D07A2D12}"/>
                  </a:ext>
                </a:extLst>
              </p:cNvPr>
              <p:cNvSpPr txBox="1"/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145121F-95E7-45D5-8C98-4957D07A2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blipFill>
                <a:blip r:embed="rId6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CA62CA6-CCA5-4B02-89B8-3E47C70173FD}"/>
                  </a:ext>
                </a:extLst>
              </p:cNvPr>
              <p:cNvSpPr txBox="1"/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CA62CA6-CCA5-4B02-89B8-3E47C7017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blipFill>
                <a:blip r:embed="rId7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A5333B-2882-43AE-8672-70CEDF4286F9}"/>
                  </a:ext>
                </a:extLst>
              </p:cNvPr>
              <p:cNvSpPr txBox="1"/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A5333B-2882-43AE-8672-70CEDF428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blipFill>
                <a:blip r:embed="rId8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C5FBFEE-4040-4AB9-98DE-54E1BD2A1FE6}"/>
                  </a:ext>
                </a:extLst>
              </p:cNvPr>
              <p:cNvSpPr txBox="1"/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C5FBFEE-4040-4AB9-98DE-54E1BD2A1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blipFill>
                <a:blip r:embed="rId9"/>
                <a:stretch>
                  <a:fillRect l="-19231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2C26DC7-D996-421F-AC38-255565CD5893}"/>
                  </a:ext>
                </a:extLst>
              </p:cNvPr>
              <p:cNvSpPr txBox="1"/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2C26DC7-D996-421F-AC38-255565CD5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blipFill>
                <a:blip r:embed="rId10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83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F473CAA-A6A4-466F-92DD-CC29B0CD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B9E9F1F-D053-49AD-8312-D25707BC94CC}"/>
              </a:ext>
            </a:extLst>
          </p:cNvPr>
          <p:cNvSpPr/>
          <p:nvPr/>
        </p:nvSpPr>
        <p:spPr>
          <a:xfrm>
            <a:off x="3453601" y="1991425"/>
            <a:ext cx="2144581" cy="20835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7C1CDC-6EED-4450-B373-42A16947079D}"/>
              </a:ext>
            </a:extLst>
          </p:cNvPr>
          <p:cNvSpPr txBox="1"/>
          <p:nvPr/>
        </p:nvSpPr>
        <p:spPr>
          <a:xfrm rot="17302518">
            <a:off x="3931544" y="293620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BA0C1D-0359-489B-A7D9-C4560B1AF45D}"/>
              </a:ext>
            </a:extLst>
          </p:cNvPr>
          <p:cNvSpPr txBox="1"/>
          <p:nvPr/>
        </p:nvSpPr>
        <p:spPr>
          <a:xfrm rot="4549563">
            <a:off x="4670978" y="3928617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0136803-DF6D-490B-8453-1FBCF69E6064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BC1660-1E66-4657-AFA2-118847715E6F}"/>
              </a:ext>
            </a:extLst>
          </p:cNvPr>
          <p:cNvSpPr txBox="1"/>
          <p:nvPr/>
        </p:nvSpPr>
        <p:spPr>
          <a:xfrm rot="17844366">
            <a:off x="3663003" y="361551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B75A24-7175-4A8D-9C04-DB0A7B0E5F28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FF1370D-B7E3-4048-85D5-CA0FC87A71AB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CA75A64-1DB7-4F39-B885-047E5802EFF7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DA04EB-052F-4401-8B09-B03E242C4AE6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C5D62AE-775E-48BB-90D5-5D29EA71A1BF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5C77735-E3B8-4344-8C2F-BEFA40004E45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431714E-1EFD-438A-BF5F-D94FEBAEAE82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D0308A9-4FCD-46C2-831C-EBB068C4F1BC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上の 2 つの角を切り取る 17">
            <a:extLst>
              <a:ext uri="{FF2B5EF4-FFF2-40B4-BE49-F238E27FC236}">
                <a16:creationId xmlns:a16="http://schemas.microsoft.com/office/drawing/2014/main" id="{C2FE9143-ED3E-4CE9-AB39-2A5C3CB8058C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5BE692BA-2DA0-4F7D-82D4-37A61887A61C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5BE692BA-2DA0-4F7D-82D4-37A61887A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3228160-FFB7-4158-BB75-2F028512EF6D}"/>
              </a:ext>
            </a:extLst>
          </p:cNvPr>
          <p:cNvSpPr txBox="1"/>
          <p:nvPr/>
        </p:nvSpPr>
        <p:spPr>
          <a:xfrm rot="18781809">
            <a:off x="3227078" y="4282571"/>
            <a:ext cx="93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734B066-3874-4B19-939D-8BF458CFEECB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4B78F7A-C7D4-4DA9-A59E-D8FCB66D9E79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56B771D-B3F2-430A-8425-FAC9CC9BC1E6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random_point</a:t>
            </a:r>
            <a:endParaRPr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AF0400B-D71C-4EEE-B33C-07C6EC50D43B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53F8FF82-7593-42FB-B34C-E834046D3654}"/>
              </a:ext>
            </a:extLst>
          </p:cNvPr>
          <p:cNvSpPr/>
          <p:nvPr/>
        </p:nvSpPr>
        <p:spPr>
          <a:xfrm>
            <a:off x="4848388" y="3549448"/>
            <a:ext cx="361362" cy="35369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6774F252-72F5-4CF0-A968-627B9B092842}"/>
              </a:ext>
            </a:extLst>
          </p:cNvPr>
          <p:cNvSpPr/>
          <p:nvPr/>
        </p:nvSpPr>
        <p:spPr>
          <a:xfrm>
            <a:off x="4150378" y="336119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8C7B5A5-1CB9-466E-931C-84B5137576FC}"/>
                  </a:ext>
                </a:extLst>
              </p:cNvPr>
              <p:cNvSpPr txBox="1"/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8C7B5A5-1CB9-466E-931C-84B513757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blipFill>
                <a:blip r:embed="rId3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5077B02-2928-4D56-BCB6-1AE714D86706}"/>
                  </a:ext>
                </a:extLst>
              </p:cNvPr>
              <p:cNvSpPr txBox="1"/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5077B02-2928-4D56-BCB6-1AE714D86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blipFill>
                <a:blip r:embed="rId4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0D99A83F-603B-4674-8DA6-845EB3A7A8B1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0D99A83F-603B-4674-8DA6-845EB3A7A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5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>
            <a:extLst>
              <a:ext uri="{FF2B5EF4-FFF2-40B4-BE49-F238E27FC236}">
                <a16:creationId xmlns:a16="http://schemas.microsoft.com/office/drawing/2014/main" id="{B06CEB98-7513-4F50-A175-A7D88C2FB8D8}"/>
              </a:ext>
            </a:extLst>
          </p:cNvPr>
          <p:cNvSpPr/>
          <p:nvPr/>
        </p:nvSpPr>
        <p:spPr>
          <a:xfrm>
            <a:off x="4348746" y="2767721"/>
            <a:ext cx="361362" cy="35369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85D6824-E8DB-429D-BB54-176F087862B3}"/>
                  </a:ext>
                </a:extLst>
              </p:cNvPr>
              <p:cNvSpPr txBox="1"/>
              <p:nvPr/>
            </p:nvSpPr>
            <p:spPr>
              <a:xfrm>
                <a:off x="4384609" y="278472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85D6824-E8DB-429D-BB54-176F08786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609" y="2784728"/>
                <a:ext cx="315727" cy="276999"/>
              </a:xfrm>
              <a:prstGeom prst="rect">
                <a:avLst/>
              </a:prstGeom>
              <a:blipFill>
                <a:blip r:embed="rId6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49A13F8A-E4A4-4F2E-8A69-D98323D27021}"/>
              </a:ext>
            </a:extLst>
          </p:cNvPr>
          <p:cNvSpPr/>
          <p:nvPr/>
        </p:nvSpPr>
        <p:spPr>
          <a:xfrm>
            <a:off x="3291083" y="3012184"/>
            <a:ext cx="1675910" cy="1974157"/>
          </a:xfrm>
          <a:custGeom>
            <a:avLst/>
            <a:gdLst>
              <a:gd name="connsiteX0" fmla="*/ 1675910 w 1675910"/>
              <a:gd name="connsiteY0" fmla="*/ 742216 h 1974157"/>
              <a:gd name="connsiteX1" fmla="*/ 1246642 w 1675910"/>
              <a:gd name="connsiteY1" fmla="*/ 1288 h 1974157"/>
              <a:gd name="connsiteX2" fmla="*/ 964383 w 1675910"/>
              <a:gd name="connsiteY2" fmla="*/ 586386 h 1974157"/>
              <a:gd name="connsiteX3" fmla="*/ 567457 w 1675910"/>
              <a:gd name="connsiteY3" fmla="*/ 1433162 h 1974157"/>
              <a:gd name="connsiteX4" fmla="*/ 0 w 1675910"/>
              <a:gd name="connsiteY4" fmla="*/ 1974157 h 197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5910" h="1974157">
                <a:moveTo>
                  <a:pt x="1675910" y="742216"/>
                </a:moveTo>
                <a:cubicBezTo>
                  <a:pt x="1520570" y="384738"/>
                  <a:pt x="1365230" y="27260"/>
                  <a:pt x="1246642" y="1288"/>
                </a:cubicBezTo>
                <a:cubicBezTo>
                  <a:pt x="1128054" y="-24684"/>
                  <a:pt x="1077580" y="347740"/>
                  <a:pt x="964383" y="586386"/>
                </a:cubicBezTo>
                <a:cubicBezTo>
                  <a:pt x="851186" y="825032"/>
                  <a:pt x="728187" y="1201867"/>
                  <a:pt x="567457" y="1433162"/>
                </a:cubicBezTo>
                <a:cubicBezTo>
                  <a:pt x="406727" y="1664457"/>
                  <a:pt x="83305" y="1890362"/>
                  <a:pt x="0" y="1974157"/>
                </a:cubicBez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F9AC975-D4B1-4E41-8586-EB1F8A1F8CB9}"/>
              </a:ext>
            </a:extLst>
          </p:cNvPr>
          <p:cNvCxnSpPr>
            <a:cxnSpLocks/>
          </p:cNvCxnSpPr>
          <p:nvPr/>
        </p:nvCxnSpPr>
        <p:spPr>
          <a:xfrm flipV="1">
            <a:off x="4737927" y="1790754"/>
            <a:ext cx="83502" cy="143260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35E5850-2D7D-4A0F-94F2-B442404D3F27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4404635" y="5461444"/>
            <a:ext cx="159076" cy="3558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2FAA1F20-EA89-4342-B450-1295D13643D1}"/>
                  </a:ext>
                </a:extLst>
              </p:cNvPr>
              <p:cNvSpPr txBox="1"/>
              <p:nvPr/>
            </p:nvSpPr>
            <p:spPr>
              <a:xfrm>
                <a:off x="2386431" y="1203100"/>
                <a:ext cx="460201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solidFill>
                      <a:srgbClr val="7030A0"/>
                    </a:solidFill>
                  </a:rPr>
                  <a:t>parent node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kumimoji="1" lang="en-US" altLang="ja-JP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altLang="ja-JP" sz="1600" b="1" dirty="0">
                  <a:solidFill>
                    <a:srgbClr val="7030A0"/>
                  </a:solidFill>
                </a:endParaRPr>
              </a:p>
              <a:p>
                <a:pPr algn="ctr"/>
                <a:r>
                  <a:rPr lang="en-US" altLang="ja-JP" sz="1600" b="1" dirty="0">
                    <a:solidFill>
                      <a:srgbClr val="7030A0"/>
                    </a:solidFill>
                  </a:rPr>
                  <a:t>(=parent node change to </a:t>
                </a:r>
                <a:r>
                  <a:rPr lang="en-US" altLang="ja-JP" sz="1600" b="1" dirty="0" err="1">
                    <a:solidFill>
                      <a:srgbClr val="FF00FF"/>
                    </a:solidFill>
                  </a:rPr>
                  <a:t>new_node</a:t>
                </a:r>
                <a:r>
                  <a:rPr lang="ja-JP" altLang="en-US" sz="1600" b="1" dirty="0">
                    <a:solidFill>
                      <a:srgbClr val="7030A0"/>
                    </a:solidFill>
                  </a:rPr>
                  <a:t>）</a:t>
                </a:r>
                <a:endParaRPr kumimoji="1" lang="ja-JP" altLang="en-US" sz="1600" b="1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2FAA1F20-EA89-4342-B450-1295D136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431" y="1203100"/>
                <a:ext cx="4602013" cy="615553"/>
              </a:xfrm>
              <a:prstGeom prst="rect">
                <a:avLst/>
              </a:prstGeom>
              <a:blipFill>
                <a:blip r:embed="rId7"/>
                <a:stretch>
                  <a:fillRect t="-3960" b="-128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60F7B8A-EAAC-45E1-82D2-A5E848B732C1}"/>
              </a:ext>
            </a:extLst>
          </p:cNvPr>
          <p:cNvSpPr txBox="1"/>
          <p:nvPr/>
        </p:nvSpPr>
        <p:spPr>
          <a:xfrm rot="16819921">
            <a:off x="4605752" y="4559592"/>
            <a:ext cx="101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E8FBD50-EEFB-474F-BD9B-8C235BF77A3D}"/>
              </a:ext>
            </a:extLst>
          </p:cNvPr>
          <p:cNvSpPr txBox="1"/>
          <p:nvPr/>
        </p:nvSpPr>
        <p:spPr>
          <a:xfrm rot="10800000">
            <a:off x="4030140" y="5078969"/>
            <a:ext cx="102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4190C7-39A5-475A-8EE4-3B4870C84643}"/>
              </a:ext>
            </a:extLst>
          </p:cNvPr>
          <p:cNvSpPr txBox="1"/>
          <p:nvPr/>
        </p:nvSpPr>
        <p:spPr>
          <a:xfrm rot="4346551">
            <a:off x="3609348" y="4498077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467CE6E-2026-47E1-9E92-5F9F2E3413D0}"/>
              </a:ext>
            </a:extLst>
          </p:cNvPr>
          <p:cNvSpPr/>
          <p:nvPr/>
        </p:nvSpPr>
        <p:spPr>
          <a:xfrm>
            <a:off x="3761147" y="421613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50311C7A-2863-4927-8345-795220CED513}"/>
              </a:ext>
            </a:extLst>
          </p:cNvPr>
          <p:cNvSpPr/>
          <p:nvPr/>
        </p:nvSpPr>
        <p:spPr>
          <a:xfrm>
            <a:off x="4050195" y="506663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13B4FB2B-84BD-4EE9-B0D0-E2B391C42471}"/>
                  </a:ext>
                </a:extLst>
              </p:cNvPr>
              <p:cNvSpPr txBox="1"/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13B4FB2B-84BD-4EE9-B0D0-E2B391C42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blipFill>
                <a:blip r:embed="rId8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B7E9DB7-9E02-4DBF-8441-7A84E9480E38}"/>
                  </a:ext>
                </a:extLst>
              </p:cNvPr>
              <p:cNvSpPr txBox="1"/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B7E9DB7-9E02-4DBF-8441-7A84E948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blipFill>
                <a:blip r:embed="rId9"/>
                <a:stretch>
                  <a:fillRect l="-19608" r="-784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楕円 42">
            <a:extLst>
              <a:ext uri="{FF2B5EF4-FFF2-40B4-BE49-F238E27FC236}">
                <a16:creationId xmlns:a16="http://schemas.microsoft.com/office/drawing/2014/main" id="{F60546AC-41AF-4D6E-B316-691F37DF82CC}"/>
              </a:ext>
            </a:extLst>
          </p:cNvPr>
          <p:cNvSpPr/>
          <p:nvPr/>
        </p:nvSpPr>
        <p:spPr>
          <a:xfrm>
            <a:off x="4893829" y="5085283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45E1234-B2E2-4D79-9857-85CC0E5AA8D4}"/>
              </a:ext>
            </a:extLst>
          </p:cNvPr>
          <p:cNvSpPr/>
          <p:nvPr/>
        </p:nvSpPr>
        <p:spPr>
          <a:xfrm>
            <a:off x="5045773" y="425925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A4612EB-6B0D-4179-AFD0-E05CD598BA39}"/>
                  </a:ext>
                </a:extLst>
              </p:cNvPr>
              <p:cNvSpPr txBox="1"/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A4612EB-6B0D-4179-AFD0-E05CD598B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blipFill>
                <a:blip r:embed="rId10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D55078C3-92CA-4B74-8F16-FB20483AA05E}"/>
                  </a:ext>
                </a:extLst>
              </p:cNvPr>
              <p:cNvSpPr txBox="1"/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D55078C3-92CA-4B74-8F16-FB20483A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blipFill>
                <a:blip r:embed="rId11"/>
                <a:stretch>
                  <a:fillRect l="-19231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F1350E2-025D-4C78-98CA-A5EAC4061E19}"/>
              </a:ext>
            </a:extLst>
          </p:cNvPr>
          <p:cNvSpPr/>
          <p:nvPr/>
        </p:nvSpPr>
        <p:spPr>
          <a:xfrm>
            <a:off x="3285535" y="3905135"/>
            <a:ext cx="1880943" cy="1531078"/>
          </a:xfrm>
          <a:custGeom>
            <a:avLst/>
            <a:gdLst>
              <a:gd name="connsiteX0" fmla="*/ 1743739 w 1880943"/>
              <a:gd name="connsiteY0" fmla="*/ 0 h 1531078"/>
              <a:gd name="connsiteX1" fmla="*/ 1878418 w 1880943"/>
              <a:gd name="connsiteY1" fmla="*/ 659219 h 1531078"/>
              <a:gd name="connsiteX2" fmla="*/ 1750828 w 1880943"/>
              <a:gd name="connsiteY2" fmla="*/ 1424763 h 1531078"/>
              <a:gd name="connsiteX3" fmla="*/ 942753 w 1880943"/>
              <a:gd name="connsiteY3" fmla="*/ 1446028 h 1531078"/>
              <a:gd name="connsiteX4" fmla="*/ 673395 w 1880943"/>
              <a:gd name="connsiteY4" fmla="*/ 687572 h 1531078"/>
              <a:gd name="connsiteX5" fmla="*/ 0 w 1880943"/>
              <a:gd name="connsiteY5" fmla="*/ 1155405 h 15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0943" h="1531078">
                <a:moveTo>
                  <a:pt x="1743739" y="0"/>
                </a:moveTo>
                <a:cubicBezTo>
                  <a:pt x="1810488" y="210879"/>
                  <a:pt x="1877237" y="421759"/>
                  <a:pt x="1878418" y="659219"/>
                </a:cubicBezTo>
                <a:cubicBezTo>
                  <a:pt x="1879599" y="896679"/>
                  <a:pt x="1906772" y="1293628"/>
                  <a:pt x="1750828" y="1424763"/>
                </a:cubicBezTo>
                <a:cubicBezTo>
                  <a:pt x="1594884" y="1555898"/>
                  <a:pt x="1122325" y="1568893"/>
                  <a:pt x="942753" y="1446028"/>
                </a:cubicBezTo>
                <a:cubicBezTo>
                  <a:pt x="763181" y="1323163"/>
                  <a:pt x="830520" y="736009"/>
                  <a:pt x="673395" y="687572"/>
                </a:cubicBezTo>
                <a:cubicBezTo>
                  <a:pt x="516270" y="639135"/>
                  <a:pt x="258135" y="897270"/>
                  <a:pt x="0" y="1155405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B749CE9-D984-4940-BF6E-85CC3F925368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6ADDF9C-73D1-4425-B5ED-DA6352B4ECFF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4ED30E93-21C7-429D-8DCA-FAC4E9550AD7}"/>
                  </a:ext>
                </a:extLst>
              </p:cNvPr>
              <p:cNvSpPr txBox="1"/>
              <p:nvPr/>
            </p:nvSpPr>
            <p:spPr>
              <a:xfrm>
                <a:off x="2541838" y="5817244"/>
                <a:ext cx="372559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solidFill>
                      <a:srgbClr val="C00000"/>
                    </a:solidFill>
                  </a:rPr>
                  <a:t>parent node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kumimoji="1" lang="en-US" altLang="ja-JP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altLang="ja-JP" sz="1600" b="1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ja-JP" altLang="en-US" sz="1600" b="1" dirty="0">
                    <a:solidFill>
                      <a:srgbClr val="C00000"/>
                    </a:solidFill>
                  </a:rPr>
                  <a:t>（</a:t>
                </a:r>
                <a:r>
                  <a:rPr lang="en-US" altLang="ja-JP" sz="1600" b="1" dirty="0">
                    <a:solidFill>
                      <a:srgbClr val="C00000"/>
                    </a:solidFill>
                  </a:rPr>
                  <a:t>parent</a:t>
                </a:r>
                <a:r>
                  <a:rPr lang="ja-JP" altLang="en-US" sz="16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ja-JP" sz="1600" b="1" dirty="0">
                    <a:solidFill>
                      <a:srgbClr val="C00000"/>
                    </a:solidFill>
                  </a:rPr>
                  <a:t>node</a:t>
                </a:r>
                <a:r>
                  <a:rPr lang="ja-JP" altLang="en-US" sz="16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ja-JP" sz="1600" b="1" dirty="0">
                    <a:solidFill>
                      <a:srgbClr val="C00000"/>
                    </a:solidFill>
                  </a:rPr>
                  <a:t>does not change</a:t>
                </a:r>
                <a:r>
                  <a:rPr lang="ja-JP" altLang="en-US" sz="1600" b="1" dirty="0">
                    <a:solidFill>
                      <a:srgbClr val="C00000"/>
                    </a:solidFill>
                  </a:rPr>
                  <a:t>）</a:t>
                </a:r>
                <a:endParaRPr kumimoji="1" lang="ja-JP" altLang="en-US" sz="1600" b="1" dirty="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4ED30E93-21C7-429D-8DCA-FAC4E9550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838" y="5817244"/>
                <a:ext cx="3725594" cy="615553"/>
              </a:xfrm>
              <a:prstGeom prst="rect">
                <a:avLst/>
              </a:prstGeom>
              <a:blipFill>
                <a:blip r:embed="rId12"/>
                <a:stretch>
                  <a:fillRect t="-3960" b="-128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45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1C1DB4E1-307B-4723-AA81-97476C3D44C0}"/>
              </a:ext>
            </a:extLst>
          </p:cNvPr>
          <p:cNvSpPr/>
          <p:nvPr/>
        </p:nvSpPr>
        <p:spPr>
          <a:xfrm>
            <a:off x="3453601" y="1991425"/>
            <a:ext cx="2144581" cy="20835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9D2231-F491-47A9-9805-BD969B956CDA}"/>
              </a:ext>
            </a:extLst>
          </p:cNvPr>
          <p:cNvSpPr txBox="1"/>
          <p:nvPr/>
        </p:nvSpPr>
        <p:spPr>
          <a:xfrm rot="3682172">
            <a:off x="4306579" y="3084869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E1672F5-8846-4DBB-8FD2-E3F5084E877D}"/>
              </a:ext>
            </a:extLst>
          </p:cNvPr>
          <p:cNvSpPr txBox="1"/>
          <p:nvPr/>
        </p:nvSpPr>
        <p:spPr>
          <a:xfrm rot="17302518">
            <a:off x="3931544" y="293620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54CB76-FC72-444A-97A7-F6B563DF9F13}"/>
              </a:ext>
            </a:extLst>
          </p:cNvPr>
          <p:cNvSpPr txBox="1"/>
          <p:nvPr/>
        </p:nvSpPr>
        <p:spPr>
          <a:xfrm rot="4549563">
            <a:off x="4670978" y="3928617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697476C-6F51-476A-BC73-479F59D44D56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6148C1-7741-4F1F-B2B1-8D3F6A9F7A8B}"/>
              </a:ext>
            </a:extLst>
          </p:cNvPr>
          <p:cNvSpPr txBox="1"/>
          <p:nvPr/>
        </p:nvSpPr>
        <p:spPr>
          <a:xfrm rot="17844366">
            <a:off x="3663003" y="361551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7950508-25F3-4CAE-A655-DC9723D47905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2681321-4E28-4B99-A723-6BFB1A8E7B30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8EBAED2-D9FC-4D24-9BBB-A7DB7E7EFC3B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5D542B3-7FAB-4D96-83F0-8725F1DB83AB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9DBFA42-B2FD-4B37-8AC3-2E204B7CA35A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E926ED7-A873-4F5A-AD99-D3AD30E46B1D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03FC49F-FB80-47A5-9DA4-E1646BC2350A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8C157B63-7BA6-4498-ACA0-68256EB6D038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上の 2 つの角を切り取る 17">
            <a:extLst>
              <a:ext uri="{FF2B5EF4-FFF2-40B4-BE49-F238E27FC236}">
                <a16:creationId xmlns:a16="http://schemas.microsoft.com/office/drawing/2014/main" id="{48D75695-F003-4AEC-88B7-EC6429AFD361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0CEBB8-6361-46EF-A792-36AAB8AF2847}"/>
              </a:ext>
            </a:extLst>
          </p:cNvPr>
          <p:cNvSpPr txBox="1"/>
          <p:nvPr/>
        </p:nvSpPr>
        <p:spPr>
          <a:xfrm rot="18781809">
            <a:off x="3227078" y="4282571"/>
            <a:ext cx="93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D582F87-CB55-4A4C-A0D1-55E2B59C8248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F3CEDFD-0D3D-4B36-B02E-62E0066A6555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9BD8C6-0D58-4652-9D5C-DF8710A0CC3E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random_point</a:t>
            </a:r>
            <a:endParaRPr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A1C72139-5FDF-4F63-87AB-7D7221775FB8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01CC6ADD-2492-42F5-AEC7-130E930E8893}"/>
              </a:ext>
            </a:extLst>
          </p:cNvPr>
          <p:cNvSpPr/>
          <p:nvPr/>
        </p:nvSpPr>
        <p:spPr>
          <a:xfrm>
            <a:off x="4848388" y="3549448"/>
            <a:ext cx="361362" cy="35369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C1F326E-63EE-45EB-8D79-A0830AE2E4FE}"/>
              </a:ext>
            </a:extLst>
          </p:cNvPr>
          <p:cNvSpPr/>
          <p:nvPr/>
        </p:nvSpPr>
        <p:spPr>
          <a:xfrm>
            <a:off x="4150378" y="336119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BDF2235-5974-42A5-90EA-19CA02257C00}"/>
              </a:ext>
            </a:extLst>
          </p:cNvPr>
          <p:cNvSpPr/>
          <p:nvPr/>
        </p:nvSpPr>
        <p:spPr>
          <a:xfrm>
            <a:off x="4348746" y="2767721"/>
            <a:ext cx="361362" cy="35369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A42CFD7-F129-4523-91D4-22F7567C34EF}"/>
              </a:ext>
            </a:extLst>
          </p:cNvPr>
          <p:cNvCxnSpPr>
            <a:cxnSpLocks/>
          </p:cNvCxnSpPr>
          <p:nvPr/>
        </p:nvCxnSpPr>
        <p:spPr>
          <a:xfrm flipH="1">
            <a:off x="4412890" y="1668544"/>
            <a:ext cx="435498" cy="12264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E215E6A-C718-43A4-87A9-F065E13E167E}"/>
              </a:ext>
            </a:extLst>
          </p:cNvPr>
          <p:cNvSpPr txBox="1"/>
          <p:nvPr/>
        </p:nvSpPr>
        <p:spPr>
          <a:xfrm>
            <a:off x="4282284" y="1275108"/>
            <a:ext cx="138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new node</a:t>
            </a:r>
            <a:endParaRPr kumimoji="1" lang="ja-JP" altLang="en-US" dirty="0"/>
          </a:p>
        </p:txBody>
      </p:sp>
      <p:sp>
        <p:nvSpPr>
          <p:cNvPr id="34" name="乗算記号 33">
            <a:extLst>
              <a:ext uri="{FF2B5EF4-FFF2-40B4-BE49-F238E27FC236}">
                <a16:creationId xmlns:a16="http://schemas.microsoft.com/office/drawing/2014/main" id="{FA73C9D6-0960-4713-92E3-0B46466D83E3}"/>
              </a:ext>
            </a:extLst>
          </p:cNvPr>
          <p:cNvSpPr/>
          <p:nvPr/>
        </p:nvSpPr>
        <p:spPr>
          <a:xfrm rot="20502258">
            <a:off x="4868300" y="3854747"/>
            <a:ext cx="526732" cy="479417"/>
          </a:xfrm>
          <a:prstGeom prst="mathMultiply">
            <a:avLst>
              <a:gd name="adj1" fmla="val 9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9ACE4CE0-F13D-45F6-BA25-2F2A222ED0A0}"/>
              </a:ext>
            </a:extLst>
          </p:cNvPr>
          <p:cNvCxnSpPr/>
          <p:nvPr/>
        </p:nvCxnSpPr>
        <p:spPr>
          <a:xfrm flipV="1">
            <a:off x="5277005" y="3373544"/>
            <a:ext cx="854810" cy="6551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83600DA-57BE-4FE8-9D5B-F76C2776AF0A}"/>
              </a:ext>
            </a:extLst>
          </p:cNvPr>
          <p:cNvSpPr txBox="1"/>
          <p:nvPr/>
        </p:nvSpPr>
        <p:spPr>
          <a:xfrm>
            <a:off x="6068824" y="3243298"/>
            <a:ext cx="101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cut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D32DAB3-4F4F-4609-ACD5-C5AE4A51B614}"/>
              </a:ext>
            </a:extLst>
          </p:cNvPr>
          <p:cNvCxnSpPr/>
          <p:nvPr/>
        </p:nvCxnSpPr>
        <p:spPr>
          <a:xfrm flipV="1">
            <a:off x="4809272" y="2546000"/>
            <a:ext cx="854810" cy="6551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717E29-5ADC-4541-8547-7541427C429D}"/>
              </a:ext>
            </a:extLst>
          </p:cNvPr>
          <p:cNvSpPr txBox="1"/>
          <p:nvPr/>
        </p:nvSpPr>
        <p:spPr>
          <a:xfrm>
            <a:off x="5632932" y="2328629"/>
            <a:ext cx="8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70C0"/>
                </a:solidFill>
              </a:rPr>
              <a:t>rewire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2DE0840-46C0-435D-BC6F-91BE83637E43}"/>
              </a:ext>
            </a:extLst>
          </p:cNvPr>
          <p:cNvSpPr txBox="1"/>
          <p:nvPr/>
        </p:nvSpPr>
        <p:spPr>
          <a:xfrm rot="16819921">
            <a:off x="4605752" y="4559592"/>
            <a:ext cx="101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BA8ADB7-A19F-4AB9-8230-155446F29335}"/>
              </a:ext>
            </a:extLst>
          </p:cNvPr>
          <p:cNvSpPr txBox="1"/>
          <p:nvPr/>
        </p:nvSpPr>
        <p:spPr>
          <a:xfrm rot="10800000">
            <a:off x="4030140" y="5078969"/>
            <a:ext cx="102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47B6A3C-CE76-4E9F-B5F0-FF231DE7AB73}"/>
              </a:ext>
            </a:extLst>
          </p:cNvPr>
          <p:cNvSpPr txBox="1"/>
          <p:nvPr/>
        </p:nvSpPr>
        <p:spPr>
          <a:xfrm rot="4346551">
            <a:off x="3609348" y="4498077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C6ECCBB9-0189-467A-AA33-159C0466B216}"/>
              </a:ext>
            </a:extLst>
          </p:cNvPr>
          <p:cNvSpPr/>
          <p:nvPr/>
        </p:nvSpPr>
        <p:spPr>
          <a:xfrm>
            <a:off x="3761147" y="421613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A6D69F1-9FB1-4B6B-9CA1-B1C529FF3901}"/>
              </a:ext>
            </a:extLst>
          </p:cNvPr>
          <p:cNvSpPr/>
          <p:nvPr/>
        </p:nvSpPr>
        <p:spPr>
          <a:xfrm>
            <a:off x="4050195" y="506663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CE83B94E-2F53-41FA-9D09-18EE51B4DCE7}"/>
              </a:ext>
            </a:extLst>
          </p:cNvPr>
          <p:cNvSpPr/>
          <p:nvPr/>
        </p:nvSpPr>
        <p:spPr>
          <a:xfrm>
            <a:off x="4893829" y="5085283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9D63D91D-9D39-4088-B1D7-E08940C75E08}"/>
              </a:ext>
            </a:extLst>
          </p:cNvPr>
          <p:cNvSpPr/>
          <p:nvPr/>
        </p:nvSpPr>
        <p:spPr>
          <a:xfrm>
            <a:off x="5045773" y="425925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67BD111-A726-465B-AC46-5AE167DC43D8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1ED4252-35DA-4226-985C-1F53B1DCDEEF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C31BF1F4-D967-44E1-BDF6-DB00CC67A8AA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C31BF1F4-D967-44E1-BDF6-DB00CC67A8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2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FCB60165-E814-431C-A5C5-42AFE187ACF5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FCB60165-E814-431C-A5C5-42AFE187A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7769DC4-A8DE-4E46-9384-3B17FBD557F3}"/>
                  </a:ext>
                </a:extLst>
              </p:cNvPr>
              <p:cNvSpPr txBox="1"/>
              <p:nvPr/>
            </p:nvSpPr>
            <p:spPr>
              <a:xfrm>
                <a:off x="4384609" y="278472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7769DC4-A8DE-4E46-9384-3B17FBD55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609" y="2784728"/>
                <a:ext cx="315727" cy="276999"/>
              </a:xfrm>
              <a:prstGeom prst="rect">
                <a:avLst/>
              </a:prstGeom>
              <a:blipFill>
                <a:blip r:embed="rId4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C63BA36F-A23F-4DD2-9444-C513C0B0231D}"/>
                  </a:ext>
                </a:extLst>
              </p:cNvPr>
              <p:cNvSpPr txBox="1"/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C63BA36F-A23F-4DD2-9444-C513C0B02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blipFill>
                <a:blip r:embed="rId5"/>
                <a:stretch>
                  <a:fillRect l="-19608" r="-784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0681CD35-7C6C-4739-ADF5-C530907A1491}"/>
                  </a:ext>
                </a:extLst>
              </p:cNvPr>
              <p:cNvSpPr txBox="1"/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0681CD35-7C6C-4739-ADF5-C530907A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blipFill>
                <a:blip r:embed="rId6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4DCD633-9D39-4222-A231-226C9B702B29}"/>
                  </a:ext>
                </a:extLst>
              </p:cNvPr>
              <p:cNvSpPr txBox="1"/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4DCD633-9D39-4222-A231-226C9B702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blipFill>
                <a:blip r:embed="rId7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81295F4-EF16-4822-B8AF-0B5B7EACBC14}"/>
                  </a:ext>
                </a:extLst>
              </p:cNvPr>
              <p:cNvSpPr txBox="1"/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81295F4-EF16-4822-B8AF-0B5B7EACB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blipFill>
                <a:blip r:embed="rId8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BE73B5A-09BC-43E0-8F70-81F59164BB7A}"/>
                  </a:ext>
                </a:extLst>
              </p:cNvPr>
              <p:cNvSpPr txBox="1"/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BE73B5A-09BC-43E0-8F70-81F59164B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blipFill>
                <a:blip r:embed="rId9"/>
                <a:stretch>
                  <a:fillRect l="-19231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CD9D4417-6581-4DD8-A9F0-56F2F5A93866}"/>
                  </a:ext>
                </a:extLst>
              </p:cNvPr>
              <p:cNvSpPr txBox="1"/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CD9D4417-6581-4DD8-A9F0-56F2F5A9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blipFill>
                <a:blip r:embed="rId10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13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29A4C8B-28BD-42AD-B936-A839A16E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8D6168-9B55-48ED-A3B4-EBFA165CB74A}"/>
              </a:ext>
            </a:extLst>
          </p:cNvPr>
          <p:cNvSpPr txBox="1"/>
          <p:nvPr/>
        </p:nvSpPr>
        <p:spPr>
          <a:xfrm rot="17060370">
            <a:off x="6690147" y="2452436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DC94F6-F221-49DC-832B-526ED0C027FF}"/>
              </a:ext>
            </a:extLst>
          </p:cNvPr>
          <p:cNvSpPr txBox="1"/>
          <p:nvPr/>
        </p:nvSpPr>
        <p:spPr>
          <a:xfrm rot="20826084">
            <a:off x="6301873" y="2792114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EBDCA5-9E9A-4276-8369-80948F4F087A}"/>
              </a:ext>
            </a:extLst>
          </p:cNvPr>
          <p:cNvSpPr txBox="1"/>
          <p:nvPr/>
        </p:nvSpPr>
        <p:spPr>
          <a:xfrm rot="16200000">
            <a:off x="4339818" y="2514868"/>
            <a:ext cx="1037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CA12DE-41BB-4183-A5C2-7F1383F1E19F}"/>
              </a:ext>
            </a:extLst>
          </p:cNvPr>
          <p:cNvSpPr txBox="1"/>
          <p:nvPr/>
        </p:nvSpPr>
        <p:spPr>
          <a:xfrm rot="20752308">
            <a:off x="6554688" y="2236670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A0B2AA-CE82-49D3-BC4E-71F19FE67C5C}"/>
              </a:ext>
            </a:extLst>
          </p:cNvPr>
          <p:cNvSpPr txBox="1"/>
          <p:nvPr/>
        </p:nvSpPr>
        <p:spPr>
          <a:xfrm rot="20826084">
            <a:off x="5514082" y="2925193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E4AAA1-ACFC-4721-9666-0A708525B427}"/>
              </a:ext>
            </a:extLst>
          </p:cNvPr>
          <p:cNvSpPr txBox="1"/>
          <p:nvPr/>
        </p:nvSpPr>
        <p:spPr>
          <a:xfrm rot="20898555">
            <a:off x="5236165" y="2096918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2C556B-7184-4089-BE05-E6D30C378C6F}"/>
              </a:ext>
            </a:extLst>
          </p:cNvPr>
          <p:cNvSpPr txBox="1"/>
          <p:nvPr/>
        </p:nvSpPr>
        <p:spPr>
          <a:xfrm rot="1274893">
            <a:off x="5933346" y="2208492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06A0CE-77D0-4CD9-BD12-E3AD804BF998}"/>
              </a:ext>
            </a:extLst>
          </p:cNvPr>
          <p:cNvSpPr txBox="1"/>
          <p:nvPr/>
        </p:nvSpPr>
        <p:spPr>
          <a:xfrm rot="1768119">
            <a:off x="3740689" y="4218126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126DE2D-7569-410F-9127-4161D5610353}"/>
              </a:ext>
            </a:extLst>
          </p:cNvPr>
          <p:cNvSpPr txBox="1"/>
          <p:nvPr/>
        </p:nvSpPr>
        <p:spPr>
          <a:xfrm rot="8031305">
            <a:off x="4718850" y="3435431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D1DDC9-6EB7-49FF-8F94-926BB74A310A}"/>
              </a:ext>
            </a:extLst>
          </p:cNvPr>
          <p:cNvSpPr txBox="1"/>
          <p:nvPr/>
        </p:nvSpPr>
        <p:spPr>
          <a:xfrm rot="1171050">
            <a:off x="4424009" y="4559246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8084841-AA71-405E-B353-5B25EA8F2F5F}"/>
              </a:ext>
            </a:extLst>
          </p:cNvPr>
          <p:cNvSpPr txBox="1"/>
          <p:nvPr/>
        </p:nvSpPr>
        <p:spPr>
          <a:xfrm rot="19144050">
            <a:off x="4230854" y="2975405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6739773-D0DB-4D7A-ACF5-DD94132A94F6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9FCA431-5954-46C9-9A15-35EFFB13012D}"/>
              </a:ext>
            </a:extLst>
          </p:cNvPr>
          <p:cNvSpPr txBox="1"/>
          <p:nvPr/>
        </p:nvSpPr>
        <p:spPr>
          <a:xfrm rot="17844366">
            <a:off x="3663003" y="361551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1FE160E-6407-431D-AC07-8384DCB94D75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89F396B-AA4B-4436-9D11-81F8D7C5CB6F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E377000-663A-48E1-8E3E-20F39D2DAB67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945E9EF-8CDA-4121-B09C-CFEDAEE1A9A5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375DC98-0AD4-4CF2-9C50-19227C6C052E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A910D13-872A-427E-A71F-BFA5C6CBDD03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0593C5B-95FA-4A11-83E9-4BD8B8FBB73D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FC5FBD2-789D-4FE7-B3D9-F6FF5253A36C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3FE2126-9CD0-4730-B211-5ABC012A4CFC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上の 2 つの角を切り取る 25">
            <a:extLst>
              <a:ext uri="{FF2B5EF4-FFF2-40B4-BE49-F238E27FC236}">
                <a16:creationId xmlns:a16="http://schemas.microsoft.com/office/drawing/2014/main" id="{07CE92DB-259C-48E1-BCBE-696D403C959D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6861998-5C27-423E-BBDC-35AE2801BC64}"/>
              </a:ext>
            </a:extLst>
          </p:cNvPr>
          <p:cNvSpPr txBox="1"/>
          <p:nvPr/>
        </p:nvSpPr>
        <p:spPr>
          <a:xfrm rot="18781809">
            <a:off x="3227078" y="4282571"/>
            <a:ext cx="93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67BD6BB-F248-4B9B-BB94-ECD1646D3A85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A82640D8-0AFB-44E5-8BC8-C7705A6D4A7B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93EC614-F162-4D64-B391-309B325434D9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random_point</a:t>
            </a:r>
            <a:endParaRPr kumimoji="1"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CA9B3F3-632F-4086-AE73-6BF7DFF53189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DA5EB086-99CB-40B5-9D33-D7925231FFB7}"/>
              </a:ext>
            </a:extLst>
          </p:cNvPr>
          <p:cNvSpPr/>
          <p:nvPr/>
        </p:nvSpPr>
        <p:spPr>
          <a:xfrm>
            <a:off x="4150378" y="336119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E015EFC-69BA-42C3-82BC-82337E9DCC78}"/>
              </a:ext>
            </a:extLst>
          </p:cNvPr>
          <p:cNvSpPr txBox="1"/>
          <p:nvPr/>
        </p:nvSpPr>
        <p:spPr>
          <a:xfrm rot="18706964">
            <a:off x="4612688" y="2486960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9D642C7-5227-46F4-B48C-5FED364C09FE}"/>
              </a:ext>
            </a:extLst>
          </p:cNvPr>
          <p:cNvSpPr/>
          <p:nvPr/>
        </p:nvSpPr>
        <p:spPr>
          <a:xfrm>
            <a:off x="3761147" y="421613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32B4333D-D959-4D85-BB5E-671251A7DD67}"/>
              </a:ext>
            </a:extLst>
          </p:cNvPr>
          <p:cNvSpPr/>
          <p:nvPr/>
        </p:nvSpPr>
        <p:spPr>
          <a:xfrm>
            <a:off x="4368268" y="453135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3A1EE79E-1F6D-4851-A8F5-C324A4037DA5}"/>
              </a:ext>
            </a:extLst>
          </p:cNvPr>
          <p:cNvSpPr/>
          <p:nvPr/>
        </p:nvSpPr>
        <p:spPr>
          <a:xfrm>
            <a:off x="4807809" y="378446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3F5D65B0-C5AE-42B0-B52D-E4902649AB30}"/>
              </a:ext>
            </a:extLst>
          </p:cNvPr>
          <p:cNvSpPr/>
          <p:nvPr/>
        </p:nvSpPr>
        <p:spPr>
          <a:xfrm>
            <a:off x="5411648" y="3160554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DFF44D3-4840-4C54-9D12-C09479FDB7BB}"/>
              </a:ext>
            </a:extLst>
          </p:cNvPr>
          <p:cNvSpPr/>
          <p:nvPr/>
        </p:nvSpPr>
        <p:spPr>
          <a:xfrm>
            <a:off x="6211681" y="295238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FAA418B8-D225-4EFE-80E2-5C841D10505B}"/>
              </a:ext>
            </a:extLst>
          </p:cNvPr>
          <p:cNvSpPr/>
          <p:nvPr/>
        </p:nvSpPr>
        <p:spPr>
          <a:xfrm>
            <a:off x="6556482" y="247137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CFF5187B-B718-4893-B406-E3E7EE2E6EF1}"/>
              </a:ext>
            </a:extLst>
          </p:cNvPr>
          <p:cNvSpPr/>
          <p:nvPr/>
        </p:nvSpPr>
        <p:spPr>
          <a:xfrm>
            <a:off x="4734951" y="295238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58DB7EE4-57D4-4E8E-AFB4-591FA59BFEC8}"/>
              </a:ext>
            </a:extLst>
          </p:cNvPr>
          <p:cNvSpPr/>
          <p:nvPr/>
        </p:nvSpPr>
        <p:spPr>
          <a:xfrm>
            <a:off x="5185474" y="2357030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5D4384D9-7808-4B19-93C5-45CE6438DD97}"/>
              </a:ext>
            </a:extLst>
          </p:cNvPr>
          <p:cNvSpPr/>
          <p:nvPr/>
        </p:nvSpPr>
        <p:spPr>
          <a:xfrm>
            <a:off x="5876956" y="2200613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237EF3A0-D6D3-4E57-A0F4-F119C5CECC1C}"/>
              </a:ext>
            </a:extLst>
          </p:cNvPr>
          <p:cNvSpPr/>
          <p:nvPr/>
        </p:nvSpPr>
        <p:spPr>
          <a:xfrm>
            <a:off x="4734664" y="22637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FB6D926-964D-41F4-8ED3-99CC0855C3AE}"/>
              </a:ext>
            </a:extLst>
          </p:cNvPr>
          <p:cNvSpPr/>
          <p:nvPr/>
        </p:nvSpPr>
        <p:spPr>
          <a:xfrm>
            <a:off x="7008210" y="2857920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8DB3F313-3F6D-4F70-A0DF-9459672C7FC1}"/>
              </a:ext>
            </a:extLst>
          </p:cNvPr>
          <p:cNvSpPr/>
          <p:nvPr/>
        </p:nvSpPr>
        <p:spPr>
          <a:xfrm>
            <a:off x="4989528" y="478335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0A0C7F-D654-42DD-9CE6-2C2816C0D0BB}"/>
              </a:ext>
            </a:extLst>
          </p:cNvPr>
          <p:cNvSpPr txBox="1"/>
          <p:nvPr/>
        </p:nvSpPr>
        <p:spPr>
          <a:xfrm rot="15498458">
            <a:off x="4599760" y="4175176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EC4631BD-99EC-4B1C-AD3A-48D71D3E30ED}"/>
              </a:ext>
            </a:extLst>
          </p:cNvPr>
          <p:cNvSpPr/>
          <p:nvPr/>
        </p:nvSpPr>
        <p:spPr>
          <a:xfrm>
            <a:off x="3430829" y="2376597"/>
            <a:ext cx="3913632" cy="2539217"/>
          </a:xfrm>
          <a:custGeom>
            <a:avLst/>
            <a:gdLst>
              <a:gd name="connsiteX0" fmla="*/ 0 w 3913632"/>
              <a:gd name="connsiteY0" fmla="*/ 2539217 h 2539217"/>
              <a:gd name="connsiteX1" fmla="*/ 468173 w 3913632"/>
              <a:gd name="connsiteY1" fmla="*/ 2027153 h 2539217"/>
              <a:gd name="connsiteX2" fmla="*/ 914400 w 3913632"/>
              <a:gd name="connsiteY2" fmla="*/ 1200536 h 2539217"/>
              <a:gd name="connsiteX3" fmla="*/ 1484985 w 3913632"/>
              <a:gd name="connsiteY3" fmla="*/ 746993 h 2539217"/>
              <a:gd name="connsiteX4" fmla="*/ 1865376 w 3913632"/>
              <a:gd name="connsiteY4" fmla="*/ 191038 h 2539217"/>
              <a:gd name="connsiteX5" fmla="*/ 2553005 w 3913632"/>
              <a:gd name="connsiteY5" fmla="*/ 843 h 2539217"/>
              <a:gd name="connsiteX6" fmla="*/ 3218688 w 3913632"/>
              <a:gd name="connsiteY6" fmla="*/ 249560 h 2539217"/>
              <a:gd name="connsiteX7" fmla="*/ 3913632 w 3913632"/>
              <a:gd name="connsiteY7" fmla="*/ 81310 h 2539217"/>
              <a:gd name="connsiteX8" fmla="*/ 3913632 w 3913632"/>
              <a:gd name="connsiteY8" fmla="*/ 81310 h 253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3632" h="2539217">
                <a:moveTo>
                  <a:pt x="0" y="2539217"/>
                </a:moveTo>
                <a:cubicBezTo>
                  <a:pt x="157886" y="2394741"/>
                  <a:pt x="315773" y="2250266"/>
                  <a:pt x="468173" y="2027153"/>
                </a:cubicBezTo>
                <a:cubicBezTo>
                  <a:pt x="620573" y="1804040"/>
                  <a:pt x="744931" y="1413896"/>
                  <a:pt x="914400" y="1200536"/>
                </a:cubicBezTo>
                <a:cubicBezTo>
                  <a:pt x="1083869" y="987176"/>
                  <a:pt x="1326489" y="915243"/>
                  <a:pt x="1484985" y="746993"/>
                </a:cubicBezTo>
                <a:cubicBezTo>
                  <a:pt x="1643481" y="578743"/>
                  <a:pt x="1687373" y="315396"/>
                  <a:pt x="1865376" y="191038"/>
                </a:cubicBezTo>
                <a:cubicBezTo>
                  <a:pt x="2043379" y="66680"/>
                  <a:pt x="2327453" y="-8911"/>
                  <a:pt x="2553005" y="843"/>
                </a:cubicBezTo>
                <a:cubicBezTo>
                  <a:pt x="2778557" y="10597"/>
                  <a:pt x="2991917" y="236149"/>
                  <a:pt x="3218688" y="249560"/>
                </a:cubicBezTo>
                <a:cubicBezTo>
                  <a:pt x="3445459" y="262971"/>
                  <a:pt x="3913632" y="81310"/>
                  <a:pt x="3913632" y="81310"/>
                </a:cubicBezTo>
                <a:lnTo>
                  <a:pt x="3913632" y="8131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9E35803-2A26-4CBA-BD79-9A6CEE43862E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0BABC64D-BBDE-4470-9B0A-EB925EE8EE38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0BABC64D-BBDE-4470-9B0A-EB925EE8E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2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3A0BAD4B-3A15-433A-8348-AEBEA89AF700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3A0BAD4B-3A15-433A-8348-AEBEA89AF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373207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7A400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277</TotalTime>
  <Words>294</Words>
  <Application>Microsoft Office PowerPoint</Application>
  <PresentationFormat>ワイド画面</PresentationFormat>
  <Paragraphs>200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メイリオ</vt:lpstr>
      <vt:lpstr>游ゴシック</vt:lpstr>
      <vt:lpstr>Cambria Math</vt:lpstr>
      <vt:lpstr>Segoe UI</vt:lpstr>
      <vt:lpstr>Wingdings 2</vt:lpstr>
      <vt:lpstr>配当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木南 貴志</dc:creator>
  <cp:lastModifiedBy>木南　貴志</cp:lastModifiedBy>
  <cp:revision>56</cp:revision>
  <dcterms:created xsi:type="dcterms:W3CDTF">2019-06-13T15:33:34Z</dcterms:created>
  <dcterms:modified xsi:type="dcterms:W3CDTF">2020-09-13T16:35:04Z</dcterms:modified>
</cp:coreProperties>
</file>