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400"/>
    <a:srgbClr val="35DE00"/>
    <a:srgbClr val="239200"/>
    <a:srgbClr val="8DFF69"/>
    <a:srgbClr val="3CFA00"/>
    <a:srgbClr val="73FF47"/>
    <a:srgbClr val="218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2020/9/13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27A40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E1F286F-25F1-40F0-9861-BB3D3E6605C6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7D45697-B1B2-45D7-BE88-45B7AD0DC872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4B063EC-D751-4926-BAA9-C7B785B0EF9E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上の 2 つの角を切り取る 26">
            <a:extLst>
              <a:ext uri="{FF2B5EF4-FFF2-40B4-BE49-F238E27FC236}">
                <a16:creationId xmlns:a16="http://schemas.microsoft.com/office/drawing/2014/main" id="{E2C771EF-8131-482F-9574-CE23929264B9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31846-1742-4301-A04D-B1353391B878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6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31846-1742-4301-A04D-B1353391B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6721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FCC8071-C013-4A1A-A4C6-9A7A858E3A08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FCC8071-C013-4A1A-A4C6-9A7A858E3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F12A7D38-E5BC-4250-9744-639EE8C66E1D}"/>
              </a:ext>
            </a:extLst>
          </p:cNvPr>
          <p:cNvSpPr/>
          <p:nvPr/>
        </p:nvSpPr>
        <p:spPr>
          <a:xfrm>
            <a:off x="8897322" y="2589684"/>
            <a:ext cx="226244" cy="2542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1302FA8-83E6-45CD-917E-9665A04E8213}"/>
              </a:ext>
            </a:extLst>
          </p:cNvPr>
          <p:cNvSpPr/>
          <p:nvPr/>
        </p:nvSpPr>
        <p:spPr>
          <a:xfrm>
            <a:off x="8875109" y="3270237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422C54D-3E36-4686-B857-56C9E9594230}"/>
              </a:ext>
            </a:extLst>
          </p:cNvPr>
          <p:cNvCxnSpPr/>
          <p:nvPr/>
        </p:nvCxnSpPr>
        <p:spPr>
          <a:xfrm>
            <a:off x="8875109" y="4049751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AF64012-2F48-4126-8F31-F794112D4D3E}"/>
              </a:ext>
            </a:extLst>
          </p:cNvPr>
          <p:cNvCxnSpPr/>
          <p:nvPr/>
        </p:nvCxnSpPr>
        <p:spPr>
          <a:xfrm>
            <a:off x="8875109" y="4686590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6ECA912-181A-4549-9B35-BD1F8381009C}"/>
              </a:ext>
            </a:extLst>
          </p:cNvPr>
          <p:cNvSpPr txBox="1"/>
          <p:nvPr/>
        </p:nvSpPr>
        <p:spPr>
          <a:xfrm>
            <a:off x="9231190" y="2577900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AFD031-311E-4B01-8C7C-72553635CA4D}"/>
              </a:ext>
            </a:extLst>
          </p:cNvPr>
          <p:cNvSpPr txBox="1"/>
          <p:nvPr/>
        </p:nvSpPr>
        <p:spPr>
          <a:xfrm>
            <a:off x="9231191" y="3207200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BAFD1F-304B-4FCF-A58A-BE141A667890}"/>
              </a:ext>
            </a:extLst>
          </p:cNvPr>
          <p:cNvSpPr txBox="1"/>
          <p:nvPr/>
        </p:nvSpPr>
        <p:spPr>
          <a:xfrm>
            <a:off x="9288535" y="3883938"/>
            <a:ext cx="228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94674F5-1183-4956-A5CB-C31DDE65C717}"/>
              </a:ext>
            </a:extLst>
          </p:cNvPr>
          <p:cNvSpPr txBox="1"/>
          <p:nvPr/>
        </p:nvSpPr>
        <p:spPr>
          <a:xfrm>
            <a:off x="9247813" y="4532395"/>
            <a:ext cx="28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39A44CD-A7C6-48CC-97E0-8BBC56671B48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obstacle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53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243B78-69A5-4252-B601-9602F56212F0}"/>
              </a:ext>
            </a:extLst>
          </p:cNvPr>
          <p:cNvSpPr txBox="1"/>
          <p:nvPr/>
        </p:nvSpPr>
        <p:spPr>
          <a:xfrm rot="12983562">
            <a:off x="5083810" y="2504057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30DBEC-D380-4468-BAB2-872FF9DFA498}"/>
              </a:ext>
            </a:extLst>
          </p:cNvPr>
          <p:cNvSpPr txBox="1"/>
          <p:nvPr/>
        </p:nvSpPr>
        <p:spPr>
          <a:xfrm rot="14647211">
            <a:off x="6652665" y="231573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6FA11D-C325-471F-80D6-5D81F7336E56}"/>
              </a:ext>
            </a:extLst>
          </p:cNvPr>
          <p:cNvSpPr txBox="1"/>
          <p:nvPr/>
        </p:nvSpPr>
        <p:spPr>
          <a:xfrm rot="15767107">
            <a:off x="7004495" y="327567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6F12FB-094D-4249-BA34-3C1EE21CBB8C}"/>
              </a:ext>
            </a:extLst>
          </p:cNvPr>
          <p:cNvSpPr txBox="1"/>
          <p:nvPr/>
        </p:nvSpPr>
        <p:spPr>
          <a:xfrm rot="16678005">
            <a:off x="7024575" y="424985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4C6E69-03A3-411F-9045-FA0E0EA8FDEE}"/>
              </a:ext>
            </a:extLst>
          </p:cNvPr>
          <p:cNvSpPr txBox="1"/>
          <p:nvPr/>
        </p:nvSpPr>
        <p:spPr>
          <a:xfrm rot="21446726">
            <a:off x="6576564" y="49146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C6DFE8-6648-4CEA-976C-B9CBB9012898}"/>
              </a:ext>
            </a:extLst>
          </p:cNvPr>
          <p:cNvSpPr txBox="1"/>
          <p:nvPr/>
        </p:nvSpPr>
        <p:spPr>
          <a:xfrm rot="275616">
            <a:off x="5679938" y="492902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06FDC2-6278-46EE-ADDF-CD0670DA9D03}"/>
              </a:ext>
            </a:extLst>
          </p:cNvPr>
          <p:cNvSpPr txBox="1"/>
          <p:nvPr/>
        </p:nvSpPr>
        <p:spPr>
          <a:xfrm rot="800989">
            <a:off x="4963145" y="4892143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3DDC5B6-2DB0-4D6C-9FFE-D36B26A4671A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A6362A-DD54-4786-A0CF-CC4023668662}"/>
              </a:ext>
            </a:extLst>
          </p:cNvPr>
          <p:cNvSpPr txBox="1"/>
          <p:nvPr/>
        </p:nvSpPr>
        <p:spPr>
          <a:xfrm rot="19789144">
            <a:off x="6528867" y="2195752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46BE0F-4CD9-42F0-BEA5-F05AEC3E7A87}"/>
              </a:ext>
            </a:extLst>
          </p:cNvPr>
          <p:cNvSpPr txBox="1"/>
          <p:nvPr/>
        </p:nvSpPr>
        <p:spPr>
          <a:xfrm rot="19949744">
            <a:off x="6012957" y="2632079"/>
            <a:ext cx="87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C99066-DBF6-46AA-A441-16CC72DCABC8}"/>
              </a:ext>
            </a:extLst>
          </p:cNvPr>
          <p:cNvSpPr txBox="1"/>
          <p:nvPr/>
        </p:nvSpPr>
        <p:spPr>
          <a:xfrm rot="19949744">
            <a:off x="5294327" y="286622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9CF100-B316-4333-98C2-A771E503E13F}"/>
              </a:ext>
            </a:extLst>
          </p:cNvPr>
          <p:cNvSpPr txBox="1"/>
          <p:nvPr/>
        </p:nvSpPr>
        <p:spPr>
          <a:xfrm rot="19724752">
            <a:off x="4368440" y="340975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E5E8C2-CCD3-4F75-8F34-6AC3D81BB8D9}"/>
              </a:ext>
            </a:extLst>
          </p:cNvPr>
          <p:cNvSpPr txBox="1"/>
          <p:nvPr/>
        </p:nvSpPr>
        <p:spPr>
          <a:xfrm rot="18530949">
            <a:off x="3719025" y="3831149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65E999-E14B-4626-B758-CE4A5A0B04C8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6D4D3-3412-465F-B83B-B9D4F34F34D9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82753C0-4113-4B46-942B-3EC539C56056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6E13A51-ED28-47E0-B9C6-AC719F711480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上の 2 つの角を切り取る 19">
            <a:extLst>
              <a:ext uri="{FF2B5EF4-FFF2-40B4-BE49-F238E27FC236}">
                <a16:creationId xmlns:a16="http://schemas.microsoft.com/office/drawing/2014/main" id="{6EE7AFB4-7032-45D4-9C60-1B43A01B09BA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93060B0-7C33-4AF0-BEE7-3D6CDA365E00}"/>
              </a:ext>
            </a:extLst>
          </p:cNvPr>
          <p:cNvSpPr/>
          <p:nvPr/>
        </p:nvSpPr>
        <p:spPr>
          <a:xfrm>
            <a:off x="3880692" y="4534601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19E0E6C-D43E-42AF-B588-1A88D74B7020}"/>
              </a:ext>
            </a:extLst>
          </p:cNvPr>
          <p:cNvSpPr/>
          <p:nvPr/>
        </p:nvSpPr>
        <p:spPr>
          <a:xfrm>
            <a:off x="4437661" y="394128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97AB67-DEF6-417B-9683-2E291EA1C5E2}"/>
              </a:ext>
            </a:extLst>
          </p:cNvPr>
          <p:cNvSpPr/>
          <p:nvPr/>
        </p:nvSpPr>
        <p:spPr>
          <a:xfrm>
            <a:off x="5605798" y="5082886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BD132A8-23F1-4824-B9BB-6A4D04A71B2A}"/>
              </a:ext>
            </a:extLst>
          </p:cNvPr>
          <p:cNvSpPr/>
          <p:nvPr/>
        </p:nvSpPr>
        <p:spPr>
          <a:xfrm>
            <a:off x="6487203" y="5124206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FBE7F9B-1449-4E2E-8E36-2E50531E549C}"/>
              </a:ext>
            </a:extLst>
          </p:cNvPr>
          <p:cNvSpPr/>
          <p:nvPr/>
        </p:nvSpPr>
        <p:spPr>
          <a:xfrm>
            <a:off x="7602407" y="5057430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FD462-603B-4AFC-B112-1241673BFE3F}"/>
              </a:ext>
            </a:extLst>
          </p:cNvPr>
          <p:cNvSpPr/>
          <p:nvPr/>
        </p:nvSpPr>
        <p:spPr>
          <a:xfrm>
            <a:off x="7750108" y="4068391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F613373-62CF-4E31-947D-A957E2630E2F}"/>
              </a:ext>
            </a:extLst>
          </p:cNvPr>
          <p:cNvSpPr/>
          <p:nvPr/>
        </p:nvSpPr>
        <p:spPr>
          <a:xfrm>
            <a:off x="7620974" y="3122432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1EA0A94-E5DB-4D77-84F7-CB3CFCB7B92B}"/>
              </a:ext>
            </a:extLst>
          </p:cNvPr>
          <p:cNvSpPr/>
          <p:nvPr/>
        </p:nvSpPr>
        <p:spPr>
          <a:xfrm>
            <a:off x="4939066" y="4941204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4967BAD-D401-417C-B90C-73F4951611B5}"/>
              </a:ext>
            </a:extLst>
          </p:cNvPr>
          <p:cNvSpPr/>
          <p:nvPr/>
        </p:nvSpPr>
        <p:spPr>
          <a:xfrm>
            <a:off x="5360698" y="3358297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91F79BC-53BD-4543-975F-8A241A1A0BEA}"/>
              </a:ext>
            </a:extLst>
          </p:cNvPr>
          <p:cNvSpPr/>
          <p:nvPr/>
        </p:nvSpPr>
        <p:spPr>
          <a:xfrm>
            <a:off x="6141747" y="296642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A2EE647-01AA-4F90-AA8C-66B159565B93}"/>
              </a:ext>
            </a:extLst>
          </p:cNvPr>
          <p:cNvSpPr/>
          <p:nvPr/>
        </p:nvSpPr>
        <p:spPr>
          <a:xfrm>
            <a:off x="6575972" y="2714304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BCF3EF2-87E6-42B5-AA73-B633BD318694}"/>
              </a:ext>
            </a:extLst>
          </p:cNvPr>
          <p:cNvSpPr/>
          <p:nvPr/>
        </p:nvSpPr>
        <p:spPr>
          <a:xfrm>
            <a:off x="8897322" y="2589684"/>
            <a:ext cx="226244" cy="2542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1E636C3-B983-4DC2-86F2-13C5EED7BF1E}"/>
              </a:ext>
            </a:extLst>
          </p:cNvPr>
          <p:cNvSpPr/>
          <p:nvPr/>
        </p:nvSpPr>
        <p:spPr>
          <a:xfrm>
            <a:off x="8875109" y="3270237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28C35E3-E196-4EE4-9214-DCB8118419E4}"/>
              </a:ext>
            </a:extLst>
          </p:cNvPr>
          <p:cNvCxnSpPr/>
          <p:nvPr/>
        </p:nvCxnSpPr>
        <p:spPr>
          <a:xfrm>
            <a:off x="8875109" y="4049751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0036FAD-1986-40C1-80BC-AAF73409C6B4}"/>
              </a:ext>
            </a:extLst>
          </p:cNvPr>
          <p:cNvCxnSpPr/>
          <p:nvPr/>
        </p:nvCxnSpPr>
        <p:spPr>
          <a:xfrm>
            <a:off x="8875109" y="4686590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567CB3A-4E07-4AC4-9E66-71CB0534CFFD}"/>
              </a:ext>
            </a:extLst>
          </p:cNvPr>
          <p:cNvSpPr txBox="1"/>
          <p:nvPr/>
        </p:nvSpPr>
        <p:spPr>
          <a:xfrm>
            <a:off x="9231191" y="2577900"/>
            <a:ext cx="23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92726A-FC58-4A3F-BD46-F8CB0F8CFA96}"/>
              </a:ext>
            </a:extLst>
          </p:cNvPr>
          <p:cNvSpPr txBox="1"/>
          <p:nvPr/>
        </p:nvSpPr>
        <p:spPr>
          <a:xfrm>
            <a:off x="9231191" y="3207200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CA922F-248F-43F6-8652-81EC16AB779A}"/>
              </a:ext>
            </a:extLst>
          </p:cNvPr>
          <p:cNvSpPr txBox="1"/>
          <p:nvPr/>
        </p:nvSpPr>
        <p:spPr>
          <a:xfrm>
            <a:off x="9247813" y="4532395"/>
            <a:ext cx="28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EFD4035-49C6-45D5-8CBE-6EE3002637A9}"/>
              </a:ext>
            </a:extLst>
          </p:cNvPr>
          <p:cNvSpPr/>
          <p:nvPr/>
        </p:nvSpPr>
        <p:spPr>
          <a:xfrm>
            <a:off x="5523495" y="248021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7F4B3C42-0CF4-4677-8AAE-14D65EF29DE4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7F4B3C42-0CF4-4677-8AAE-14D65EF29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810AF7-CCD4-4756-A99F-5DDDEA879004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24241DAA-D690-41BD-B344-147104B37735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24241DAA-D690-41BD-B344-147104B37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3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4F3A217-C54B-4E1E-A64E-5B6900B73881}"/>
              </a:ext>
            </a:extLst>
          </p:cNvPr>
          <p:cNvSpPr txBox="1"/>
          <p:nvPr/>
        </p:nvSpPr>
        <p:spPr>
          <a:xfrm>
            <a:off x="9288535" y="3883938"/>
            <a:ext cx="228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0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964AA0-2931-4085-AFCE-B080438219E4}"/>
              </a:ext>
            </a:extLst>
          </p:cNvPr>
          <p:cNvSpPr txBox="1"/>
          <p:nvPr/>
        </p:nvSpPr>
        <p:spPr>
          <a:xfrm rot="12983562">
            <a:off x="5083810" y="2504057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8485A2-7950-4D0F-9E94-06425BE86380}"/>
              </a:ext>
            </a:extLst>
          </p:cNvPr>
          <p:cNvSpPr txBox="1"/>
          <p:nvPr/>
        </p:nvSpPr>
        <p:spPr>
          <a:xfrm rot="14647211">
            <a:off x="6652665" y="231573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76AB2F-BB61-42A7-AEE3-C7888EB1C79C}"/>
              </a:ext>
            </a:extLst>
          </p:cNvPr>
          <p:cNvSpPr txBox="1"/>
          <p:nvPr/>
        </p:nvSpPr>
        <p:spPr>
          <a:xfrm rot="15767107">
            <a:off x="7004495" y="327567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993E43-44D1-4579-B446-77FB08BA69FB}"/>
              </a:ext>
            </a:extLst>
          </p:cNvPr>
          <p:cNvSpPr txBox="1"/>
          <p:nvPr/>
        </p:nvSpPr>
        <p:spPr>
          <a:xfrm rot="16678005">
            <a:off x="7024575" y="424985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77805A-6960-4725-B79B-A960FCC153DA}"/>
              </a:ext>
            </a:extLst>
          </p:cNvPr>
          <p:cNvSpPr txBox="1"/>
          <p:nvPr/>
        </p:nvSpPr>
        <p:spPr>
          <a:xfrm rot="21446726">
            <a:off x="6576564" y="49146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2C9905-4AD4-493A-AFB2-CC21CDE0BE95}"/>
              </a:ext>
            </a:extLst>
          </p:cNvPr>
          <p:cNvSpPr txBox="1"/>
          <p:nvPr/>
        </p:nvSpPr>
        <p:spPr>
          <a:xfrm rot="275616">
            <a:off x="5679938" y="492902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35EA53-A104-4DAF-A2A2-A158B9C073D5}"/>
              </a:ext>
            </a:extLst>
          </p:cNvPr>
          <p:cNvSpPr txBox="1"/>
          <p:nvPr/>
        </p:nvSpPr>
        <p:spPr>
          <a:xfrm rot="800989">
            <a:off x="5198820" y="4892143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C85052-A4D8-414E-B5AE-DF6F192F13AB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21C6E9-E68C-4F04-B59D-1E71A65C058C}"/>
              </a:ext>
            </a:extLst>
          </p:cNvPr>
          <p:cNvSpPr txBox="1"/>
          <p:nvPr/>
        </p:nvSpPr>
        <p:spPr>
          <a:xfrm rot="19789144">
            <a:off x="6528867" y="2195752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F0E5D8-6CC4-4A92-AD7A-9BD350E05D22}"/>
              </a:ext>
            </a:extLst>
          </p:cNvPr>
          <p:cNvSpPr txBox="1"/>
          <p:nvPr/>
        </p:nvSpPr>
        <p:spPr>
          <a:xfrm rot="19949744">
            <a:off x="6012957" y="2632079"/>
            <a:ext cx="87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E9E43A-93F8-4A1B-A99C-008A409D3879}"/>
              </a:ext>
            </a:extLst>
          </p:cNvPr>
          <p:cNvSpPr txBox="1"/>
          <p:nvPr/>
        </p:nvSpPr>
        <p:spPr>
          <a:xfrm rot="19949744">
            <a:off x="5294327" y="286622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4050E5-5B35-4108-9546-F2562DFAEB04}"/>
              </a:ext>
            </a:extLst>
          </p:cNvPr>
          <p:cNvSpPr txBox="1"/>
          <p:nvPr/>
        </p:nvSpPr>
        <p:spPr>
          <a:xfrm rot="19724752">
            <a:off x="4368440" y="340975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50E008-1BA4-41EC-9F04-0A4C6CF87C2A}"/>
              </a:ext>
            </a:extLst>
          </p:cNvPr>
          <p:cNvSpPr txBox="1"/>
          <p:nvPr/>
        </p:nvSpPr>
        <p:spPr>
          <a:xfrm rot="18530949">
            <a:off x="3719025" y="3831149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884EFD-28A5-4013-9886-D6C44B1C040D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9060E7B-4C75-4728-87BE-6867820E8CB6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81CB92A-0124-405B-8AB0-B97568ACBA20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上の 2 つの角を切り取る 18">
            <a:extLst>
              <a:ext uri="{FF2B5EF4-FFF2-40B4-BE49-F238E27FC236}">
                <a16:creationId xmlns:a16="http://schemas.microsoft.com/office/drawing/2014/main" id="{A41A7E71-FCD0-4598-BFDF-AD143A098871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4B3BE7-D58D-4DB6-8F25-60927F8750C3}"/>
              </a:ext>
            </a:extLst>
          </p:cNvPr>
          <p:cNvSpPr/>
          <p:nvPr/>
        </p:nvSpPr>
        <p:spPr>
          <a:xfrm>
            <a:off x="3880692" y="4534601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4CEA3E7-0DE3-4617-9CA4-A18355692F99}"/>
              </a:ext>
            </a:extLst>
          </p:cNvPr>
          <p:cNvSpPr/>
          <p:nvPr/>
        </p:nvSpPr>
        <p:spPr>
          <a:xfrm>
            <a:off x="4437661" y="394128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D5470A7-3086-4DDD-B542-D28B39FBA744}"/>
              </a:ext>
            </a:extLst>
          </p:cNvPr>
          <p:cNvSpPr/>
          <p:nvPr/>
        </p:nvSpPr>
        <p:spPr>
          <a:xfrm>
            <a:off x="5605798" y="5082886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4FF518F-91C4-4591-AF12-D6364369BA9E}"/>
              </a:ext>
            </a:extLst>
          </p:cNvPr>
          <p:cNvSpPr/>
          <p:nvPr/>
        </p:nvSpPr>
        <p:spPr>
          <a:xfrm>
            <a:off x="6487203" y="5124206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39DEC94-67B9-4213-857F-48E692452776}"/>
              </a:ext>
            </a:extLst>
          </p:cNvPr>
          <p:cNvSpPr/>
          <p:nvPr/>
        </p:nvSpPr>
        <p:spPr>
          <a:xfrm>
            <a:off x="7602407" y="5057430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57F5CAD-C99C-4D19-97DC-7D93A4CD84E6}"/>
              </a:ext>
            </a:extLst>
          </p:cNvPr>
          <p:cNvSpPr/>
          <p:nvPr/>
        </p:nvSpPr>
        <p:spPr>
          <a:xfrm>
            <a:off x="7750108" y="4068391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D80A449-7779-4429-B6AF-8E3737AD85C9}"/>
              </a:ext>
            </a:extLst>
          </p:cNvPr>
          <p:cNvSpPr/>
          <p:nvPr/>
        </p:nvSpPr>
        <p:spPr>
          <a:xfrm>
            <a:off x="7620974" y="3122432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3FDA0D2-FFFA-4AC2-855A-589BCDCD6509}"/>
              </a:ext>
            </a:extLst>
          </p:cNvPr>
          <p:cNvSpPr/>
          <p:nvPr/>
        </p:nvSpPr>
        <p:spPr>
          <a:xfrm>
            <a:off x="4939066" y="4941204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E03A6DC-FC6D-47BD-8204-E5544F6CD7C2}"/>
              </a:ext>
            </a:extLst>
          </p:cNvPr>
          <p:cNvSpPr/>
          <p:nvPr/>
        </p:nvSpPr>
        <p:spPr>
          <a:xfrm>
            <a:off x="5360698" y="3358297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C453728-4B7E-488A-BAE5-22B9B4BC74FA}"/>
              </a:ext>
            </a:extLst>
          </p:cNvPr>
          <p:cNvSpPr/>
          <p:nvPr/>
        </p:nvSpPr>
        <p:spPr>
          <a:xfrm>
            <a:off x="6141747" y="296642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FFC2F3D-49F1-49BD-BA84-3362A26B1232}"/>
              </a:ext>
            </a:extLst>
          </p:cNvPr>
          <p:cNvSpPr/>
          <p:nvPr/>
        </p:nvSpPr>
        <p:spPr>
          <a:xfrm>
            <a:off x="6575972" y="2714304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C59B7D9-F43E-42D1-8C92-D5279BB39CD8}"/>
              </a:ext>
            </a:extLst>
          </p:cNvPr>
          <p:cNvSpPr/>
          <p:nvPr/>
        </p:nvSpPr>
        <p:spPr>
          <a:xfrm>
            <a:off x="8897322" y="2589684"/>
            <a:ext cx="226244" cy="2542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BF7740C-F15D-461C-A8E2-BCB7B0852FA5}"/>
              </a:ext>
            </a:extLst>
          </p:cNvPr>
          <p:cNvSpPr/>
          <p:nvPr/>
        </p:nvSpPr>
        <p:spPr>
          <a:xfrm>
            <a:off x="8875109" y="3270237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AB40E5-19AD-4C72-A7C6-93C22F6DADCB}"/>
              </a:ext>
            </a:extLst>
          </p:cNvPr>
          <p:cNvCxnSpPr/>
          <p:nvPr/>
        </p:nvCxnSpPr>
        <p:spPr>
          <a:xfrm>
            <a:off x="8875109" y="4049751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90B7EC1-E30F-45D1-91A9-4E7A7DE9AE85}"/>
              </a:ext>
            </a:extLst>
          </p:cNvPr>
          <p:cNvCxnSpPr/>
          <p:nvPr/>
        </p:nvCxnSpPr>
        <p:spPr>
          <a:xfrm>
            <a:off x="8875109" y="4686590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8E07BE4-45CC-4881-9781-571F70B8686D}"/>
              </a:ext>
            </a:extLst>
          </p:cNvPr>
          <p:cNvSpPr txBox="1"/>
          <p:nvPr/>
        </p:nvSpPr>
        <p:spPr>
          <a:xfrm>
            <a:off x="9231191" y="2577900"/>
            <a:ext cx="23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AEFE53-C13B-465B-9E5C-A0BDE4EEC5C4}"/>
              </a:ext>
            </a:extLst>
          </p:cNvPr>
          <p:cNvSpPr txBox="1"/>
          <p:nvPr/>
        </p:nvSpPr>
        <p:spPr>
          <a:xfrm>
            <a:off x="9231191" y="3207200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27C219-B91C-4EA0-B066-07CB8D813E25}"/>
              </a:ext>
            </a:extLst>
          </p:cNvPr>
          <p:cNvSpPr txBox="1"/>
          <p:nvPr/>
        </p:nvSpPr>
        <p:spPr>
          <a:xfrm>
            <a:off x="9247813" y="4532395"/>
            <a:ext cx="28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F8FEC9B-8781-4677-B48C-85F424506136}"/>
              </a:ext>
            </a:extLst>
          </p:cNvPr>
          <p:cNvSpPr/>
          <p:nvPr/>
        </p:nvSpPr>
        <p:spPr>
          <a:xfrm>
            <a:off x="5523495" y="248021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2A0FEB1-3774-420B-B67D-2AECED6C16EB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2A0FEB1-3774-420B-B67D-2AECED6C1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896DF0CF-08E1-46C8-A65B-31EF391E937B}"/>
              </a:ext>
            </a:extLst>
          </p:cNvPr>
          <p:cNvSpPr/>
          <p:nvPr/>
        </p:nvSpPr>
        <p:spPr>
          <a:xfrm>
            <a:off x="3450202" y="2488676"/>
            <a:ext cx="3855563" cy="2413262"/>
          </a:xfrm>
          <a:custGeom>
            <a:avLst/>
            <a:gdLst>
              <a:gd name="connsiteX0" fmla="*/ 0 w 3855563"/>
              <a:gd name="connsiteY0" fmla="*/ 2413262 h 2413262"/>
              <a:gd name="connsiteX1" fmla="*/ 537328 w 3855563"/>
              <a:gd name="connsiteY1" fmla="*/ 2158738 h 2413262"/>
              <a:gd name="connsiteX2" fmla="*/ 1131217 w 3855563"/>
              <a:gd name="connsiteY2" fmla="*/ 1555423 h 2413262"/>
              <a:gd name="connsiteX3" fmla="*/ 2055044 w 3855563"/>
              <a:gd name="connsiteY3" fmla="*/ 1027522 h 2413262"/>
              <a:gd name="connsiteX4" fmla="*/ 2771481 w 3855563"/>
              <a:gd name="connsiteY4" fmla="*/ 584462 h 2413262"/>
              <a:gd name="connsiteX5" fmla="*/ 3214541 w 3855563"/>
              <a:gd name="connsiteY5" fmla="*/ 405353 h 2413262"/>
              <a:gd name="connsiteX6" fmla="*/ 3855563 w 3855563"/>
              <a:gd name="connsiteY6" fmla="*/ 0 h 24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5563" h="2413262">
                <a:moveTo>
                  <a:pt x="0" y="2413262"/>
                </a:moveTo>
                <a:cubicBezTo>
                  <a:pt x="174396" y="2357486"/>
                  <a:pt x="348792" y="2301711"/>
                  <a:pt x="537328" y="2158738"/>
                </a:cubicBezTo>
                <a:cubicBezTo>
                  <a:pt x="725864" y="2015765"/>
                  <a:pt x="878264" y="1743959"/>
                  <a:pt x="1131217" y="1555423"/>
                </a:cubicBezTo>
                <a:cubicBezTo>
                  <a:pt x="1384170" y="1366887"/>
                  <a:pt x="1781667" y="1189349"/>
                  <a:pt x="2055044" y="1027522"/>
                </a:cubicBezTo>
                <a:cubicBezTo>
                  <a:pt x="2328421" y="865695"/>
                  <a:pt x="2578232" y="688157"/>
                  <a:pt x="2771481" y="584462"/>
                </a:cubicBezTo>
                <a:cubicBezTo>
                  <a:pt x="2964730" y="480767"/>
                  <a:pt x="3033861" y="502763"/>
                  <a:pt x="3214541" y="405353"/>
                </a:cubicBezTo>
                <a:cubicBezTo>
                  <a:pt x="3395221" y="307943"/>
                  <a:pt x="3625392" y="153971"/>
                  <a:pt x="3855563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14992F5-92B4-4203-BC35-6CF3ED2589E7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F13ACAF-A8E2-4CC4-8F81-2641435ECA39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0EFE0A53-4CF2-4A42-94E3-D611B06E5AF7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0EFE0A53-4CF2-4A42-94E3-D611B06E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3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B1E3E37-69B4-4EAD-B981-A2C0F970F6A2}"/>
              </a:ext>
            </a:extLst>
          </p:cNvPr>
          <p:cNvSpPr txBox="1"/>
          <p:nvPr/>
        </p:nvSpPr>
        <p:spPr>
          <a:xfrm>
            <a:off x="9288535" y="3883938"/>
            <a:ext cx="228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2675262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245</TotalTime>
  <Words>70</Words>
  <Application>Microsoft Office PowerPoint</Application>
  <PresentationFormat>ワイド画面</PresentationFormat>
  <Paragraphs>52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Cambria Math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52</cp:revision>
  <dcterms:created xsi:type="dcterms:W3CDTF">2019-06-13T15:33:34Z</dcterms:created>
  <dcterms:modified xsi:type="dcterms:W3CDTF">2020-09-13T05:53:07Z</dcterms:modified>
</cp:coreProperties>
</file>