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400"/>
    <a:srgbClr val="35DE00"/>
    <a:srgbClr val="239200"/>
    <a:srgbClr val="8DFF69"/>
    <a:srgbClr val="3CFA00"/>
    <a:srgbClr val="73FF47"/>
    <a:srgbClr val="218A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2020/9/13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27A40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A19715-0217-4DE0-A4E9-D47E31EBE5DD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3948BFC-EA06-4329-9F0B-BEEDFA3816C2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382E5E2-C0E8-4C03-8A4B-2C79F494430D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24C2B9A9-6383-42AA-9F29-A4C8B0FA06A5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B5EDE2E-1227-4C69-BE98-59E6A40D3DDE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5976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B5EDE2E-1227-4C69-BE98-59E6A40D3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59760" cy="391902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4CD720-9299-4202-BA1A-D1DF28052D15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CDC1D31-BF17-48BD-909E-270B2E435DB9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CDC1D31-BF17-48BD-909E-270B2E435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  <a:blipFill>
                <a:blip r:embed="rId3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650C46-2728-43AE-A17B-BBA4E1896337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3D408F-2445-441C-A77F-70231F82E6F8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B6C60BE-0E1B-4D6E-AEE9-A6691977A2D4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70D8B7-E714-4CA9-8CA6-0BCC6EADDC2F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C4F9DC-976D-43AC-8677-B54206485A76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864BA5-D3DA-4FAF-9BF0-27128EB47E04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C8665-E694-46E7-91E8-2CBE31C77A04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3A0BCFE-DBC3-4AEE-8FFA-16489581F119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E85D6B-04A2-4FEF-B1F2-9D18B94E3D8E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31D0802-6876-4605-B2E0-F6BB30A7BCBC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69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BDBAB1-5205-486D-BFEB-9F8B89DF78FF}"/>
              </a:ext>
            </a:extLst>
          </p:cNvPr>
          <p:cNvSpPr txBox="1"/>
          <p:nvPr/>
        </p:nvSpPr>
        <p:spPr>
          <a:xfrm rot="18874781">
            <a:off x="3733228" y="37889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B07B09-F3A0-4E82-AD50-AE1F6AE47AA5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7A2390B-037D-4C69-B8FA-8491822F5F5D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FB58113-8A5C-45F6-B59B-16B3FEC92B6B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BF0B447E-8D26-4009-B538-1822A2345BEE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C51B209-F2A7-4DC2-8FC3-4DF2796A389C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8C0EDB7-C560-481A-874D-EE016E9455BB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8C0EDB7-C560-481A-874D-EE016E945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4D21D0-2F88-46F0-9688-F9C806D36C71}"/>
              </a:ext>
            </a:extLst>
          </p:cNvPr>
          <p:cNvSpPr txBox="1"/>
          <p:nvPr/>
        </p:nvSpPr>
        <p:spPr>
          <a:xfrm rot="1245621">
            <a:off x="3901424" y="4486255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BFB6F4-F734-463C-9EA1-B22705EA0709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750C9F9-FB1D-44DB-B330-EAC340E057B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B9BC170-FE83-4E1A-A598-39DFCE3E25E3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DEECFBE-800F-452A-9A34-A6E9D9FF2F4F}"/>
              </a:ext>
            </a:extLst>
          </p:cNvPr>
          <p:cNvSpPr/>
          <p:nvPr/>
        </p:nvSpPr>
        <p:spPr>
          <a:xfrm>
            <a:off x="4917332" y="2075654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6A8FF30-0D29-42F5-8A92-63845CE73D5A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E528BC7-B20D-454B-A48A-D36159CA6652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0FFBEE-5E70-4DAF-9690-456562E9152F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0FFBEE-5E70-4DAF-9690-456562E9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4125" cy="276999"/>
              </a:xfrm>
              <a:prstGeom prst="rect">
                <a:avLst/>
              </a:prstGeom>
              <a:blipFill>
                <a:blip r:embed="rId3"/>
                <a:stretch>
                  <a:fillRect l="-17647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E51F1AC-758E-4ECF-A2D5-34BADEDF2DD0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E51F1AC-758E-4ECF-A2D5-34BADEDF2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5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15617F-203B-497C-994F-09895180A73E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15617F-203B-497C-994F-09895180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5"/>
                <a:stretch>
                  <a:fillRect l="-17647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7F444431-7BA6-4661-A6D9-E5D830BD816A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7F444431-7BA6-4661-A6D9-E5D830BD8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  <a:blipFill>
                <a:blip r:embed="rId6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0E8F749-D28C-470F-B86F-4F6C4B2C6824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E284C09-C3FB-41E0-92FC-827198A38838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9C6D916-B6E8-406E-B199-B9D8BC167FE8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0C9ED22-A088-4F18-8DA9-9431AF452031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4DD55D-0197-4DB0-8419-48CF4E5C2C58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929A50-8FC1-4EFC-83E7-87C19E2E3297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74DE4F-98B1-4D9E-9964-B3AC2E178ED8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08E82ED-C36C-4A77-B1D6-7F92A0707343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434FA9-5D5B-435F-9EA1-868EF4E651B2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C17AAA4-D263-45A0-B857-1E64381015C0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45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5E2CDE-535D-43F2-9E17-25C4A61BC829}"/>
              </a:ext>
            </a:extLst>
          </p:cNvPr>
          <p:cNvSpPr txBox="1"/>
          <p:nvPr/>
        </p:nvSpPr>
        <p:spPr>
          <a:xfrm rot="18874781">
            <a:off x="3733228" y="37889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5DC467-471B-408F-941C-8DBF4F55C9C8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C0EEECD-E2FD-4163-BFB6-6F1BB0667AC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239D507-19E0-4493-B3FA-CEF473CA7CA5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6D56E5DC-97DC-4DF7-8476-8B326FA5B0FE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2B8BFDF1-744F-4CD2-868C-29134ED00C0E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2B8BFDF1-744F-4CD2-868C-29134ED00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7B6610-DD1C-4ED7-8049-2511A24695AF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410D139-D7AC-4DD5-A5A9-11C653B2B084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AF67DF4-CFC6-4975-96AC-540F912222D3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A9F6B2F-4340-4834-B94C-96230BC1D003}"/>
              </a:ext>
            </a:extLst>
          </p:cNvPr>
          <p:cNvCxnSpPr>
            <a:cxnSpLocks/>
          </p:cNvCxnSpPr>
          <p:nvPr/>
        </p:nvCxnSpPr>
        <p:spPr>
          <a:xfrm flipH="1">
            <a:off x="4541802" y="2311567"/>
            <a:ext cx="445909" cy="160641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CACC02B5-3335-4DED-9126-5018BA437DB6}"/>
              </a:ext>
            </a:extLst>
          </p:cNvPr>
          <p:cNvSpPr/>
          <p:nvPr/>
        </p:nvSpPr>
        <p:spPr>
          <a:xfrm>
            <a:off x="4917332" y="2075654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E844EBA-E914-4A9F-B2B0-9EE62709ED3A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024174" y="2273036"/>
            <a:ext cx="926510" cy="21725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E6102BC-6FF4-4A36-B669-C1B639535421}"/>
              </a:ext>
            </a:extLst>
          </p:cNvPr>
          <p:cNvCxnSpPr>
            <a:cxnSpLocks/>
            <a:stCxn id="13" idx="4"/>
            <a:endCxn id="32" idx="0"/>
          </p:cNvCxnSpPr>
          <p:nvPr/>
        </p:nvCxnSpPr>
        <p:spPr>
          <a:xfrm flipH="1">
            <a:off x="4742633" y="2306901"/>
            <a:ext cx="288569" cy="246366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E9CF700B-5AE7-42CD-817D-128C51683AE0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39C0ED4-F686-484B-949B-551AC79C5B76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39C0ED4-F686-484B-949B-551AC79C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blipFill>
                <a:blip r:embed="rId3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73BBAFA-E757-4E0D-9B11-B63B4F8369E4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73BBAFA-E757-4E0D-9B11-B63B4F836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7647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1960A83-C419-4637-A087-E3FBDC680F73}"/>
              </a:ext>
            </a:extLst>
          </p:cNvPr>
          <p:cNvCxnSpPr>
            <a:cxnSpLocks/>
          </p:cNvCxnSpPr>
          <p:nvPr/>
        </p:nvCxnSpPr>
        <p:spPr>
          <a:xfrm flipH="1">
            <a:off x="2169896" y="3464445"/>
            <a:ext cx="2446974" cy="73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3DAB8D-77F9-4AD1-8488-9A0CF2AFABAF}"/>
              </a:ext>
            </a:extLst>
          </p:cNvPr>
          <p:cNvSpPr txBox="1"/>
          <p:nvPr/>
        </p:nvSpPr>
        <p:spPr>
          <a:xfrm>
            <a:off x="166405" y="3318426"/>
            <a:ext cx="236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nearest distance</a:t>
            </a:r>
            <a:endParaRPr kumimoji="1" lang="ja-JP" altLang="en-US" sz="20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AC7141E-796E-4B1B-A0D8-4C80D1C05A51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EC882E9-DA6D-4C67-B1BB-B7BF773F9A64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0EDE3D9-FF7F-40F5-B2D6-119D9BB211B4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0EDE3D9-FF7F-40F5-B2D6-119D9BB21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blipFill>
                <a:blip r:embed="rId5"/>
                <a:stretch>
                  <a:fillRect l="-17647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129E8AB-D809-4A7E-A5CA-97F896102B69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 flipH="1">
            <a:off x="3360647" y="2273036"/>
            <a:ext cx="1590037" cy="25157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DB7906D-C13B-4D9C-B29F-1D566B933E1C}"/>
              </a:ext>
            </a:extLst>
          </p:cNvPr>
          <p:cNvCxnSpPr>
            <a:cxnSpLocks/>
            <a:stCxn id="13" idx="5"/>
            <a:endCxn id="6" idx="2"/>
          </p:cNvCxnSpPr>
          <p:nvPr/>
        </p:nvCxnSpPr>
        <p:spPr>
          <a:xfrm>
            <a:off x="5111720" y="2273036"/>
            <a:ext cx="2101347" cy="1797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ED0156B-D07C-4982-98F7-C4508ADCEDEC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ED0156B-D07C-4982-98F7-C4508ADCE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6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CE51E34-3198-4932-BA78-B04A62CD0761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C645010-F9A3-4E96-9782-C793135C7211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953B3E3-CDE7-450B-ACCD-5B3E60B7E743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0D2F614-727F-4848-8473-D60E02F286B1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114FC5-7EB3-44E0-AB0A-89117944F2D0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74A0EF-B804-4185-AAF4-173779D819EF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6A94B1-F48F-4594-84E7-2B88B6495E96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C4B8502C-3661-4762-AF39-CA8CDC6BDE04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586C0F-A574-4712-A70C-373E1CA21DFC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11C7F4C2-BEF0-45A3-8F65-66E6F973D9A1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9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289104D-36C9-44EC-80D4-2452F92F3611}"/>
              </a:ext>
            </a:extLst>
          </p:cNvPr>
          <p:cNvCxnSpPr>
            <a:cxnSpLocks/>
          </p:cNvCxnSpPr>
          <p:nvPr/>
        </p:nvCxnSpPr>
        <p:spPr>
          <a:xfrm flipV="1">
            <a:off x="4545501" y="2309395"/>
            <a:ext cx="444521" cy="1599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F4FBE5-183A-49AF-AD63-C4144B84A807}"/>
              </a:ext>
            </a:extLst>
          </p:cNvPr>
          <p:cNvSpPr txBox="1"/>
          <p:nvPr/>
        </p:nvSpPr>
        <p:spPr>
          <a:xfrm rot="18874781">
            <a:off x="3798185" y="3944182"/>
            <a:ext cx="1011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7C4B03C-6A9E-4590-A4E6-D114D2278EE5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F49C5E1-B5CA-4DEE-847A-C1DCE99DD997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610D6F5-C318-465E-BF8D-DED0B49A37B4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上の 2 つの角を切り取る 7">
            <a:extLst>
              <a:ext uri="{FF2B5EF4-FFF2-40B4-BE49-F238E27FC236}">
                <a16:creationId xmlns:a16="http://schemas.microsoft.com/office/drawing/2014/main" id="{012D693F-7DE7-4F77-95C6-F34E38BC6879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DFC3426E-7B9B-4755-8668-16829625A39D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DFC3426E-7B9B-4755-8668-16829625A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200B62-1FAE-45D6-8E96-1D73FC4C6B66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7707B3-8690-4C96-A5BA-1430915B755A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A0C651D-776D-4149-8D78-DE1722A4E02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6A9278-8383-4183-8BDE-537977606287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5404794-4C99-46F0-99EB-37D771EEE097}"/>
              </a:ext>
            </a:extLst>
          </p:cNvPr>
          <p:cNvSpPr/>
          <p:nvPr/>
        </p:nvSpPr>
        <p:spPr>
          <a:xfrm>
            <a:off x="4917332" y="2075654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DDED412-57D2-49AB-A6D0-9E9D7684BFE2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B28CA58-098B-483A-BC96-A0BBF2A1E100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B28CA58-098B-483A-BC96-A0BBF2A1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blipFill>
                <a:blip r:embed="rId3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B78544-DB76-4716-B791-372EA8F3FFBB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B78544-DB76-4716-B791-372EA8F3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7647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>
            <a:extLst>
              <a:ext uri="{FF2B5EF4-FFF2-40B4-BE49-F238E27FC236}">
                <a16:creationId xmlns:a16="http://schemas.microsoft.com/office/drawing/2014/main" id="{C64EA34F-55D8-45A9-9738-87281593102B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B912124-D5BD-40BF-8A06-F1E8E10C94B8}"/>
              </a:ext>
            </a:extLst>
          </p:cNvPr>
          <p:cNvCxnSpPr>
            <a:cxnSpLocks/>
          </p:cNvCxnSpPr>
          <p:nvPr/>
        </p:nvCxnSpPr>
        <p:spPr>
          <a:xfrm flipH="1">
            <a:off x="4363865" y="3407599"/>
            <a:ext cx="115912" cy="4967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FA8B9B5-6AD9-4D05-806B-54EF976DF795}"/>
                  </a:ext>
                </a:extLst>
              </p:cNvPr>
              <p:cNvSpPr txBox="1"/>
              <p:nvPr/>
            </p:nvSpPr>
            <p:spPr>
              <a:xfrm>
                <a:off x="4568082" y="309912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FA8B9B5-6AD9-4D05-806B-54EF976DF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082" y="3099125"/>
                <a:ext cx="314124" cy="276999"/>
              </a:xfrm>
              <a:prstGeom prst="rect">
                <a:avLst/>
              </a:prstGeom>
              <a:blipFill>
                <a:blip r:embed="rId5"/>
                <a:stretch>
                  <a:fillRect l="-17308" r="-7692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C63355C-C584-4CDA-A622-11441CFE923E}"/>
              </a:ext>
            </a:extLst>
          </p:cNvPr>
          <p:cNvSpPr txBox="1"/>
          <p:nvPr/>
        </p:nvSpPr>
        <p:spPr>
          <a:xfrm rot="17115242">
            <a:off x="4240879" y="3482734"/>
            <a:ext cx="1009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ε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C9A94ED-0A23-42BB-855F-11AFC6C10475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C139913-5DEA-4604-9D0B-0D403785B35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979623" y="3237625"/>
            <a:ext cx="2588459" cy="36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B7F39E1-6DD7-4A1B-83D1-2C7BAB5CA75A}"/>
              </a:ext>
            </a:extLst>
          </p:cNvPr>
          <p:cNvSpPr txBox="1"/>
          <p:nvPr/>
        </p:nvSpPr>
        <p:spPr>
          <a:xfrm>
            <a:off x="663067" y="3376124"/>
            <a:ext cx="136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new node</a:t>
            </a:r>
            <a:endParaRPr kumimoji="1" lang="ja-JP" altLang="en-US" sz="20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2CF7CD2-4F6A-4853-B33C-E04008049A6F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C3D09C0-68D0-48C9-ADBD-2A5756D9C68C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C3D09C0-68D0-48C9-ADBD-2A5756D9C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blipFill>
                <a:blip r:embed="rId6"/>
                <a:stretch>
                  <a:fillRect l="-17647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62730C-B732-496F-B4F2-18364D3A787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083080" y="3828338"/>
            <a:ext cx="423578" cy="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038E06A-5B48-4F8F-8503-B1982B1A7188}"/>
              </a:ext>
            </a:extLst>
          </p:cNvPr>
          <p:cNvCxnSpPr>
            <a:cxnSpLocks/>
          </p:cNvCxnSpPr>
          <p:nvPr/>
        </p:nvCxnSpPr>
        <p:spPr>
          <a:xfrm>
            <a:off x="4234531" y="3356945"/>
            <a:ext cx="417968" cy="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34DB2816-9027-4087-BC63-3D88579E135D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34DB2816-9027-4087-BC63-3D88579E1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  <a:blipFill>
                <a:blip r:embed="rId7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0765589-1249-457F-902F-E74C1F9F912B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D629C41-EA47-431D-A5BD-A39F132D9C6B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E562BA3-C81E-40D8-9AF0-B0E01C43E585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D1B0FDB-9A14-42A7-AFF7-F25EAF573168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F4DA05D-E6CA-4B38-9AE5-131BE49E1E60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760C2B8-0C0B-4868-BBBC-8595A6A65FD5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E8F5F3E-09D5-449B-A265-C1F321527060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3BFE5D4-E227-4B6C-B051-53DB9247DB08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F4047E9-E835-4278-8FCF-000C869716AB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9609AFA-6648-4F52-A6AA-545A706137E7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50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3033F87-5F8A-45C9-A349-40A4DD51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5A9DB2-531D-488A-B469-CB203639B0C7}"/>
              </a:ext>
            </a:extLst>
          </p:cNvPr>
          <p:cNvSpPr/>
          <p:nvPr/>
        </p:nvSpPr>
        <p:spPr>
          <a:xfrm>
            <a:off x="3405342" y="2629879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267B8F3-1607-46A3-B4C6-5F06D2A282EE}"/>
              </a:ext>
            </a:extLst>
          </p:cNvPr>
          <p:cNvCxnSpPr>
            <a:cxnSpLocks/>
          </p:cNvCxnSpPr>
          <p:nvPr/>
        </p:nvCxnSpPr>
        <p:spPr>
          <a:xfrm flipV="1">
            <a:off x="4545501" y="2309395"/>
            <a:ext cx="444521" cy="1599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7D069B-503F-4829-AA46-AD69D1A01FE3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2FDF855-9770-46F6-B964-C578AA06F43E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815381-FCAA-460B-A4A3-C5D9A51BA2E1}"/>
              </a:ext>
            </a:extLst>
          </p:cNvPr>
          <p:cNvSpPr txBox="1"/>
          <p:nvPr/>
        </p:nvSpPr>
        <p:spPr>
          <a:xfrm rot="18874781">
            <a:off x="3822905" y="4003251"/>
            <a:ext cx="84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6DA378-FE1D-453F-80FD-7AA87F5CD6C9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AD6C5BD-B353-4141-A7F9-33BA8BFC1239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11F490D-EFC3-42E7-B841-F96D33D8D28D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上の 2 つの角を切り取る 10">
            <a:extLst>
              <a:ext uri="{FF2B5EF4-FFF2-40B4-BE49-F238E27FC236}">
                <a16:creationId xmlns:a16="http://schemas.microsoft.com/office/drawing/2014/main" id="{0C4277D0-18C5-41AB-A00A-ECE9DCA0B709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C757DC8-3BDB-4C45-8595-667BC330B403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C757DC8-3BDB-4C45-8595-667BC330B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1260373-C1B2-4D31-818C-7F049F84EC3D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1E4AF4F-BCA6-4841-974C-5EFFAA01D0B7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010D9AD-43C5-488E-8CEE-E2FF4667F7D3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93B5D0D-2AA5-4221-AF32-81B3BC572397}"/>
              </a:ext>
            </a:extLst>
          </p:cNvPr>
          <p:cNvSpPr/>
          <p:nvPr/>
        </p:nvSpPr>
        <p:spPr>
          <a:xfrm>
            <a:off x="4917332" y="2075654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82461A4-20D1-48A4-9BF7-EA6AD5CB7893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DF1677C-E23A-4C32-864E-16AB35FCB6C1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DF1677C-E23A-4C32-864E-16AB35FC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blipFill>
                <a:blip r:embed="rId3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66D5ADA-5456-4BB3-B4A5-C464143D5F55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66D5ADA-5456-4BB3-B4A5-C464143D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7647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楕円 19">
            <a:extLst>
              <a:ext uri="{FF2B5EF4-FFF2-40B4-BE49-F238E27FC236}">
                <a16:creationId xmlns:a16="http://schemas.microsoft.com/office/drawing/2014/main" id="{0CFF85A5-E89C-4B53-9E43-DFA955F5FC04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9898CEA-0A64-4CF3-86B5-D044D5959359}"/>
                  </a:ext>
                </a:extLst>
              </p:cNvPr>
              <p:cNvSpPr txBox="1"/>
              <p:nvPr/>
            </p:nvSpPr>
            <p:spPr>
              <a:xfrm>
                <a:off x="4568082" y="3099125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9898CEA-0A64-4CF3-86B5-D044D595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082" y="3099125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7308" r="-7692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3EDDDC6-A9B0-483D-95F8-5AB4B92160A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979623" y="3237625"/>
            <a:ext cx="2588459" cy="36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FDA3C32-3F55-461D-8EFF-4B2A444E8C3E}"/>
              </a:ext>
            </a:extLst>
          </p:cNvPr>
          <p:cNvSpPr txBox="1"/>
          <p:nvPr/>
        </p:nvSpPr>
        <p:spPr>
          <a:xfrm>
            <a:off x="663067" y="3376124"/>
            <a:ext cx="136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new node</a:t>
            </a:r>
            <a:endParaRPr kumimoji="1" lang="ja-JP" altLang="en-US" sz="2000" dirty="0"/>
          </a:p>
        </p:txBody>
      </p:sp>
      <p:sp>
        <p:nvSpPr>
          <p:cNvPr id="34" name="乗算記号 33">
            <a:extLst>
              <a:ext uri="{FF2B5EF4-FFF2-40B4-BE49-F238E27FC236}">
                <a16:creationId xmlns:a16="http://schemas.microsoft.com/office/drawing/2014/main" id="{725017C9-67FC-4F57-8E10-1B71165ADCB6}"/>
              </a:ext>
            </a:extLst>
          </p:cNvPr>
          <p:cNvSpPr/>
          <p:nvPr/>
        </p:nvSpPr>
        <p:spPr>
          <a:xfrm>
            <a:off x="790726" y="3149841"/>
            <a:ext cx="974231" cy="899271"/>
          </a:xfrm>
          <a:prstGeom prst="mathMultiply">
            <a:avLst>
              <a:gd name="adj1" fmla="val 5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A56871C-5D17-4102-AC48-AD4EB187C8CF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A56871C-5D17-4102-AC48-AD4EB187C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blipFill>
                <a:blip r:embed="rId6"/>
                <a:stretch>
                  <a:fillRect l="-17647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02F361E-EC04-40D4-815D-63FEF823EC14}"/>
              </a:ext>
            </a:extLst>
          </p:cNvPr>
          <p:cNvCxnSpPr>
            <a:cxnSpLocks/>
          </p:cNvCxnSpPr>
          <p:nvPr/>
        </p:nvCxnSpPr>
        <p:spPr>
          <a:xfrm flipH="1">
            <a:off x="4363865" y="3407599"/>
            <a:ext cx="115912" cy="4967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B6A0323-C5B3-4C19-9EB6-5F83F329D1B7}"/>
              </a:ext>
            </a:extLst>
          </p:cNvPr>
          <p:cNvSpPr txBox="1"/>
          <p:nvPr/>
        </p:nvSpPr>
        <p:spPr>
          <a:xfrm rot="17115242">
            <a:off x="4240879" y="3482734"/>
            <a:ext cx="1009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ε</a:t>
            </a:r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3231A7-D5BF-41D8-A02B-E04EB6447F31}"/>
              </a:ext>
            </a:extLst>
          </p:cNvPr>
          <p:cNvCxnSpPr>
            <a:cxnSpLocks/>
          </p:cNvCxnSpPr>
          <p:nvPr/>
        </p:nvCxnSpPr>
        <p:spPr>
          <a:xfrm>
            <a:off x="4083080" y="3828338"/>
            <a:ext cx="417968" cy="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3E63431-A297-452B-99ED-ECE4085499D9}"/>
              </a:ext>
            </a:extLst>
          </p:cNvPr>
          <p:cNvCxnSpPr>
            <a:cxnSpLocks/>
          </p:cNvCxnSpPr>
          <p:nvPr/>
        </p:nvCxnSpPr>
        <p:spPr>
          <a:xfrm>
            <a:off x="4234531" y="3356945"/>
            <a:ext cx="417968" cy="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乗算記号 39">
            <a:extLst>
              <a:ext uri="{FF2B5EF4-FFF2-40B4-BE49-F238E27FC236}">
                <a16:creationId xmlns:a16="http://schemas.microsoft.com/office/drawing/2014/main" id="{6266B1E9-CFC9-4D16-8E7B-A2EF3621F60E}"/>
              </a:ext>
            </a:extLst>
          </p:cNvPr>
          <p:cNvSpPr/>
          <p:nvPr/>
        </p:nvSpPr>
        <p:spPr>
          <a:xfrm>
            <a:off x="4212602" y="2835145"/>
            <a:ext cx="974231" cy="899271"/>
          </a:xfrm>
          <a:prstGeom prst="mathMultiply">
            <a:avLst>
              <a:gd name="adj1" fmla="val 5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D07B6C1-3F6A-4206-9E8B-739B0B0A0D19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D07B6C1-3F6A-4206-9E8B-739B0B0A0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7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1BB1B4E-0F1D-4EFC-BA2A-4576616F6587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450D5A8-85EA-426A-93F5-38AC33DA53CA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2F51A50-04B3-448D-8112-A5622AA52A40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5691E94-9BAF-477E-AED0-E2BD7FDA844C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AC22C91-EB02-479F-8D26-2909F4FA73B8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FC49668-24E7-4D7B-9B4B-EBA42C3DBBB9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89B9B61-CE7B-4F1E-A348-C89444AAEA5A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7E29C3E-AA0A-4B0B-A4BC-F90428AFFA81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9B4EC7C-04FE-4D3C-A86A-CCD7EBEB2E6B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91728BD-35E2-4ED3-BD57-3CB053FA3B10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03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35163D-BD02-4292-88C4-351F67BFDB32}"/>
              </a:ext>
            </a:extLst>
          </p:cNvPr>
          <p:cNvSpPr txBox="1"/>
          <p:nvPr/>
        </p:nvSpPr>
        <p:spPr>
          <a:xfrm rot="6394816">
            <a:off x="3732272" y="3743396"/>
            <a:ext cx="1587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BCA131-51B7-4F85-8087-70E0B530DE60}"/>
              </a:ext>
            </a:extLst>
          </p:cNvPr>
          <p:cNvSpPr txBox="1"/>
          <p:nvPr/>
        </p:nvSpPr>
        <p:spPr>
          <a:xfrm rot="18874781">
            <a:off x="3788866" y="3921917"/>
            <a:ext cx="107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FFC6C5-914A-46BE-AFCC-8874F20C2161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DBE1DE8-852B-4C87-BCB7-E33779F085F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DD61CCE-02AF-4AE5-B4F7-090F0DE96D37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上の 2 つの角を切り取る 7">
            <a:extLst>
              <a:ext uri="{FF2B5EF4-FFF2-40B4-BE49-F238E27FC236}">
                <a16:creationId xmlns:a16="http://schemas.microsoft.com/office/drawing/2014/main" id="{2006D9D9-F546-4D8A-B26A-8410160173CD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46471BB-E48E-4C7C-BE73-F68402142B78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46471BB-E48E-4C7C-BE73-F68402142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B0C957-9293-4C68-B2A2-A9723481B455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6DD3F3-76B0-4663-80FD-895EA27B96F8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1C4E082-0B72-49B8-968B-118E429CDD03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28C321F-C3C0-4D63-8392-E4B8895B5C64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A9F7CF6-1FD9-48A9-B935-62E5DD4655AD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6B4B48-0D21-41E1-B86F-15E415F16360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6B4B48-0D21-41E1-B86F-15E415F1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5" cy="276999"/>
              </a:xfrm>
              <a:prstGeom prst="rect">
                <a:avLst/>
              </a:prstGeom>
              <a:blipFill>
                <a:blip r:embed="rId3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CC03223-90F9-47DB-B81F-7DA30E9B55AC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CC03223-90F9-47DB-B81F-7DA30E9B5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7647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>
            <a:extLst>
              <a:ext uri="{FF2B5EF4-FFF2-40B4-BE49-F238E27FC236}">
                <a16:creationId xmlns:a16="http://schemas.microsoft.com/office/drawing/2014/main" id="{8D7CB26C-CA1F-4DE1-B147-49D5BB6D76B4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7217F82-AD9E-458A-A4D1-8083968E2022}"/>
                  </a:ext>
                </a:extLst>
              </p:cNvPr>
              <p:cNvSpPr txBox="1"/>
              <p:nvPr/>
            </p:nvSpPr>
            <p:spPr>
              <a:xfrm>
                <a:off x="4568082" y="3099125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7217F82-AD9E-458A-A4D1-8083968E2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082" y="3099125"/>
                <a:ext cx="314125" cy="276999"/>
              </a:xfrm>
              <a:prstGeom prst="rect">
                <a:avLst/>
              </a:prstGeom>
              <a:blipFill>
                <a:blip r:embed="rId5"/>
                <a:stretch>
                  <a:fillRect l="-17308" r="-7692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6A3E435-65A5-442F-831A-A902633AA7F1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9F99A12-5F5D-4185-A829-09F4D8960C3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979623" y="3237625"/>
            <a:ext cx="2588459" cy="36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3916978-4E88-47DC-8666-CE5C8692ED7E}"/>
              </a:ext>
            </a:extLst>
          </p:cNvPr>
          <p:cNvSpPr txBox="1"/>
          <p:nvPr/>
        </p:nvSpPr>
        <p:spPr>
          <a:xfrm>
            <a:off x="663067" y="3376124"/>
            <a:ext cx="136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new node</a:t>
            </a:r>
            <a:endParaRPr kumimoji="1" lang="ja-JP" altLang="en-US" sz="20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1F0F3B2A-E7B3-419C-ABED-6EAF50A5E78F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E4B2487-0EF5-4D52-8A9E-A18628598C75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E4B2487-0EF5-4D52-8A9E-A18628598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4125" cy="276999"/>
              </a:xfrm>
              <a:prstGeom prst="rect">
                <a:avLst/>
              </a:prstGeom>
              <a:blipFill>
                <a:blip r:embed="rId6"/>
                <a:stretch>
                  <a:fillRect l="-17647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6AED5978-F7D8-40D7-A31E-5780A05B6625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6AED5978-F7D8-40D7-A31E-5780A05B6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7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5524DE1-12A5-42CD-ACA9-5FC36742760D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3F58D05-2CA5-4C83-894C-B729297EE929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DD7DF49-FBD6-476C-92B2-2B721F6F55C6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1C4E04-6229-4864-8476-4E482F2DFB3C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46EE9BC-E974-466F-81BF-96B77E115F5E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95154D8-BBD0-4348-A5F7-2700BD7AA84D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42CE83F-DF13-4FA3-B1A0-5A0A8B671EB1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1CBDAA70-C5A1-4904-A481-8756241A632B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B3BCD9-2CC3-4B43-9554-9214A7486CEA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062C161-14E1-4908-ABF2-7EE24A3B5216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05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05CA10C-2189-4203-BF77-924D0662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3D9A2D-E4FA-48E1-B12A-8FC32FE9F4F7}"/>
              </a:ext>
            </a:extLst>
          </p:cNvPr>
          <p:cNvSpPr txBox="1"/>
          <p:nvPr/>
        </p:nvSpPr>
        <p:spPr>
          <a:xfrm rot="6394816">
            <a:off x="3732272" y="3743396"/>
            <a:ext cx="1587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59EC48-D117-4234-BA24-C77F4E5A7427}"/>
              </a:ext>
            </a:extLst>
          </p:cNvPr>
          <p:cNvSpPr txBox="1"/>
          <p:nvPr/>
        </p:nvSpPr>
        <p:spPr>
          <a:xfrm rot="20213060">
            <a:off x="6509326" y="218979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912D10-3333-4105-B32F-4EC4F8539801}"/>
              </a:ext>
            </a:extLst>
          </p:cNvPr>
          <p:cNvSpPr txBox="1"/>
          <p:nvPr/>
        </p:nvSpPr>
        <p:spPr>
          <a:xfrm rot="1245621">
            <a:off x="5780470" y="2377003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1C944A-6304-445C-B510-5FF468608570}"/>
              </a:ext>
            </a:extLst>
          </p:cNvPr>
          <p:cNvSpPr txBox="1"/>
          <p:nvPr/>
        </p:nvSpPr>
        <p:spPr>
          <a:xfrm rot="7129317">
            <a:off x="4778086" y="2885558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CE79D9-10CD-441F-81F2-B0607492DF6D}"/>
              </a:ext>
            </a:extLst>
          </p:cNvPr>
          <p:cNvSpPr txBox="1"/>
          <p:nvPr/>
        </p:nvSpPr>
        <p:spPr>
          <a:xfrm rot="2825278">
            <a:off x="4765338" y="2842941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1EF798-B158-4C3C-86B6-A545B3B19D70}"/>
              </a:ext>
            </a:extLst>
          </p:cNvPr>
          <p:cNvSpPr txBox="1"/>
          <p:nvPr/>
        </p:nvSpPr>
        <p:spPr>
          <a:xfrm rot="21031373">
            <a:off x="4599839" y="2878346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A42999-BBBE-480B-B93F-89B96147499C}"/>
              </a:ext>
            </a:extLst>
          </p:cNvPr>
          <p:cNvSpPr txBox="1"/>
          <p:nvPr/>
        </p:nvSpPr>
        <p:spPr>
          <a:xfrm rot="4892929">
            <a:off x="7296134" y="4496416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14840E-DCA6-4405-8DED-D90CD2191472}"/>
              </a:ext>
            </a:extLst>
          </p:cNvPr>
          <p:cNvSpPr txBox="1"/>
          <p:nvPr/>
        </p:nvSpPr>
        <p:spPr>
          <a:xfrm rot="19733678">
            <a:off x="7239598" y="4509571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8DC70C-431C-4933-B979-9B8CF2C35B1B}"/>
              </a:ext>
            </a:extLst>
          </p:cNvPr>
          <p:cNvSpPr txBox="1"/>
          <p:nvPr/>
        </p:nvSpPr>
        <p:spPr>
          <a:xfrm>
            <a:off x="6316581" y="4909279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60282E-4EA7-4121-8A87-9AFE6569E8A3}"/>
              </a:ext>
            </a:extLst>
          </p:cNvPr>
          <p:cNvSpPr txBox="1"/>
          <p:nvPr/>
        </p:nvSpPr>
        <p:spPr>
          <a:xfrm>
            <a:off x="5477430" y="489687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C5EDA8-209C-4DFF-A7A7-E02B5B4676A6}"/>
              </a:ext>
            </a:extLst>
          </p:cNvPr>
          <p:cNvSpPr txBox="1"/>
          <p:nvPr/>
        </p:nvSpPr>
        <p:spPr>
          <a:xfrm rot="1245621">
            <a:off x="4635942" y="487342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D2F1C5-5705-4DFB-A8E4-79DC8C16BA69}"/>
              </a:ext>
            </a:extLst>
          </p:cNvPr>
          <p:cNvSpPr txBox="1"/>
          <p:nvPr/>
        </p:nvSpPr>
        <p:spPr>
          <a:xfrm rot="18874781">
            <a:off x="3733228" y="37889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B750BE6-505E-4C2C-AD7E-09ACFBC3935D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4144A07-E6A3-48BB-AA4A-31642E6F527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8B80EC4-81BA-4DFA-AD0A-17BE5DD52702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上の 2 つの角を切り取る 19">
            <a:extLst>
              <a:ext uri="{FF2B5EF4-FFF2-40B4-BE49-F238E27FC236}">
                <a16:creationId xmlns:a16="http://schemas.microsoft.com/office/drawing/2014/main" id="{E15988F2-E0DC-42F6-AE0E-0E3D055523F1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545A40C-F7B9-48FE-8005-718DB86D6657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545A40C-F7B9-48FE-8005-718DB86D6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48E003-06F5-4A70-96E0-DDC529871511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E482072-7AB4-443B-988B-B233D808129B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D6E7F50-A908-4039-AA6F-0D82AC2E09C3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B989797-F98E-41F3-A4D0-597FA314FCD4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39B4DFE-12FF-49B2-8376-F02990B3A2E2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4231D2A-0C4E-40A3-8342-283862187748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9B880B6-C51B-4173-8E47-36BE3B98ADE0}"/>
              </a:ext>
            </a:extLst>
          </p:cNvPr>
          <p:cNvSpPr/>
          <p:nvPr/>
        </p:nvSpPr>
        <p:spPr>
          <a:xfrm>
            <a:off x="5310423" y="300708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9065A1B-8762-4E16-9966-40DBB1CC74CE}"/>
              </a:ext>
            </a:extLst>
          </p:cNvPr>
          <p:cNvSpPr/>
          <p:nvPr/>
        </p:nvSpPr>
        <p:spPr>
          <a:xfrm>
            <a:off x="5699420" y="228376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8DC539D-1D79-4E28-B47C-AF60210E13AA}"/>
              </a:ext>
            </a:extLst>
          </p:cNvPr>
          <p:cNvSpPr/>
          <p:nvPr/>
        </p:nvSpPr>
        <p:spPr>
          <a:xfrm>
            <a:off x="4765743" y="240492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BA65DF9-2882-48BD-9C74-885EF3054995}"/>
              </a:ext>
            </a:extLst>
          </p:cNvPr>
          <p:cNvSpPr/>
          <p:nvPr/>
        </p:nvSpPr>
        <p:spPr>
          <a:xfrm>
            <a:off x="5354484" y="5039254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2ACD6A02-053F-4F0D-BE7E-F7AE97F679C1}"/>
              </a:ext>
            </a:extLst>
          </p:cNvPr>
          <p:cNvSpPr/>
          <p:nvPr/>
        </p:nvSpPr>
        <p:spPr>
          <a:xfrm>
            <a:off x="6191107" y="505922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774EC461-6197-470A-B8D6-4F1BDDF31207}"/>
              </a:ext>
            </a:extLst>
          </p:cNvPr>
          <p:cNvSpPr/>
          <p:nvPr/>
        </p:nvSpPr>
        <p:spPr>
          <a:xfrm>
            <a:off x="7057760" y="50547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1B56604-E9E6-43A1-A444-88FE14D1CCED}"/>
              </a:ext>
            </a:extLst>
          </p:cNvPr>
          <p:cNvSpPr/>
          <p:nvPr/>
        </p:nvSpPr>
        <p:spPr>
          <a:xfrm>
            <a:off x="7824968" y="465905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B7A23E6-61A1-4C48-9DF3-5A9784908523}"/>
              </a:ext>
            </a:extLst>
          </p:cNvPr>
          <p:cNvSpPr/>
          <p:nvPr/>
        </p:nvSpPr>
        <p:spPr>
          <a:xfrm>
            <a:off x="7690691" y="385597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3D0B013-F2A8-4BE1-91B3-6B4B90249BA6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0BA4977-B4C8-4241-A615-812E79C7C7C3}"/>
              </a:ext>
            </a:extLst>
          </p:cNvPr>
          <p:cNvSpPr/>
          <p:nvPr/>
        </p:nvSpPr>
        <p:spPr>
          <a:xfrm>
            <a:off x="6454866" y="258176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C044FD0-0FBE-4AB3-BCE8-FB4DE357C135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9484046-1204-4799-8D9D-66F119210FE6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9484046-1204-4799-8D9D-66F119210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3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45446FB-C07D-4C28-8F0C-DA190ADD8BE6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B2DB4E5-5CC2-45BA-B179-EE8C5A116ED3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9341F1E-899F-479E-BC71-EF076A225D1F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0BA13F-8FA2-4291-9DEF-A584D7464FA6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24BF3D6-903C-41D6-9696-7AFA42928197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FEDECE9-C810-46D1-8E0C-C41E01942A8C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475B296-7BE9-448A-9995-D0D8D6E96A43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445EC40D-4B76-4895-A9AA-1C6303C2967D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0D7CF99-E049-4F86-BAB6-5E3A4EEEE865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D4A7CEE-5D06-431C-8F17-FE6CF04079A2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0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89B995A-385C-4FBB-9116-BD7AA96E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13FCF0-C42A-45ED-BEB9-F73B1D3B96F5}"/>
              </a:ext>
            </a:extLst>
          </p:cNvPr>
          <p:cNvSpPr txBox="1"/>
          <p:nvPr/>
        </p:nvSpPr>
        <p:spPr>
          <a:xfrm rot="20213060">
            <a:off x="6509326" y="218979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61D148-9B7E-4F01-A0E2-D40340CB6D83}"/>
              </a:ext>
            </a:extLst>
          </p:cNvPr>
          <p:cNvSpPr txBox="1"/>
          <p:nvPr/>
        </p:nvSpPr>
        <p:spPr>
          <a:xfrm rot="1245621">
            <a:off x="5780470" y="2377003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906DAF-4A83-4321-98AA-70D999DA7D87}"/>
              </a:ext>
            </a:extLst>
          </p:cNvPr>
          <p:cNvSpPr txBox="1"/>
          <p:nvPr/>
        </p:nvSpPr>
        <p:spPr>
          <a:xfrm rot="7129317">
            <a:off x="4778086" y="2885558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5A4355-E2BC-47FF-AAB4-4DE7F4800310}"/>
              </a:ext>
            </a:extLst>
          </p:cNvPr>
          <p:cNvSpPr txBox="1"/>
          <p:nvPr/>
        </p:nvSpPr>
        <p:spPr>
          <a:xfrm rot="2825278">
            <a:off x="4765338" y="2842941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6AEACE-1BE2-456E-A929-2D08174EF69C}"/>
              </a:ext>
            </a:extLst>
          </p:cNvPr>
          <p:cNvSpPr txBox="1"/>
          <p:nvPr/>
        </p:nvSpPr>
        <p:spPr>
          <a:xfrm rot="21031373">
            <a:off x="4599839" y="2878346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506C3E-B92C-493D-A110-7616CD5ED486}"/>
              </a:ext>
            </a:extLst>
          </p:cNvPr>
          <p:cNvSpPr txBox="1"/>
          <p:nvPr/>
        </p:nvSpPr>
        <p:spPr>
          <a:xfrm rot="6161172">
            <a:off x="3781930" y="3788980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13C489-5415-4FC6-A5B6-2DEB7AF6A184}"/>
              </a:ext>
            </a:extLst>
          </p:cNvPr>
          <p:cNvSpPr txBox="1"/>
          <p:nvPr/>
        </p:nvSpPr>
        <p:spPr>
          <a:xfrm rot="4892929">
            <a:off x="7296134" y="4496416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6FC271-586E-4CAF-BEDC-CBDFBF80738B}"/>
              </a:ext>
            </a:extLst>
          </p:cNvPr>
          <p:cNvSpPr txBox="1"/>
          <p:nvPr/>
        </p:nvSpPr>
        <p:spPr>
          <a:xfrm rot="19733678">
            <a:off x="7239598" y="4509571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99CD94E-4558-4676-B7C6-DD01F85C8D26}"/>
              </a:ext>
            </a:extLst>
          </p:cNvPr>
          <p:cNvSpPr txBox="1"/>
          <p:nvPr/>
        </p:nvSpPr>
        <p:spPr>
          <a:xfrm>
            <a:off x="6316581" y="4909279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3668A0-F871-4852-BCD9-FCC6097628ED}"/>
              </a:ext>
            </a:extLst>
          </p:cNvPr>
          <p:cNvSpPr txBox="1"/>
          <p:nvPr/>
        </p:nvSpPr>
        <p:spPr>
          <a:xfrm>
            <a:off x="5477430" y="489687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67CFFD-7700-448F-8750-EA93F12E16A9}"/>
              </a:ext>
            </a:extLst>
          </p:cNvPr>
          <p:cNvSpPr txBox="1"/>
          <p:nvPr/>
        </p:nvSpPr>
        <p:spPr>
          <a:xfrm rot="1245621">
            <a:off x="4635942" y="487342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E739C5-53FF-4932-8037-45130404C7AC}"/>
              </a:ext>
            </a:extLst>
          </p:cNvPr>
          <p:cNvSpPr txBox="1"/>
          <p:nvPr/>
        </p:nvSpPr>
        <p:spPr>
          <a:xfrm rot="18874781">
            <a:off x="3733228" y="37889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071B3D-3FB0-4C49-A928-7B7409DD59CA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95D0AB0-25CE-4587-872F-5D9E26F940B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D99DB919-F062-4BF5-B61D-68B69BD3EDAD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上の 2 つの角を切り取る 19">
            <a:extLst>
              <a:ext uri="{FF2B5EF4-FFF2-40B4-BE49-F238E27FC236}">
                <a16:creationId xmlns:a16="http://schemas.microsoft.com/office/drawing/2014/main" id="{878CDA91-A42A-4CF3-AA51-D223F9EDC67B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obstacle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FCF79E-BDAC-4355-BC82-F0C45FCEA1FA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FCF79E-BDAC-4355-BC82-F0C45FCEA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26D39A5-976D-44B2-BEA5-6B0E3F992BAB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2852C2A-668A-4854-B6ED-E7A4C51EC45E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200B351-4847-43AD-BE29-41C1A0F00984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41D5139-14AC-4616-8D0F-96C16F42EFF6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B24A42E-C26E-42B8-B55C-45F61B55A050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9B87E98-45EB-44F0-BB2B-8710DB9CA2BE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EB4B4861-29BF-435B-84BF-92C7548BB2E0}"/>
              </a:ext>
            </a:extLst>
          </p:cNvPr>
          <p:cNvSpPr/>
          <p:nvPr/>
        </p:nvSpPr>
        <p:spPr>
          <a:xfrm>
            <a:off x="5310423" y="300708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941201DF-B783-4999-9DC0-98FDABBAFFC8}"/>
              </a:ext>
            </a:extLst>
          </p:cNvPr>
          <p:cNvSpPr/>
          <p:nvPr/>
        </p:nvSpPr>
        <p:spPr>
          <a:xfrm>
            <a:off x="5699420" y="228376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D3C9708-6878-4AEA-9BDA-874751C20B2A}"/>
              </a:ext>
            </a:extLst>
          </p:cNvPr>
          <p:cNvSpPr/>
          <p:nvPr/>
        </p:nvSpPr>
        <p:spPr>
          <a:xfrm>
            <a:off x="4765743" y="240492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B43D2F5-2378-46DF-B1DA-61EFC46F1B1F}"/>
              </a:ext>
            </a:extLst>
          </p:cNvPr>
          <p:cNvSpPr/>
          <p:nvPr/>
        </p:nvSpPr>
        <p:spPr>
          <a:xfrm>
            <a:off x="5354484" y="5039254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4048E17-8140-40A6-88DF-E9E1ACD3A9A7}"/>
              </a:ext>
            </a:extLst>
          </p:cNvPr>
          <p:cNvSpPr/>
          <p:nvPr/>
        </p:nvSpPr>
        <p:spPr>
          <a:xfrm>
            <a:off x="6191107" y="505922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61B8644D-289B-40BE-8241-DD99F5CA5E8F}"/>
              </a:ext>
            </a:extLst>
          </p:cNvPr>
          <p:cNvSpPr/>
          <p:nvPr/>
        </p:nvSpPr>
        <p:spPr>
          <a:xfrm>
            <a:off x="7057760" y="50547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485DDCB0-C62E-4AC4-883C-356AD49B9AEC}"/>
              </a:ext>
            </a:extLst>
          </p:cNvPr>
          <p:cNvSpPr/>
          <p:nvPr/>
        </p:nvSpPr>
        <p:spPr>
          <a:xfrm>
            <a:off x="7824968" y="465905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8F40FF1-E246-48B1-B323-E4605FEFE043}"/>
              </a:ext>
            </a:extLst>
          </p:cNvPr>
          <p:cNvSpPr/>
          <p:nvPr/>
        </p:nvSpPr>
        <p:spPr>
          <a:xfrm>
            <a:off x="7690691" y="385597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92DB4A6-6D42-4903-BDEF-6FB19D8C3CDD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650F1D6-4F2D-499E-95EC-EE110A6E3660}"/>
              </a:ext>
            </a:extLst>
          </p:cNvPr>
          <p:cNvSpPr/>
          <p:nvPr/>
        </p:nvSpPr>
        <p:spPr>
          <a:xfrm>
            <a:off x="6454866" y="258176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8495359-ABB1-43D7-BF6C-717AFBB43FCC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96B3F5E1-4760-4602-9DA8-9B064EC268A4}"/>
              </a:ext>
            </a:extLst>
          </p:cNvPr>
          <p:cNvSpPr/>
          <p:nvPr/>
        </p:nvSpPr>
        <p:spPr>
          <a:xfrm>
            <a:off x="3516193" y="2432101"/>
            <a:ext cx="3846136" cy="2441543"/>
          </a:xfrm>
          <a:custGeom>
            <a:avLst/>
            <a:gdLst>
              <a:gd name="connsiteX0" fmla="*/ 0 w 3846136"/>
              <a:gd name="connsiteY0" fmla="*/ 2441543 h 2441543"/>
              <a:gd name="connsiteX1" fmla="*/ 518474 w 3846136"/>
              <a:gd name="connsiteY1" fmla="*/ 2205873 h 2441543"/>
              <a:gd name="connsiteX2" fmla="*/ 999241 w 3846136"/>
              <a:gd name="connsiteY2" fmla="*/ 1640264 h 2441543"/>
              <a:gd name="connsiteX3" fmla="*/ 1159497 w 3846136"/>
              <a:gd name="connsiteY3" fmla="*/ 942681 h 2441543"/>
              <a:gd name="connsiteX4" fmla="*/ 1970202 w 3846136"/>
              <a:gd name="connsiteY4" fmla="*/ 754145 h 2441543"/>
              <a:gd name="connsiteX5" fmla="*/ 2337847 w 3846136"/>
              <a:gd name="connsiteY5" fmla="*/ 47134 h 2441543"/>
              <a:gd name="connsiteX6" fmla="*/ 3139126 w 3846136"/>
              <a:gd name="connsiteY6" fmla="*/ 311085 h 2441543"/>
              <a:gd name="connsiteX7" fmla="*/ 3846136 w 3846136"/>
              <a:gd name="connsiteY7" fmla="*/ 0 h 244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6136" h="2441543">
                <a:moveTo>
                  <a:pt x="0" y="2441543"/>
                </a:moveTo>
                <a:cubicBezTo>
                  <a:pt x="175967" y="2390481"/>
                  <a:pt x="351934" y="2339419"/>
                  <a:pt x="518474" y="2205873"/>
                </a:cubicBezTo>
                <a:cubicBezTo>
                  <a:pt x="685014" y="2072327"/>
                  <a:pt x="892404" y="1850796"/>
                  <a:pt x="999241" y="1640264"/>
                </a:cubicBezTo>
                <a:cubicBezTo>
                  <a:pt x="1106078" y="1429732"/>
                  <a:pt x="997670" y="1090367"/>
                  <a:pt x="1159497" y="942681"/>
                </a:cubicBezTo>
                <a:cubicBezTo>
                  <a:pt x="1321324" y="794995"/>
                  <a:pt x="1773810" y="903403"/>
                  <a:pt x="1970202" y="754145"/>
                </a:cubicBezTo>
                <a:cubicBezTo>
                  <a:pt x="2166594" y="604887"/>
                  <a:pt x="2143026" y="120977"/>
                  <a:pt x="2337847" y="47134"/>
                </a:cubicBezTo>
                <a:cubicBezTo>
                  <a:pt x="2532668" y="-26709"/>
                  <a:pt x="2887745" y="318941"/>
                  <a:pt x="3139126" y="311085"/>
                </a:cubicBezTo>
                <a:cubicBezTo>
                  <a:pt x="3390507" y="303229"/>
                  <a:pt x="3780148" y="10998"/>
                  <a:pt x="3846136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661C56E-5BD3-4DB1-9BFB-F1DD875AB29A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661C56E-5BD3-4DB1-9BFB-F1DD875AB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3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1C22366-8999-42DA-A41B-B58ED1990CCB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B6DD7B1-BE88-4682-9B47-784458BB4EEF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481EC12-C91E-41D3-9887-F4B4FA923848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87A3718-49E1-40A5-AE21-CB879437FDB2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EFA220-623E-451B-8396-54B62EAFA301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1A44F14-CA53-4046-B7B4-AEC7115D58E9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1F99149-579F-4300-83D9-2049E3662E06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14B8931-469F-4465-83D4-3F9E3F1BF920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61D08DE-6CBC-4225-B435-81B606851ACD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55B26DBC-266D-4F96-A99F-EAC4E8CE1751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653885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249</TotalTime>
  <Words>202</Words>
  <Application>Microsoft Office PowerPoint</Application>
  <PresentationFormat>ワイド画面</PresentationFormat>
  <Paragraphs>142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メイリオ</vt:lpstr>
      <vt:lpstr>游ゴシック</vt:lpstr>
      <vt:lpstr>Cambria Math</vt:lpstr>
      <vt:lpstr>Segoe UI</vt:lpstr>
      <vt:lpstr>Wingdings 2</vt:lpstr>
      <vt:lpstr>配当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木南 貴志</dc:creator>
  <cp:lastModifiedBy>木南　貴志</cp:lastModifiedBy>
  <cp:revision>50</cp:revision>
  <dcterms:created xsi:type="dcterms:W3CDTF">2019-06-13T15:33:34Z</dcterms:created>
  <dcterms:modified xsi:type="dcterms:W3CDTF">2020-09-13T05:57:47Z</dcterms:modified>
</cp:coreProperties>
</file>