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400"/>
    <a:srgbClr val="35DE00"/>
    <a:srgbClr val="239200"/>
    <a:srgbClr val="8DFF69"/>
    <a:srgbClr val="3CFA00"/>
    <a:srgbClr val="73FF47"/>
    <a:srgbClr val="218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2020/9/14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27A40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13C3DC4-0C88-499C-A038-E7AC7DED3DE8}"/>
              </a:ext>
            </a:extLst>
          </p:cNvPr>
          <p:cNvCxnSpPr>
            <a:cxnSpLocks/>
          </p:cNvCxnSpPr>
          <p:nvPr/>
        </p:nvCxnSpPr>
        <p:spPr>
          <a:xfrm flipV="1">
            <a:off x="3555476" y="1406630"/>
            <a:ext cx="0" cy="4550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474FD32-BFAF-49C3-80BC-401E6A40891B}"/>
              </a:ext>
            </a:extLst>
          </p:cNvPr>
          <p:cNvCxnSpPr>
            <a:cxnSpLocks/>
          </p:cNvCxnSpPr>
          <p:nvPr/>
        </p:nvCxnSpPr>
        <p:spPr>
          <a:xfrm flipV="1">
            <a:off x="3055855" y="5752249"/>
            <a:ext cx="508104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1E8660-E635-4FA0-A900-7B27E19A78CC}"/>
              </a:ext>
            </a:extLst>
          </p:cNvPr>
          <p:cNvCxnSpPr>
            <a:cxnSpLocks/>
          </p:cNvCxnSpPr>
          <p:nvPr/>
        </p:nvCxnSpPr>
        <p:spPr>
          <a:xfrm>
            <a:off x="3623036" y="2912424"/>
            <a:ext cx="28170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45E806-BDF9-4CB6-A227-F678813B5DB9}"/>
              </a:ext>
            </a:extLst>
          </p:cNvPr>
          <p:cNvCxnSpPr>
            <a:cxnSpLocks/>
          </p:cNvCxnSpPr>
          <p:nvPr/>
        </p:nvCxnSpPr>
        <p:spPr>
          <a:xfrm flipV="1">
            <a:off x="6383516" y="2912425"/>
            <a:ext cx="0" cy="283982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/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/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0FBF733-0C50-4610-9216-78EC230798C4}"/>
              </a:ext>
            </a:extLst>
          </p:cNvPr>
          <p:cNvSpPr/>
          <p:nvPr/>
        </p:nvSpPr>
        <p:spPr>
          <a:xfrm>
            <a:off x="1943492" y="510946"/>
            <a:ext cx="8305015" cy="5844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D1DCAAD-8A9E-4DCF-9FC9-AA22BB9138C1}"/>
              </a:ext>
            </a:extLst>
          </p:cNvPr>
          <p:cNvSpPr/>
          <p:nvPr/>
        </p:nvSpPr>
        <p:spPr>
          <a:xfrm>
            <a:off x="6264908" y="2799322"/>
            <a:ext cx="237215" cy="2262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38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13C3DC4-0C88-499C-A038-E7AC7DED3DE8}"/>
              </a:ext>
            </a:extLst>
          </p:cNvPr>
          <p:cNvCxnSpPr>
            <a:cxnSpLocks/>
          </p:cNvCxnSpPr>
          <p:nvPr/>
        </p:nvCxnSpPr>
        <p:spPr>
          <a:xfrm flipV="1">
            <a:off x="3555476" y="1406630"/>
            <a:ext cx="0" cy="4550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474FD32-BFAF-49C3-80BC-401E6A40891B}"/>
              </a:ext>
            </a:extLst>
          </p:cNvPr>
          <p:cNvCxnSpPr>
            <a:cxnSpLocks/>
          </p:cNvCxnSpPr>
          <p:nvPr/>
        </p:nvCxnSpPr>
        <p:spPr>
          <a:xfrm flipV="1">
            <a:off x="3055855" y="5752249"/>
            <a:ext cx="508104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1E8660-E635-4FA0-A900-7B27E19A78C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3555476" y="2992397"/>
            <a:ext cx="2744171" cy="275985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/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/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0FBF733-0C50-4610-9216-78EC230798C4}"/>
              </a:ext>
            </a:extLst>
          </p:cNvPr>
          <p:cNvSpPr/>
          <p:nvPr/>
        </p:nvSpPr>
        <p:spPr>
          <a:xfrm>
            <a:off x="1943492" y="510946"/>
            <a:ext cx="8305015" cy="5844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D1DCAAD-8A9E-4DCF-9FC9-AA22BB9138C1}"/>
              </a:ext>
            </a:extLst>
          </p:cNvPr>
          <p:cNvSpPr/>
          <p:nvPr/>
        </p:nvSpPr>
        <p:spPr>
          <a:xfrm>
            <a:off x="6264908" y="2799322"/>
            <a:ext cx="237215" cy="2262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211D1CC5-F689-45FD-84CF-A7B0A4F12CE5}"/>
              </a:ext>
            </a:extLst>
          </p:cNvPr>
          <p:cNvSpPr/>
          <p:nvPr/>
        </p:nvSpPr>
        <p:spPr>
          <a:xfrm>
            <a:off x="3623045" y="5255066"/>
            <a:ext cx="829536" cy="9943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/>
              <p:nvPr/>
            </p:nvSpPr>
            <p:spPr>
              <a:xfrm>
                <a:off x="4692267" y="3429000"/>
                <a:ext cx="47519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267" y="3429000"/>
                <a:ext cx="47519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/>
              <p:nvPr/>
            </p:nvSpPr>
            <p:spPr>
              <a:xfrm>
                <a:off x="4439735" y="4985178"/>
                <a:ext cx="487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4400" b="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35" y="4985178"/>
                <a:ext cx="487826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68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13C3DC4-0C88-499C-A038-E7AC7DED3DE8}"/>
              </a:ext>
            </a:extLst>
          </p:cNvPr>
          <p:cNvCxnSpPr>
            <a:cxnSpLocks/>
          </p:cNvCxnSpPr>
          <p:nvPr/>
        </p:nvCxnSpPr>
        <p:spPr>
          <a:xfrm flipV="1">
            <a:off x="3555476" y="1406630"/>
            <a:ext cx="0" cy="4550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474FD32-BFAF-49C3-80BC-401E6A40891B}"/>
              </a:ext>
            </a:extLst>
          </p:cNvPr>
          <p:cNvCxnSpPr>
            <a:cxnSpLocks/>
          </p:cNvCxnSpPr>
          <p:nvPr/>
        </p:nvCxnSpPr>
        <p:spPr>
          <a:xfrm flipV="1">
            <a:off x="3055855" y="5752249"/>
            <a:ext cx="508104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1E8660-E635-4FA0-A900-7B27E19A78CC}"/>
              </a:ext>
            </a:extLst>
          </p:cNvPr>
          <p:cNvCxnSpPr>
            <a:cxnSpLocks/>
          </p:cNvCxnSpPr>
          <p:nvPr/>
        </p:nvCxnSpPr>
        <p:spPr>
          <a:xfrm flipV="1">
            <a:off x="3555476" y="2799322"/>
            <a:ext cx="2258095" cy="29529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/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/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0FBF733-0C50-4610-9216-78EC230798C4}"/>
              </a:ext>
            </a:extLst>
          </p:cNvPr>
          <p:cNvSpPr/>
          <p:nvPr/>
        </p:nvSpPr>
        <p:spPr>
          <a:xfrm>
            <a:off x="1943492" y="510946"/>
            <a:ext cx="8305015" cy="5844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D1DCAAD-8A9E-4DCF-9FC9-AA22BB9138C1}"/>
              </a:ext>
            </a:extLst>
          </p:cNvPr>
          <p:cNvSpPr/>
          <p:nvPr/>
        </p:nvSpPr>
        <p:spPr>
          <a:xfrm>
            <a:off x="5654337" y="2737764"/>
            <a:ext cx="237215" cy="2262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211D1CC5-F689-45FD-84CF-A7B0A4F12CE5}"/>
              </a:ext>
            </a:extLst>
          </p:cNvPr>
          <p:cNvSpPr/>
          <p:nvPr/>
        </p:nvSpPr>
        <p:spPr>
          <a:xfrm>
            <a:off x="3623045" y="5255066"/>
            <a:ext cx="829536" cy="9943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/>
              <p:nvPr/>
            </p:nvSpPr>
            <p:spPr>
              <a:xfrm>
                <a:off x="3955078" y="3417912"/>
                <a:ext cx="3563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78" y="3417912"/>
                <a:ext cx="3563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/>
              <p:nvPr/>
            </p:nvSpPr>
            <p:spPr>
              <a:xfrm>
                <a:off x="4439735" y="5169843"/>
                <a:ext cx="39985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35" y="5169843"/>
                <a:ext cx="39985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E843B1-D70A-46A8-ABBD-DE89F6CFAA4D}"/>
              </a:ext>
            </a:extLst>
          </p:cNvPr>
          <p:cNvSpPr txBox="1"/>
          <p:nvPr/>
        </p:nvSpPr>
        <p:spPr>
          <a:xfrm>
            <a:off x="3720801" y="1923746"/>
            <a:ext cx="410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rectangular coordinate system</a:t>
            </a:r>
          </a:p>
          <a:p>
            <a:pPr algn="ctr"/>
            <a:r>
              <a:rPr kumimoji="1" lang="en-US" altLang="ja-JP" sz="2400" dirty="0"/>
              <a:t>(3, 4)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2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13C3DC4-0C88-499C-A038-E7AC7DED3DE8}"/>
              </a:ext>
            </a:extLst>
          </p:cNvPr>
          <p:cNvCxnSpPr>
            <a:cxnSpLocks/>
          </p:cNvCxnSpPr>
          <p:nvPr/>
        </p:nvCxnSpPr>
        <p:spPr>
          <a:xfrm flipV="1">
            <a:off x="3555476" y="1406630"/>
            <a:ext cx="0" cy="4550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474FD32-BFAF-49C3-80BC-401E6A40891B}"/>
              </a:ext>
            </a:extLst>
          </p:cNvPr>
          <p:cNvCxnSpPr>
            <a:cxnSpLocks/>
          </p:cNvCxnSpPr>
          <p:nvPr/>
        </p:nvCxnSpPr>
        <p:spPr>
          <a:xfrm flipV="1">
            <a:off x="3055855" y="5752249"/>
            <a:ext cx="508104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1E8660-E635-4FA0-A900-7B27E19A78CC}"/>
              </a:ext>
            </a:extLst>
          </p:cNvPr>
          <p:cNvCxnSpPr>
            <a:cxnSpLocks/>
          </p:cNvCxnSpPr>
          <p:nvPr/>
        </p:nvCxnSpPr>
        <p:spPr>
          <a:xfrm flipV="1">
            <a:off x="3555476" y="2799322"/>
            <a:ext cx="2258095" cy="29529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/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/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0FBF733-0C50-4610-9216-78EC230798C4}"/>
              </a:ext>
            </a:extLst>
          </p:cNvPr>
          <p:cNvSpPr/>
          <p:nvPr/>
        </p:nvSpPr>
        <p:spPr>
          <a:xfrm>
            <a:off x="1943492" y="510946"/>
            <a:ext cx="8305015" cy="5844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D1DCAAD-8A9E-4DCF-9FC9-AA22BB9138C1}"/>
              </a:ext>
            </a:extLst>
          </p:cNvPr>
          <p:cNvSpPr/>
          <p:nvPr/>
        </p:nvSpPr>
        <p:spPr>
          <a:xfrm>
            <a:off x="5654337" y="2737764"/>
            <a:ext cx="237215" cy="2262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211D1CC5-F689-45FD-84CF-A7B0A4F12CE5}"/>
              </a:ext>
            </a:extLst>
          </p:cNvPr>
          <p:cNvSpPr/>
          <p:nvPr/>
        </p:nvSpPr>
        <p:spPr>
          <a:xfrm>
            <a:off x="3623045" y="5255066"/>
            <a:ext cx="829536" cy="9943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/>
              <p:nvPr/>
            </p:nvSpPr>
            <p:spPr>
              <a:xfrm>
                <a:off x="3657141" y="3771725"/>
                <a:ext cx="10786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141" y="3771725"/>
                <a:ext cx="107862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/>
              <p:nvPr/>
            </p:nvSpPr>
            <p:spPr>
              <a:xfrm>
                <a:off x="4439735" y="5169843"/>
                <a:ext cx="18601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=53.1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35" y="5169843"/>
                <a:ext cx="186018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E843B1-D70A-46A8-ABBD-DE89F6CFAA4D}"/>
              </a:ext>
            </a:extLst>
          </p:cNvPr>
          <p:cNvSpPr txBox="1"/>
          <p:nvPr/>
        </p:nvSpPr>
        <p:spPr>
          <a:xfrm>
            <a:off x="3720801" y="1923746"/>
            <a:ext cx="410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rectangular coordinate system</a:t>
            </a:r>
          </a:p>
          <a:p>
            <a:pPr algn="ctr"/>
            <a:r>
              <a:rPr kumimoji="1" lang="en-US" altLang="ja-JP" sz="2400" dirty="0"/>
              <a:t>(3, 4)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56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13C3DC4-0C88-499C-A038-E7AC7DED3DE8}"/>
              </a:ext>
            </a:extLst>
          </p:cNvPr>
          <p:cNvCxnSpPr>
            <a:cxnSpLocks/>
          </p:cNvCxnSpPr>
          <p:nvPr/>
        </p:nvCxnSpPr>
        <p:spPr>
          <a:xfrm flipV="1">
            <a:off x="3555476" y="1406630"/>
            <a:ext cx="0" cy="4550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474FD32-BFAF-49C3-80BC-401E6A40891B}"/>
              </a:ext>
            </a:extLst>
          </p:cNvPr>
          <p:cNvCxnSpPr>
            <a:cxnSpLocks/>
          </p:cNvCxnSpPr>
          <p:nvPr/>
        </p:nvCxnSpPr>
        <p:spPr>
          <a:xfrm flipV="1">
            <a:off x="3055855" y="5752249"/>
            <a:ext cx="508104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1E8660-E635-4FA0-A900-7B27E19A78CC}"/>
              </a:ext>
            </a:extLst>
          </p:cNvPr>
          <p:cNvCxnSpPr>
            <a:cxnSpLocks/>
          </p:cNvCxnSpPr>
          <p:nvPr/>
        </p:nvCxnSpPr>
        <p:spPr>
          <a:xfrm flipV="1">
            <a:off x="3555476" y="1958798"/>
            <a:ext cx="3875075" cy="37934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/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/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0FBF733-0C50-4610-9216-78EC230798C4}"/>
              </a:ext>
            </a:extLst>
          </p:cNvPr>
          <p:cNvSpPr/>
          <p:nvPr/>
        </p:nvSpPr>
        <p:spPr>
          <a:xfrm>
            <a:off x="1943492" y="510946"/>
            <a:ext cx="8305015" cy="5844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D1DCAAD-8A9E-4DCF-9FC9-AA22BB9138C1}"/>
              </a:ext>
            </a:extLst>
          </p:cNvPr>
          <p:cNvSpPr/>
          <p:nvPr/>
        </p:nvSpPr>
        <p:spPr>
          <a:xfrm>
            <a:off x="7240872" y="1914252"/>
            <a:ext cx="237215" cy="2262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211D1CC5-F689-45FD-84CF-A7B0A4F12CE5}"/>
              </a:ext>
            </a:extLst>
          </p:cNvPr>
          <p:cNvSpPr/>
          <p:nvPr/>
        </p:nvSpPr>
        <p:spPr>
          <a:xfrm>
            <a:off x="3623045" y="5255066"/>
            <a:ext cx="829536" cy="994363"/>
          </a:xfrm>
          <a:prstGeom prst="arc">
            <a:avLst>
              <a:gd name="adj1" fmla="val 1661813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/>
              <p:nvPr/>
            </p:nvSpPr>
            <p:spPr>
              <a:xfrm>
                <a:off x="4588910" y="2875002"/>
                <a:ext cx="12123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10" y="2875002"/>
                <a:ext cx="12123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/>
              <p:nvPr/>
            </p:nvSpPr>
            <p:spPr>
              <a:xfrm>
                <a:off x="4439735" y="5169843"/>
                <a:ext cx="15107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=45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35" y="5169843"/>
                <a:ext cx="15107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29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13C3DC4-0C88-499C-A038-E7AC7DED3DE8}"/>
              </a:ext>
            </a:extLst>
          </p:cNvPr>
          <p:cNvCxnSpPr>
            <a:cxnSpLocks/>
          </p:cNvCxnSpPr>
          <p:nvPr/>
        </p:nvCxnSpPr>
        <p:spPr>
          <a:xfrm flipV="1">
            <a:off x="3555476" y="1406630"/>
            <a:ext cx="0" cy="4550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474FD32-BFAF-49C3-80BC-401E6A40891B}"/>
              </a:ext>
            </a:extLst>
          </p:cNvPr>
          <p:cNvCxnSpPr>
            <a:cxnSpLocks/>
          </p:cNvCxnSpPr>
          <p:nvPr/>
        </p:nvCxnSpPr>
        <p:spPr>
          <a:xfrm flipV="1">
            <a:off x="3055855" y="5752249"/>
            <a:ext cx="508104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1E8660-E635-4FA0-A900-7B27E19A78CC}"/>
              </a:ext>
            </a:extLst>
          </p:cNvPr>
          <p:cNvCxnSpPr>
            <a:cxnSpLocks/>
          </p:cNvCxnSpPr>
          <p:nvPr/>
        </p:nvCxnSpPr>
        <p:spPr>
          <a:xfrm flipV="1">
            <a:off x="3555476" y="1958798"/>
            <a:ext cx="3875075" cy="37934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/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/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0FBF733-0C50-4610-9216-78EC230798C4}"/>
              </a:ext>
            </a:extLst>
          </p:cNvPr>
          <p:cNvSpPr/>
          <p:nvPr/>
        </p:nvSpPr>
        <p:spPr>
          <a:xfrm>
            <a:off x="1943492" y="510946"/>
            <a:ext cx="8305015" cy="5844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D1DCAAD-8A9E-4DCF-9FC9-AA22BB9138C1}"/>
              </a:ext>
            </a:extLst>
          </p:cNvPr>
          <p:cNvSpPr/>
          <p:nvPr/>
        </p:nvSpPr>
        <p:spPr>
          <a:xfrm>
            <a:off x="7240872" y="1914252"/>
            <a:ext cx="237215" cy="2262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211D1CC5-F689-45FD-84CF-A7B0A4F12CE5}"/>
              </a:ext>
            </a:extLst>
          </p:cNvPr>
          <p:cNvSpPr/>
          <p:nvPr/>
        </p:nvSpPr>
        <p:spPr>
          <a:xfrm>
            <a:off x="3623045" y="5255066"/>
            <a:ext cx="829536" cy="994363"/>
          </a:xfrm>
          <a:prstGeom prst="arc">
            <a:avLst>
              <a:gd name="adj1" fmla="val 1661813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/>
              <p:nvPr/>
            </p:nvSpPr>
            <p:spPr>
              <a:xfrm>
                <a:off x="4588910" y="2875002"/>
                <a:ext cx="12123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10" y="2875002"/>
                <a:ext cx="12123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/>
              <p:nvPr/>
            </p:nvSpPr>
            <p:spPr>
              <a:xfrm>
                <a:off x="4439735" y="5169843"/>
                <a:ext cx="15107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=45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35" y="5169843"/>
                <a:ext cx="15107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90C9EA-AD20-4491-A79D-7776FD5D6799}"/>
              </a:ext>
            </a:extLst>
          </p:cNvPr>
          <p:cNvSpPr txBox="1"/>
          <p:nvPr/>
        </p:nvSpPr>
        <p:spPr>
          <a:xfrm>
            <a:off x="5332185" y="1088808"/>
            <a:ext cx="410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rectangular coordinate system</a:t>
            </a:r>
          </a:p>
          <a:p>
            <a:pPr algn="ctr"/>
            <a:r>
              <a:rPr kumimoji="1" lang="en-US" altLang="ja-JP" sz="2400" dirty="0"/>
              <a:t>(5.65, </a:t>
            </a:r>
            <a:r>
              <a:rPr lang="en-US" altLang="ja-JP" sz="2400" dirty="0"/>
              <a:t>5.65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34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13C3DC4-0C88-499C-A038-E7AC7DED3DE8}"/>
              </a:ext>
            </a:extLst>
          </p:cNvPr>
          <p:cNvCxnSpPr>
            <a:cxnSpLocks/>
          </p:cNvCxnSpPr>
          <p:nvPr/>
        </p:nvCxnSpPr>
        <p:spPr>
          <a:xfrm flipV="1">
            <a:off x="3555476" y="1406630"/>
            <a:ext cx="0" cy="4550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474FD32-BFAF-49C3-80BC-401E6A40891B}"/>
              </a:ext>
            </a:extLst>
          </p:cNvPr>
          <p:cNvCxnSpPr>
            <a:cxnSpLocks/>
          </p:cNvCxnSpPr>
          <p:nvPr/>
        </p:nvCxnSpPr>
        <p:spPr>
          <a:xfrm flipV="1">
            <a:off x="3055855" y="5752249"/>
            <a:ext cx="508104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1E8660-E635-4FA0-A900-7B27E19A78CC}"/>
              </a:ext>
            </a:extLst>
          </p:cNvPr>
          <p:cNvCxnSpPr>
            <a:cxnSpLocks/>
          </p:cNvCxnSpPr>
          <p:nvPr/>
        </p:nvCxnSpPr>
        <p:spPr>
          <a:xfrm flipV="1">
            <a:off x="3555476" y="1958798"/>
            <a:ext cx="3875075" cy="37934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/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2431EB-656B-440E-8ADD-608A866E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02" y="5429083"/>
                <a:ext cx="82955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/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AE7B3BE-9166-498C-8899-CBD5B298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59" y="673100"/>
                <a:ext cx="8295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0FBF733-0C50-4610-9216-78EC230798C4}"/>
              </a:ext>
            </a:extLst>
          </p:cNvPr>
          <p:cNvSpPr/>
          <p:nvPr/>
        </p:nvSpPr>
        <p:spPr>
          <a:xfrm>
            <a:off x="1943492" y="510946"/>
            <a:ext cx="8305015" cy="5844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D1DCAAD-8A9E-4DCF-9FC9-AA22BB9138C1}"/>
              </a:ext>
            </a:extLst>
          </p:cNvPr>
          <p:cNvSpPr/>
          <p:nvPr/>
        </p:nvSpPr>
        <p:spPr>
          <a:xfrm>
            <a:off x="7240872" y="1914252"/>
            <a:ext cx="237215" cy="2262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211D1CC5-F689-45FD-84CF-A7B0A4F12CE5}"/>
              </a:ext>
            </a:extLst>
          </p:cNvPr>
          <p:cNvSpPr/>
          <p:nvPr/>
        </p:nvSpPr>
        <p:spPr>
          <a:xfrm>
            <a:off x="3623045" y="5255066"/>
            <a:ext cx="829536" cy="994363"/>
          </a:xfrm>
          <a:prstGeom prst="arc">
            <a:avLst>
              <a:gd name="adj1" fmla="val 1661813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/>
              <p:nvPr/>
            </p:nvSpPr>
            <p:spPr>
              <a:xfrm>
                <a:off x="4146009" y="3170633"/>
                <a:ext cx="112471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0B743B-384E-4AAB-A8B5-B9AB8A6B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09" y="3170633"/>
                <a:ext cx="112471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/>
              <p:nvPr/>
            </p:nvSpPr>
            <p:spPr>
              <a:xfrm>
                <a:off x="4439735" y="5169843"/>
                <a:ext cx="15107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=45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189AE6-E14E-4D46-B03F-37AD2865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35" y="5169843"/>
                <a:ext cx="15107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90C9EA-AD20-4491-A79D-7776FD5D6799}"/>
              </a:ext>
            </a:extLst>
          </p:cNvPr>
          <p:cNvSpPr txBox="1"/>
          <p:nvPr/>
        </p:nvSpPr>
        <p:spPr>
          <a:xfrm>
            <a:off x="5332185" y="1088808"/>
            <a:ext cx="410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rectangular coordinate system</a:t>
            </a:r>
          </a:p>
          <a:p>
            <a:pPr algn="ctr"/>
            <a:r>
              <a:rPr kumimoji="1" lang="en-US" altLang="ja-JP" sz="2400" dirty="0"/>
              <a:t>(5.65, </a:t>
            </a:r>
            <a:r>
              <a:rPr lang="en-US" altLang="ja-JP" sz="2400" dirty="0"/>
              <a:t>5.65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9EA8130-F026-4263-B700-633CC4BAEC88}"/>
              </a:ext>
            </a:extLst>
          </p:cNvPr>
          <p:cNvSpPr/>
          <p:nvPr/>
        </p:nvSpPr>
        <p:spPr>
          <a:xfrm>
            <a:off x="5538576" y="3549975"/>
            <a:ext cx="237215" cy="226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181636AF-B959-4B20-BF56-F2600F1713F8}"/>
              </a:ext>
            </a:extLst>
          </p:cNvPr>
          <p:cNvSpPr/>
          <p:nvPr/>
        </p:nvSpPr>
        <p:spPr>
          <a:xfrm rot="2626044">
            <a:off x="4239662" y="3081588"/>
            <a:ext cx="487224" cy="2897097"/>
          </a:xfrm>
          <a:prstGeom prst="leftBrace">
            <a:avLst>
              <a:gd name="adj1" fmla="val 19708"/>
              <a:gd name="adj2" fmla="val 191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7E352F-028B-44FD-BE89-040B1E88DDD0}"/>
              </a:ext>
            </a:extLst>
          </p:cNvPr>
          <p:cNvSpPr/>
          <p:nvPr/>
        </p:nvSpPr>
        <p:spPr>
          <a:xfrm>
            <a:off x="5774258" y="3614174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/>
              <a:t>(2.83, 2.83)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0583863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254</TotalTime>
  <Words>79</Words>
  <Application>Microsoft Office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游ゴシック</vt:lpstr>
      <vt:lpstr>Cambria Math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49</cp:revision>
  <dcterms:created xsi:type="dcterms:W3CDTF">2019-06-13T15:33:34Z</dcterms:created>
  <dcterms:modified xsi:type="dcterms:W3CDTF">2020-09-14T02:07:09Z</dcterms:modified>
</cp:coreProperties>
</file>