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31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E4585-1B9C-4F8A-BF9A-72F782B8505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4A504E-4797-45BC-BFE2-2C3D127792AC}">
      <dgm:prSet phldrT="[Текст]"/>
      <dgm:spPr/>
      <dgm:t>
        <a:bodyPr/>
        <a:lstStyle/>
        <a:p>
          <a:r>
            <a:rPr lang="uk-UA" dirty="0" smtClean="0"/>
            <a:t>Перед взаємодією з системою, викладачу необхідно зареєструватися</a:t>
          </a:r>
          <a:r>
            <a:rPr lang="en-US" dirty="0" smtClean="0"/>
            <a:t> </a:t>
          </a:r>
          <a:r>
            <a:rPr lang="ru-RU" dirty="0" smtClean="0"/>
            <a:t>та </a:t>
          </a:r>
          <a:r>
            <a:rPr lang="ru-RU" dirty="0" err="1" smtClean="0"/>
            <a:t>авторизуватися</a:t>
          </a:r>
          <a:endParaRPr lang="ru-RU" dirty="0"/>
        </a:p>
      </dgm:t>
    </dgm:pt>
    <dgm:pt modelId="{AF9E265F-DB50-41C9-BDEA-2B1C49C69162}" type="parTrans" cxnId="{548CB3D9-529A-47EF-9654-FA6581FE906B}">
      <dgm:prSet/>
      <dgm:spPr/>
      <dgm:t>
        <a:bodyPr/>
        <a:lstStyle/>
        <a:p>
          <a:endParaRPr lang="ru-RU"/>
        </a:p>
      </dgm:t>
    </dgm:pt>
    <dgm:pt modelId="{B466667D-1E1D-4487-BB52-DCC80D62D8BC}" type="sibTrans" cxnId="{548CB3D9-529A-47EF-9654-FA6581FE906B}">
      <dgm:prSet/>
      <dgm:spPr/>
      <dgm:t>
        <a:bodyPr/>
        <a:lstStyle/>
        <a:p>
          <a:endParaRPr lang="ru-RU"/>
        </a:p>
      </dgm:t>
    </dgm:pt>
    <dgm:pt modelId="{997B30A3-98A9-4503-A187-F426B222E778}">
      <dgm:prSet phldrT="[Текст]"/>
      <dgm:spPr/>
      <dgm:t>
        <a:bodyPr/>
        <a:lstStyle/>
        <a:p>
          <a:r>
            <a:rPr lang="uk-UA" dirty="0" smtClean="0"/>
            <a:t>Викладач має можливість створювати, редагувати, видаляти предмети та групи</a:t>
          </a:r>
          <a:endParaRPr lang="ru-RU" dirty="0"/>
        </a:p>
      </dgm:t>
    </dgm:pt>
    <dgm:pt modelId="{560CC317-F144-44CA-82E9-1AD9049E128C}" type="parTrans" cxnId="{502BC0D4-07FB-43BA-B097-0590B5657E81}">
      <dgm:prSet/>
      <dgm:spPr/>
      <dgm:t>
        <a:bodyPr/>
        <a:lstStyle/>
        <a:p>
          <a:endParaRPr lang="ru-RU"/>
        </a:p>
      </dgm:t>
    </dgm:pt>
    <dgm:pt modelId="{505C2799-D0C0-476C-BC05-F18D3CF7BC93}" type="sibTrans" cxnId="{502BC0D4-07FB-43BA-B097-0590B5657E81}">
      <dgm:prSet/>
      <dgm:spPr/>
      <dgm:t>
        <a:bodyPr/>
        <a:lstStyle/>
        <a:p>
          <a:endParaRPr lang="ru-RU"/>
        </a:p>
      </dgm:t>
    </dgm:pt>
    <dgm:pt modelId="{0450782D-B39C-44B2-A580-D8DA1AF97336}">
      <dgm:prSet phldrT="[Текст]"/>
      <dgm:spPr/>
      <dgm:t>
        <a:bodyPr/>
        <a:lstStyle/>
        <a:p>
          <a:r>
            <a:rPr lang="uk-UA" dirty="0" smtClean="0"/>
            <a:t>Після створення груп, викладач додає до них студентів</a:t>
          </a:r>
          <a:endParaRPr lang="ru-RU" dirty="0"/>
        </a:p>
      </dgm:t>
    </dgm:pt>
    <dgm:pt modelId="{9DD1FB23-B481-455B-A880-5FC98A18B033}" type="parTrans" cxnId="{25EB60AA-2019-4752-B579-96106E715FE1}">
      <dgm:prSet/>
      <dgm:spPr/>
      <dgm:t>
        <a:bodyPr/>
        <a:lstStyle/>
        <a:p>
          <a:endParaRPr lang="ru-RU"/>
        </a:p>
      </dgm:t>
    </dgm:pt>
    <dgm:pt modelId="{8AAD4F54-0703-46CB-8B00-EAB496772374}" type="sibTrans" cxnId="{25EB60AA-2019-4752-B579-96106E715FE1}">
      <dgm:prSet/>
      <dgm:spPr/>
      <dgm:t>
        <a:bodyPr/>
        <a:lstStyle/>
        <a:p>
          <a:endParaRPr lang="ru-RU"/>
        </a:p>
      </dgm:t>
    </dgm:pt>
    <dgm:pt modelId="{A1562049-6C01-49AC-A607-2960A622046A}" type="pres">
      <dgm:prSet presAssocID="{8A1E4585-1B9C-4F8A-BF9A-72F782B8505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5E17743-4BFD-46E3-B430-88D96BB0F053}" type="pres">
      <dgm:prSet presAssocID="{8A1E4585-1B9C-4F8A-BF9A-72F782B85058}" presName="Name1" presStyleCnt="0"/>
      <dgm:spPr/>
    </dgm:pt>
    <dgm:pt modelId="{A12300FA-7BF3-4AE6-831E-281454F08C61}" type="pres">
      <dgm:prSet presAssocID="{8A1E4585-1B9C-4F8A-BF9A-72F782B85058}" presName="cycle" presStyleCnt="0"/>
      <dgm:spPr/>
    </dgm:pt>
    <dgm:pt modelId="{7131766F-F7DD-4428-BA3D-BBBC2CE6F5CA}" type="pres">
      <dgm:prSet presAssocID="{8A1E4585-1B9C-4F8A-BF9A-72F782B85058}" presName="srcNode" presStyleLbl="node1" presStyleIdx="0" presStyleCnt="3"/>
      <dgm:spPr/>
    </dgm:pt>
    <dgm:pt modelId="{7731FAF0-3B43-47C2-ADBB-A86E997C9882}" type="pres">
      <dgm:prSet presAssocID="{8A1E4585-1B9C-4F8A-BF9A-72F782B85058}" presName="conn" presStyleLbl="parChTrans1D2" presStyleIdx="0" presStyleCnt="1"/>
      <dgm:spPr/>
      <dgm:t>
        <a:bodyPr/>
        <a:lstStyle/>
        <a:p>
          <a:endParaRPr lang="ru-RU"/>
        </a:p>
      </dgm:t>
    </dgm:pt>
    <dgm:pt modelId="{983599E6-5658-42A8-A9C1-5FFEC25943CF}" type="pres">
      <dgm:prSet presAssocID="{8A1E4585-1B9C-4F8A-BF9A-72F782B85058}" presName="extraNode" presStyleLbl="node1" presStyleIdx="0" presStyleCnt="3"/>
      <dgm:spPr/>
    </dgm:pt>
    <dgm:pt modelId="{55295DFD-2B67-437C-AB50-832FB5487926}" type="pres">
      <dgm:prSet presAssocID="{8A1E4585-1B9C-4F8A-BF9A-72F782B85058}" presName="dstNode" presStyleLbl="node1" presStyleIdx="0" presStyleCnt="3"/>
      <dgm:spPr/>
    </dgm:pt>
    <dgm:pt modelId="{F274353C-E77B-4364-9E9A-354099F82FF8}" type="pres">
      <dgm:prSet presAssocID="{124A504E-4797-45BC-BFE2-2C3D127792A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D42D96-CCFB-40B3-98ED-9BB706823B16}" type="pres">
      <dgm:prSet presAssocID="{124A504E-4797-45BC-BFE2-2C3D127792AC}" presName="accent_1" presStyleCnt="0"/>
      <dgm:spPr/>
    </dgm:pt>
    <dgm:pt modelId="{702B2079-1ADD-4B03-AF45-EE157159829C}" type="pres">
      <dgm:prSet presAssocID="{124A504E-4797-45BC-BFE2-2C3D127792AC}" presName="accentRepeatNode" presStyleLbl="solidFgAcc1" presStyleIdx="0" presStyleCnt="3"/>
      <dgm:spPr/>
    </dgm:pt>
    <dgm:pt modelId="{B1102D5A-1735-4281-9666-F9D0CA21637B}" type="pres">
      <dgm:prSet presAssocID="{997B30A3-98A9-4503-A187-F426B222E77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89EA89-778C-47FF-99C9-125900DDC7C9}" type="pres">
      <dgm:prSet presAssocID="{997B30A3-98A9-4503-A187-F426B222E778}" presName="accent_2" presStyleCnt="0"/>
      <dgm:spPr/>
    </dgm:pt>
    <dgm:pt modelId="{9727CB97-BD0A-424B-864A-55862A95E4E2}" type="pres">
      <dgm:prSet presAssocID="{997B30A3-98A9-4503-A187-F426B222E778}" presName="accentRepeatNode" presStyleLbl="solidFgAcc1" presStyleIdx="1" presStyleCnt="3"/>
      <dgm:spPr/>
    </dgm:pt>
    <dgm:pt modelId="{D65145B5-5076-4E57-A05D-27550A7E2921}" type="pres">
      <dgm:prSet presAssocID="{0450782D-B39C-44B2-A580-D8DA1AF9733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A3F347-9D35-4B28-B742-595BFD4349BF}" type="pres">
      <dgm:prSet presAssocID="{0450782D-B39C-44B2-A580-D8DA1AF97336}" presName="accent_3" presStyleCnt="0"/>
      <dgm:spPr/>
    </dgm:pt>
    <dgm:pt modelId="{AF92E8A9-EA7B-45B5-A51F-81D44FE40079}" type="pres">
      <dgm:prSet presAssocID="{0450782D-B39C-44B2-A580-D8DA1AF97336}" presName="accentRepeatNode" presStyleLbl="solidFgAcc1" presStyleIdx="2" presStyleCnt="3"/>
      <dgm:spPr/>
    </dgm:pt>
  </dgm:ptLst>
  <dgm:cxnLst>
    <dgm:cxn modelId="{DA564E0C-644B-439A-9FED-5132D4531EAC}" type="presOf" srcId="{B466667D-1E1D-4487-BB52-DCC80D62D8BC}" destId="{7731FAF0-3B43-47C2-ADBB-A86E997C9882}" srcOrd="0" destOrd="0" presId="urn:microsoft.com/office/officeart/2008/layout/VerticalCurvedList"/>
    <dgm:cxn modelId="{548CB3D9-529A-47EF-9654-FA6581FE906B}" srcId="{8A1E4585-1B9C-4F8A-BF9A-72F782B85058}" destId="{124A504E-4797-45BC-BFE2-2C3D127792AC}" srcOrd="0" destOrd="0" parTransId="{AF9E265F-DB50-41C9-BDEA-2B1C49C69162}" sibTransId="{B466667D-1E1D-4487-BB52-DCC80D62D8BC}"/>
    <dgm:cxn modelId="{502BC0D4-07FB-43BA-B097-0590B5657E81}" srcId="{8A1E4585-1B9C-4F8A-BF9A-72F782B85058}" destId="{997B30A3-98A9-4503-A187-F426B222E778}" srcOrd="1" destOrd="0" parTransId="{560CC317-F144-44CA-82E9-1AD9049E128C}" sibTransId="{505C2799-D0C0-476C-BC05-F18D3CF7BC93}"/>
    <dgm:cxn modelId="{D8823C59-203C-4302-BA0C-8275F182C302}" type="presOf" srcId="{997B30A3-98A9-4503-A187-F426B222E778}" destId="{B1102D5A-1735-4281-9666-F9D0CA21637B}" srcOrd="0" destOrd="0" presId="urn:microsoft.com/office/officeart/2008/layout/VerticalCurvedList"/>
    <dgm:cxn modelId="{5C01FDDC-D133-434C-9C68-BEF2AEE25721}" type="presOf" srcId="{124A504E-4797-45BC-BFE2-2C3D127792AC}" destId="{F274353C-E77B-4364-9E9A-354099F82FF8}" srcOrd="0" destOrd="0" presId="urn:microsoft.com/office/officeart/2008/layout/VerticalCurvedList"/>
    <dgm:cxn modelId="{03045873-E4D8-4D28-9507-EBD146CA5287}" type="presOf" srcId="{8A1E4585-1B9C-4F8A-BF9A-72F782B85058}" destId="{A1562049-6C01-49AC-A607-2960A622046A}" srcOrd="0" destOrd="0" presId="urn:microsoft.com/office/officeart/2008/layout/VerticalCurvedList"/>
    <dgm:cxn modelId="{25EB60AA-2019-4752-B579-96106E715FE1}" srcId="{8A1E4585-1B9C-4F8A-BF9A-72F782B85058}" destId="{0450782D-B39C-44B2-A580-D8DA1AF97336}" srcOrd="2" destOrd="0" parTransId="{9DD1FB23-B481-455B-A880-5FC98A18B033}" sibTransId="{8AAD4F54-0703-46CB-8B00-EAB496772374}"/>
    <dgm:cxn modelId="{72E7FA54-08C9-4BCB-893E-7E1B64432141}" type="presOf" srcId="{0450782D-B39C-44B2-A580-D8DA1AF97336}" destId="{D65145B5-5076-4E57-A05D-27550A7E2921}" srcOrd="0" destOrd="0" presId="urn:microsoft.com/office/officeart/2008/layout/VerticalCurvedList"/>
    <dgm:cxn modelId="{4B818D36-6B28-4567-9CD4-EF4B8D618664}" type="presParOf" srcId="{A1562049-6C01-49AC-A607-2960A622046A}" destId="{85E17743-4BFD-46E3-B430-88D96BB0F053}" srcOrd="0" destOrd="0" presId="urn:microsoft.com/office/officeart/2008/layout/VerticalCurvedList"/>
    <dgm:cxn modelId="{7C235DC9-39DF-45D1-8944-C3B268FEC362}" type="presParOf" srcId="{85E17743-4BFD-46E3-B430-88D96BB0F053}" destId="{A12300FA-7BF3-4AE6-831E-281454F08C61}" srcOrd="0" destOrd="0" presId="urn:microsoft.com/office/officeart/2008/layout/VerticalCurvedList"/>
    <dgm:cxn modelId="{C264A95D-5B94-4E59-8295-12C62C5AE079}" type="presParOf" srcId="{A12300FA-7BF3-4AE6-831E-281454F08C61}" destId="{7131766F-F7DD-4428-BA3D-BBBC2CE6F5CA}" srcOrd="0" destOrd="0" presId="urn:microsoft.com/office/officeart/2008/layout/VerticalCurvedList"/>
    <dgm:cxn modelId="{0E69597A-5ADD-4BFF-9FAD-B327D2FDD40B}" type="presParOf" srcId="{A12300FA-7BF3-4AE6-831E-281454F08C61}" destId="{7731FAF0-3B43-47C2-ADBB-A86E997C9882}" srcOrd="1" destOrd="0" presId="urn:microsoft.com/office/officeart/2008/layout/VerticalCurvedList"/>
    <dgm:cxn modelId="{107FB40B-B580-4A7E-9B10-8024F7B97C67}" type="presParOf" srcId="{A12300FA-7BF3-4AE6-831E-281454F08C61}" destId="{983599E6-5658-42A8-A9C1-5FFEC25943CF}" srcOrd="2" destOrd="0" presId="urn:microsoft.com/office/officeart/2008/layout/VerticalCurvedList"/>
    <dgm:cxn modelId="{9DF3F14C-2F03-4B5D-83D7-830E42D3089C}" type="presParOf" srcId="{A12300FA-7BF3-4AE6-831E-281454F08C61}" destId="{55295DFD-2B67-437C-AB50-832FB5487926}" srcOrd="3" destOrd="0" presId="urn:microsoft.com/office/officeart/2008/layout/VerticalCurvedList"/>
    <dgm:cxn modelId="{9C281C15-1AD7-40DA-B64C-70C7B1A71124}" type="presParOf" srcId="{85E17743-4BFD-46E3-B430-88D96BB0F053}" destId="{F274353C-E77B-4364-9E9A-354099F82FF8}" srcOrd="1" destOrd="0" presId="urn:microsoft.com/office/officeart/2008/layout/VerticalCurvedList"/>
    <dgm:cxn modelId="{FF706C42-1C22-438B-BC44-3D80F799F3AB}" type="presParOf" srcId="{85E17743-4BFD-46E3-B430-88D96BB0F053}" destId="{78D42D96-CCFB-40B3-98ED-9BB706823B16}" srcOrd="2" destOrd="0" presId="urn:microsoft.com/office/officeart/2008/layout/VerticalCurvedList"/>
    <dgm:cxn modelId="{DD5115BE-4814-44AE-AA2E-7170BB7EE400}" type="presParOf" srcId="{78D42D96-CCFB-40B3-98ED-9BB706823B16}" destId="{702B2079-1ADD-4B03-AF45-EE157159829C}" srcOrd="0" destOrd="0" presId="urn:microsoft.com/office/officeart/2008/layout/VerticalCurvedList"/>
    <dgm:cxn modelId="{3CEC8D3A-53D9-4B80-BFB9-DE358F5E35AC}" type="presParOf" srcId="{85E17743-4BFD-46E3-B430-88D96BB0F053}" destId="{B1102D5A-1735-4281-9666-F9D0CA21637B}" srcOrd="3" destOrd="0" presId="urn:microsoft.com/office/officeart/2008/layout/VerticalCurvedList"/>
    <dgm:cxn modelId="{64BAA62F-91D2-467A-8B1C-FB85BDCD51DD}" type="presParOf" srcId="{85E17743-4BFD-46E3-B430-88D96BB0F053}" destId="{0389EA89-778C-47FF-99C9-125900DDC7C9}" srcOrd="4" destOrd="0" presId="urn:microsoft.com/office/officeart/2008/layout/VerticalCurvedList"/>
    <dgm:cxn modelId="{4FF8704F-827C-4FEA-A352-FAA42E81C45F}" type="presParOf" srcId="{0389EA89-778C-47FF-99C9-125900DDC7C9}" destId="{9727CB97-BD0A-424B-864A-55862A95E4E2}" srcOrd="0" destOrd="0" presId="urn:microsoft.com/office/officeart/2008/layout/VerticalCurvedList"/>
    <dgm:cxn modelId="{F9A8B562-3A74-4DDE-B28E-45F5D833B646}" type="presParOf" srcId="{85E17743-4BFD-46E3-B430-88D96BB0F053}" destId="{D65145B5-5076-4E57-A05D-27550A7E2921}" srcOrd="5" destOrd="0" presId="urn:microsoft.com/office/officeart/2008/layout/VerticalCurvedList"/>
    <dgm:cxn modelId="{503E9518-7F1F-487F-844F-EE9C738195AB}" type="presParOf" srcId="{85E17743-4BFD-46E3-B430-88D96BB0F053}" destId="{F5A3F347-9D35-4B28-B742-595BFD4349BF}" srcOrd="6" destOrd="0" presId="urn:microsoft.com/office/officeart/2008/layout/VerticalCurvedList"/>
    <dgm:cxn modelId="{796F8DF8-FD0D-4449-8ABA-61F08E61D7D3}" type="presParOf" srcId="{F5A3F347-9D35-4B28-B742-595BFD4349BF}" destId="{AF92E8A9-EA7B-45B5-A51F-81D44FE400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04A7A-0C21-4A7F-BA6E-BF88F164BC2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473A8E-56CD-4021-AE29-123A328CE75C}">
      <dgm:prSet phldrT="[Текст]"/>
      <dgm:spPr/>
      <dgm:t>
        <a:bodyPr/>
        <a:lstStyle/>
        <a:p>
          <a:r>
            <a:rPr lang="uk-UA" dirty="0" smtClean="0"/>
            <a:t>Викладач може згенерувати журнал для будь-якої комбінації з предметів та груп, необхідно лише вказати дати початку, кінця семестру та дні, у які викладач проводить пари</a:t>
          </a:r>
          <a:endParaRPr lang="ru-RU" dirty="0"/>
        </a:p>
      </dgm:t>
    </dgm:pt>
    <dgm:pt modelId="{393F4D66-7FB7-408B-8E03-604BE67D2D09}" type="parTrans" cxnId="{D045FAA7-B6B5-4B1C-9799-5BE808FBA661}">
      <dgm:prSet/>
      <dgm:spPr/>
      <dgm:t>
        <a:bodyPr/>
        <a:lstStyle/>
        <a:p>
          <a:endParaRPr lang="ru-RU"/>
        </a:p>
      </dgm:t>
    </dgm:pt>
    <dgm:pt modelId="{E3F0CF28-5B92-42CF-BE62-C83E847D8291}" type="sibTrans" cxnId="{D045FAA7-B6B5-4B1C-9799-5BE808FBA661}">
      <dgm:prSet/>
      <dgm:spPr/>
      <dgm:t>
        <a:bodyPr/>
        <a:lstStyle/>
        <a:p>
          <a:endParaRPr lang="ru-RU"/>
        </a:p>
      </dgm:t>
    </dgm:pt>
    <dgm:pt modelId="{6B78E623-F561-4CC2-B550-854E841B0686}">
      <dgm:prSet phldrT="[Текст]"/>
      <dgm:spPr/>
      <dgm:t>
        <a:bodyPr/>
        <a:lstStyle/>
        <a:p>
          <a:r>
            <a:rPr lang="uk-UA" dirty="0" smtClean="0"/>
            <a:t>Існує можливість наповнення журналу будь-якою кількістю лабораторних, модулів, тестів, екзаменів. Є можливість визначити, чи будуть виставлятися бали за відвідування пар</a:t>
          </a:r>
          <a:endParaRPr lang="ru-RU" dirty="0"/>
        </a:p>
      </dgm:t>
    </dgm:pt>
    <dgm:pt modelId="{B56E1C8D-AB35-4601-B3E0-A5CB3E8EFE92}" type="parTrans" cxnId="{FC081569-3EEA-4E1F-A4F1-AD1E455F6A84}">
      <dgm:prSet/>
      <dgm:spPr/>
      <dgm:t>
        <a:bodyPr/>
        <a:lstStyle/>
        <a:p>
          <a:endParaRPr lang="ru-RU"/>
        </a:p>
      </dgm:t>
    </dgm:pt>
    <dgm:pt modelId="{BFAD74BF-62A6-4DC9-9B5D-CBFD3D06A2D1}" type="sibTrans" cxnId="{FC081569-3EEA-4E1F-A4F1-AD1E455F6A84}">
      <dgm:prSet/>
      <dgm:spPr/>
      <dgm:t>
        <a:bodyPr/>
        <a:lstStyle/>
        <a:p>
          <a:endParaRPr lang="ru-RU"/>
        </a:p>
      </dgm:t>
    </dgm:pt>
    <dgm:pt modelId="{2132907C-3065-4292-8386-D31C9D897F80}">
      <dgm:prSet phldrT="[Текст]"/>
      <dgm:spPr/>
      <dgm:t>
        <a:bodyPr/>
        <a:lstStyle/>
        <a:p>
          <a:r>
            <a:rPr lang="uk-UA" dirty="0" smtClean="0"/>
            <a:t>Під час семестру викладач проставляє оцінки своїм студентам. Система підказує, яку оцінку виставляти в залежності від того чи вчасно студент виконав завдання, а також виводить рейтинг учнів у групі, відсоток відвідуваності, найкращі групи та іншу корисну статистику</a:t>
          </a:r>
          <a:endParaRPr lang="ru-RU" dirty="0"/>
        </a:p>
      </dgm:t>
    </dgm:pt>
    <dgm:pt modelId="{BDB0E73E-F381-4DB1-AAD3-C8D3776606AF}" type="parTrans" cxnId="{27A9A9FF-A428-4E68-AB37-ED15947E534A}">
      <dgm:prSet/>
      <dgm:spPr/>
      <dgm:t>
        <a:bodyPr/>
        <a:lstStyle/>
        <a:p>
          <a:endParaRPr lang="ru-RU"/>
        </a:p>
      </dgm:t>
    </dgm:pt>
    <dgm:pt modelId="{646390F6-EC09-4076-B42E-C8F0DA22453D}" type="sibTrans" cxnId="{27A9A9FF-A428-4E68-AB37-ED15947E534A}">
      <dgm:prSet/>
      <dgm:spPr/>
      <dgm:t>
        <a:bodyPr/>
        <a:lstStyle/>
        <a:p>
          <a:endParaRPr lang="ru-RU"/>
        </a:p>
      </dgm:t>
    </dgm:pt>
    <dgm:pt modelId="{19E0C168-7695-4B7B-8099-3D8ACED62CE0}" type="pres">
      <dgm:prSet presAssocID="{50604A7A-0C21-4A7F-BA6E-BF88F164BC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9D595787-793A-4BB9-B6E3-AB7D1F810FD5}" type="pres">
      <dgm:prSet presAssocID="{50604A7A-0C21-4A7F-BA6E-BF88F164BC2E}" presName="Name1" presStyleCnt="0"/>
      <dgm:spPr/>
    </dgm:pt>
    <dgm:pt modelId="{7BEDD357-E4B7-4625-A843-D3103786A77D}" type="pres">
      <dgm:prSet presAssocID="{50604A7A-0C21-4A7F-BA6E-BF88F164BC2E}" presName="cycle" presStyleCnt="0"/>
      <dgm:spPr/>
    </dgm:pt>
    <dgm:pt modelId="{A1F06D31-49A4-4D22-93CB-17C5B267AD15}" type="pres">
      <dgm:prSet presAssocID="{50604A7A-0C21-4A7F-BA6E-BF88F164BC2E}" presName="srcNode" presStyleLbl="node1" presStyleIdx="0" presStyleCnt="3"/>
      <dgm:spPr/>
    </dgm:pt>
    <dgm:pt modelId="{2BA0A213-AF24-4898-BDCD-1161205A39A1}" type="pres">
      <dgm:prSet presAssocID="{50604A7A-0C21-4A7F-BA6E-BF88F164BC2E}" presName="conn" presStyleLbl="parChTrans1D2" presStyleIdx="0" presStyleCnt="1"/>
      <dgm:spPr/>
      <dgm:t>
        <a:bodyPr/>
        <a:lstStyle/>
        <a:p>
          <a:endParaRPr lang="ru-RU"/>
        </a:p>
      </dgm:t>
    </dgm:pt>
    <dgm:pt modelId="{08AEA587-13C0-4A55-9968-2346499862CC}" type="pres">
      <dgm:prSet presAssocID="{50604A7A-0C21-4A7F-BA6E-BF88F164BC2E}" presName="extraNode" presStyleLbl="node1" presStyleIdx="0" presStyleCnt="3"/>
      <dgm:spPr/>
    </dgm:pt>
    <dgm:pt modelId="{B53DB608-29B3-4FC1-BC59-59385766BFA1}" type="pres">
      <dgm:prSet presAssocID="{50604A7A-0C21-4A7F-BA6E-BF88F164BC2E}" presName="dstNode" presStyleLbl="node1" presStyleIdx="0" presStyleCnt="3"/>
      <dgm:spPr/>
    </dgm:pt>
    <dgm:pt modelId="{8A5BB2C7-EAAE-42CF-95F0-E8883DF70290}" type="pres">
      <dgm:prSet presAssocID="{86473A8E-56CD-4021-AE29-123A328CE75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459F61-FB00-4735-A607-D7EF2A105844}" type="pres">
      <dgm:prSet presAssocID="{86473A8E-56CD-4021-AE29-123A328CE75C}" presName="accent_1" presStyleCnt="0"/>
      <dgm:spPr/>
    </dgm:pt>
    <dgm:pt modelId="{CBF60AA3-C266-4EC7-8D49-BB351295E6DA}" type="pres">
      <dgm:prSet presAssocID="{86473A8E-56CD-4021-AE29-123A328CE75C}" presName="accentRepeatNode" presStyleLbl="solidFgAcc1" presStyleIdx="0" presStyleCnt="3"/>
      <dgm:spPr/>
    </dgm:pt>
    <dgm:pt modelId="{98BA192E-9CBA-4712-983E-4F24F3AAE684}" type="pres">
      <dgm:prSet presAssocID="{6B78E623-F561-4CC2-B550-854E841B068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7DB915-FBEF-4687-9C8D-C44B77F92FD1}" type="pres">
      <dgm:prSet presAssocID="{6B78E623-F561-4CC2-B550-854E841B0686}" presName="accent_2" presStyleCnt="0"/>
      <dgm:spPr/>
    </dgm:pt>
    <dgm:pt modelId="{B6A02552-51C0-439C-B11D-7A678013E923}" type="pres">
      <dgm:prSet presAssocID="{6B78E623-F561-4CC2-B550-854E841B0686}" presName="accentRepeatNode" presStyleLbl="solidFgAcc1" presStyleIdx="1" presStyleCnt="3"/>
      <dgm:spPr/>
    </dgm:pt>
    <dgm:pt modelId="{D68A514C-CDE3-42FA-812D-8316C1A7A2C9}" type="pres">
      <dgm:prSet presAssocID="{2132907C-3065-4292-8386-D31C9D897F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8A467F-4905-46C7-8F9F-EA2F6113692C}" type="pres">
      <dgm:prSet presAssocID="{2132907C-3065-4292-8386-D31C9D897F80}" presName="accent_3" presStyleCnt="0"/>
      <dgm:spPr/>
    </dgm:pt>
    <dgm:pt modelId="{23B67649-EBE1-475C-90F5-70CC6E3D1B5D}" type="pres">
      <dgm:prSet presAssocID="{2132907C-3065-4292-8386-D31C9D897F80}" presName="accentRepeatNode" presStyleLbl="solidFgAcc1" presStyleIdx="2" presStyleCnt="3"/>
      <dgm:spPr/>
    </dgm:pt>
  </dgm:ptLst>
  <dgm:cxnLst>
    <dgm:cxn modelId="{BA117A25-A9AC-4FD3-8155-1D7DF772868D}" type="presOf" srcId="{2132907C-3065-4292-8386-D31C9D897F80}" destId="{D68A514C-CDE3-42FA-812D-8316C1A7A2C9}" srcOrd="0" destOrd="0" presId="urn:microsoft.com/office/officeart/2008/layout/VerticalCurvedList"/>
    <dgm:cxn modelId="{FC081569-3EEA-4E1F-A4F1-AD1E455F6A84}" srcId="{50604A7A-0C21-4A7F-BA6E-BF88F164BC2E}" destId="{6B78E623-F561-4CC2-B550-854E841B0686}" srcOrd="1" destOrd="0" parTransId="{B56E1C8D-AB35-4601-B3E0-A5CB3E8EFE92}" sibTransId="{BFAD74BF-62A6-4DC9-9B5D-CBFD3D06A2D1}"/>
    <dgm:cxn modelId="{4B2DC3E0-6398-41BE-8545-9418DFD74363}" type="presOf" srcId="{E3F0CF28-5B92-42CF-BE62-C83E847D8291}" destId="{2BA0A213-AF24-4898-BDCD-1161205A39A1}" srcOrd="0" destOrd="0" presId="urn:microsoft.com/office/officeart/2008/layout/VerticalCurvedList"/>
    <dgm:cxn modelId="{2361A2BE-C1DA-4D45-883C-D68CB142660E}" type="presOf" srcId="{50604A7A-0C21-4A7F-BA6E-BF88F164BC2E}" destId="{19E0C168-7695-4B7B-8099-3D8ACED62CE0}" srcOrd="0" destOrd="0" presId="urn:microsoft.com/office/officeart/2008/layout/VerticalCurvedList"/>
    <dgm:cxn modelId="{D91F7592-3F6F-4CEB-8241-05EC63463BC6}" type="presOf" srcId="{86473A8E-56CD-4021-AE29-123A328CE75C}" destId="{8A5BB2C7-EAAE-42CF-95F0-E8883DF70290}" srcOrd="0" destOrd="0" presId="urn:microsoft.com/office/officeart/2008/layout/VerticalCurvedList"/>
    <dgm:cxn modelId="{27A9A9FF-A428-4E68-AB37-ED15947E534A}" srcId="{50604A7A-0C21-4A7F-BA6E-BF88F164BC2E}" destId="{2132907C-3065-4292-8386-D31C9D897F80}" srcOrd="2" destOrd="0" parTransId="{BDB0E73E-F381-4DB1-AAD3-C8D3776606AF}" sibTransId="{646390F6-EC09-4076-B42E-C8F0DA22453D}"/>
    <dgm:cxn modelId="{BCBC3A84-0EF1-4067-BFF7-54A4908205E6}" type="presOf" srcId="{6B78E623-F561-4CC2-B550-854E841B0686}" destId="{98BA192E-9CBA-4712-983E-4F24F3AAE684}" srcOrd="0" destOrd="0" presId="urn:microsoft.com/office/officeart/2008/layout/VerticalCurvedList"/>
    <dgm:cxn modelId="{D045FAA7-B6B5-4B1C-9799-5BE808FBA661}" srcId="{50604A7A-0C21-4A7F-BA6E-BF88F164BC2E}" destId="{86473A8E-56CD-4021-AE29-123A328CE75C}" srcOrd="0" destOrd="0" parTransId="{393F4D66-7FB7-408B-8E03-604BE67D2D09}" sibTransId="{E3F0CF28-5B92-42CF-BE62-C83E847D8291}"/>
    <dgm:cxn modelId="{E2FCB6F4-5CDC-48E8-AD9D-E4C94B8F70BC}" type="presParOf" srcId="{19E0C168-7695-4B7B-8099-3D8ACED62CE0}" destId="{9D595787-793A-4BB9-B6E3-AB7D1F810FD5}" srcOrd="0" destOrd="0" presId="urn:microsoft.com/office/officeart/2008/layout/VerticalCurvedList"/>
    <dgm:cxn modelId="{459F14CA-58AD-450E-B873-A9041495EE45}" type="presParOf" srcId="{9D595787-793A-4BB9-B6E3-AB7D1F810FD5}" destId="{7BEDD357-E4B7-4625-A843-D3103786A77D}" srcOrd="0" destOrd="0" presId="urn:microsoft.com/office/officeart/2008/layout/VerticalCurvedList"/>
    <dgm:cxn modelId="{28E3B877-4B85-43B2-9AD3-C14D6C1F6D79}" type="presParOf" srcId="{7BEDD357-E4B7-4625-A843-D3103786A77D}" destId="{A1F06D31-49A4-4D22-93CB-17C5B267AD15}" srcOrd="0" destOrd="0" presId="urn:microsoft.com/office/officeart/2008/layout/VerticalCurvedList"/>
    <dgm:cxn modelId="{1725933C-DA8C-476C-86AA-F616926A409C}" type="presParOf" srcId="{7BEDD357-E4B7-4625-A843-D3103786A77D}" destId="{2BA0A213-AF24-4898-BDCD-1161205A39A1}" srcOrd="1" destOrd="0" presId="urn:microsoft.com/office/officeart/2008/layout/VerticalCurvedList"/>
    <dgm:cxn modelId="{5575E194-778E-4585-9E29-6D738B31606A}" type="presParOf" srcId="{7BEDD357-E4B7-4625-A843-D3103786A77D}" destId="{08AEA587-13C0-4A55-9968-2346499862CC}" srcOrd="2" destOrd="0" presId="urn:microsoft.com/office/officeart/2008/layout/VerticalCurvedList"/>
    <dgm:cxn modelId="{2CC3F875-053F-4E85-9E39-BEBD64C9F2AD}" type="presParOf" srcId="{7BEDD357-E4B7-4625-A843-D3103786A77D}" destId="{B53DB608-29B3-4FC1-BC59-59385766BFA1}" srcOrd="3" destOrd="0" presId="urn:microsoft.com/office/officeart/2008/layout/VerticalCurvedList"/>
    <dgm:cxn modelId="{F8972119-1353-48C9-AC19-FF87D56F2D5B}" type="presParOf" srcId="{9D595787-793A-4BB9-B6E3-AB7D1F810FD5}" destId="{8A5BB2C7-EAAE-42CF-95F0-E8883DF70290}" srcOrd="1" destOrd="0" presId="urn:microsoft.com/office/officeart/2008/layout/VerticalCurvedList"/>
    <dgm:cxn modelId="{41967F4E-A41D-42EA-B7A1-53CC2EFE63CA}" type="presParOf" srcId="{9D595787-793A-4BB9-B6E3-AB7D1F810FD5}" destId="{BD459F61-FB00-4735-A607-D7EF2A105844}" srcOrd="2" destOrd="0" presId="urn:microsoft.com/office/officeart/2008/layout/VerticalCurvedList"/>
    <dgm:cxn modelId="{61819BAC-7EE9-40EF-BB9B-FD2890336A6C}" type="presParOf" srcId="{BD459F61-FB00-4735-A607-D7EF2A105844}" destId="{CBF60AA3-C266-4EC7-8D49-BB351295E6DA}" srcOrd="0" destOrd="0" presId="urn:microsoft.com/office/officeart/2008/layout/VerticalCurvedList"/>
    <dgm:cxn modelId="{2F195F3B-DB0A-4DE9-8056-553FE26CC602}" type="presParOf" srcId="{9D595787-793A-4BB9-B6E3-AB7D1F810FD5}" destId="{98BA192E-9CBA-4712-983E-4F24F3AAE684}" srcOrd="3" destOrd="0" presId="urn:microsoft.com/office/officeart/2008/layout/VerticalCurvedList"/>
    <dgm:cxn modelId="{D5E09DFD-6E64-4EFC-BBB2-31AE560C6D6A}" type="presParOf" srcId="{9D595787-793A-4BB9-B6E3-AB7D1F810FD5}" destId="{0D7DB915-FBEF-4687-9C8D-C44B77F92FD1}" srcOrd="4" destOrd="0" presId="urn:microsoft.com/office/officeart/2008/layout/VerticalCurvedList"/>
    <dgm:cxn modelId="{83567E09-66F7-4063-B62D-6F5006938C87}" type="presParOf" srcId="{0D7DB915-FBEF-4687-9C8D-C44B77F92FD1}" destId="{B6A02552-51C0-439C-B11D-7A678013E923}" srcOrd="0" destOrd="0" presId="urn:microsoft.com/office/officeart/2008/layout/VerticalCurvedList"/>
    <dgm:cxn modelId="{19E9C343-E798-4F75-B6C0-6AAB0DE5D0C2}" type="presParOf" srcId="{9D595787-793A-4BB9-B6E3-AB7D1F810FD5}" destId="{D68A514C-CDE3-42FA-812D-8316C1A7A2C9}" srcOrd="5" destOrd="0" presId="urn:microsoft.com/office/officeart/2008/layout/VerticalCurvedList"/>
    <dgm:cxn modelId="{8EB4E42D-9653-4B18-870B-4B84D3CB95D0}" type="presParOf" srcId="{9D595787-793A-4BB9-B6E3-AB7D1F810FD5}" destId="{7F8A467F-4905-46C7-8F9F-EA2F6113692C}" srcOrd="6" destOrd="0" presId="urn:microsoft.com/office/officeart/2008/layout/VerticalCurvedList"/>
    <dgm:cxn modelId="{9277DD9B-18CF-427C-BA37-8B0A431F7B16}" type="presParOf" srcId="{7F8A467F-4905-46C7-8F9F-EA2F6113692C}" destId="{23B67649-EBE1-475C-90F5-70CC6E3D1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570D2-6D47-44F2-9119-DFDBF8D967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9BB913-CC85-41BB-8564-B7C7EA9AE445}">
      <dgm:prSet phldrT="[Текст]"/>
      <dgm:spPr/>
      <dgm:t>
        <a:bodyPr/>
        <a:lstStyle/>
        <a:p>
          <a:r>
            <a:rPr lang="ru-RU" dirty="0" smtClean="0"/>
            <a:t>Проходить </a:t>
          </a:r>
          <a:r>
            <a:rPr lang="ru-RU" dirty="0" err="1" smtClean="0"/>
            <a:t>процес</a:t>
          </a:r>
          <a:r>
            <a:rPr lang="ru-RU" dirty="0" smtClean="0"/>
            <a:t> </a:t>
          </a:r>
          <a:r>
            <a:rPr lang="ru-RU" dirty="0" err="1" smtClean="0"/>
            <a:t>реєстрації</a:t>
          </a:r>
          <a:r>
            <a:rPr lang="ru-RU" dirty="0" smtClean="0"/>
            <a:t> та </a:t>
          </a:r>
          <a:r>
            <a:rPr lang="ru-RU" dirty="0" err="1" smtClean="0"/>
            <a:t>авторизації</a:t>
          </a:r>
          <a:r>
            <a:rPr lang="ru-RU" dirty="0" smtClean="0"/>
            <a:t> в </a:t>
          </a:r>
          <a:r>
            <a:rPr lang="ru-RU" dirty="0" err="1" smtClean="0"/>
            <a:t>системі</a:t>
          </a:r>
          <a:endParaRPr lang="ru-RU" dirty="0"/>
        </a:p>
      </dgm:t>
    </dgm:pt>
    <dgm:pt modelId="{B98F3CAC-F022-4D6F-85A8-85886696394A}" type="parTrans" cxnId="{94FAF10B-802B-4E09-A3B3-C77E10BE87DB}">
      <dgm:prSet/>
      <dgm:spPr/>
      <dgm:t>
        <a:bodyPr/>
        <a:lstStyle/>
        <a:p>
          <a:endParaRPr lang="ru-RU"/>
        </a:p>
      </dgm:t>
    </dgm:pt>
    <dgm:pt modelId="{5F4BBB50-A765-4EC9-BDBD-C57C38AE0ECC}" type="sibTrans" cxnId="{94FAF10B-802B-4E09-A3B3-C77E10BE87DB}">
      <dgm:prSet/>
      <dgm:spPr/>
      <dgm:t>
        <a:bodyPr/>
        <a:lstStyle/>
        <a:p>
          <a:endParaRPr lang="ru-RU"/>
        </a:p>
      </dgm:t>
    </dgm:pt>
    <dgm:pt modelId="{35CA4417-BDB3-4579-89B6-1BC7929A1B31}">
      <dgm:prSet phldrT="[Текст]"/>
      <dgm:spPr/>
      <dgm:t>
        <a:bodyPr/>
        <a:lstStyle/>
        <a:p>
          <a:r>
            <a:rPr lang="ru-RU" dirty="0" err="1" smtClean="0"/>
            <a:t>Надсилає</a:t>
          </a:r>
          <a:r>
            <a:rPr lang="ru-RU" dirty="0" smtClean="0"/>
            <a:t> </a:t>
          </a:r>
          <a:r>
            <a:rPr lang="ru-RU" dirty="0" err="1" smtClean="0"/>
            <a:t>викладачеві</a:t>
          </a:r>
          <a:r>
            <a:rPr lang="ru-RU" dirty="0" smtClean="0"/>
            <a:t> запит, </a:t>
          </a:r>
          <a:r>
            <a:rPr lang="ru-RU" dirty="0" err="1" smtClean="0"/>
            <a:t>щоб</a:t>
          </a:r>
          <a:r>
            <a:rPr lang="ru-RU" dirty="0" smtClean="0"/>
            <a:t> той додав </a:t>
          </a:r>
          <a:r>
            <a:rPr lang="ru-RU" dirty="0" err="1" smtClean="0"/>
            <a:t>його</a:t>
          </a:r>
          <a:r>
            <a:rPr lang="ru-RU" dirty="0" smtClean="0"/>
            <a:t> до </a:t>
          </a:r>
          <a:r>
            <a:rPr lang="ru-RU" dirty="0" err="1" smtClean="0"/>
            <a:t>відповідної</a:t>
          </a:r>
          <a:r>
            <a:rPr lang="ru-RU" dirty="0" smtClean="0"/>
            <a:t> </a:t>
          </a:r>
          <a:r>
            <a:rPr lang="ru-RU" dirty="0" err="1" smtClean="0"/>
            <a:t>групи</a:t>
          </a:r>
          <a:endParaRPr lang="ru-RU" dirty="0"/>
        </a:p>
      </dgm:t>
    </dgm:pt>
    <dgm:pt modelId="{349B3C41-192B-49D5-A2B0-E0159D12C5CA}" type="parTrans" cxnId="{DA317F16-BE1B-4A0A-A9A8-9E1B24859FEE}">
      <dgm:prSet/>
      <dgm:spPr/>
      <dgm:t>
        <a:bodyPr/>
        <a:lstStyle/>
        <a:p>
          <a:endParaRPr lang="ru-RU"/>
        </a:p>
      </dgm:t>
    </dgm:pt>
    <dgm:pt modelId="{E7C6D7F7-FC17-419C-A56C-795BD55D7310}" type="sibTrans" cxnId="{DA317F16-BE1B-4A0A-A9A8-9E1B24859FEE}">
      <dgm:prSet/>
      <dgm:spPr/>
      <dgm:t>
        <a:bodyPr/>
        <a:lstStyle/>
        <a:p>
          <a:endParaRPr lang="ru-RU"/>
        </a:p>
      </dgm:t>
    </dgm:pt>
    <dgm:pt modelId="{B5AAB0AF-01F2-4408-8A7C-86EEC0DE197F}">
      <dgm:prSet phldrT="[Текст]"/>
      <dgm:spPr/>
      <dgm:t>
        <a:bodyPr/>
        <a:lstStyle/>
        <a:p>
          <a:r>
            <a:rPr lang="ru-RU" dirty="0" err="1" smtClean="0"/>
            <a:t>Після</a:t>
          </a:r>
          <a:r>
            <a:rPr lang="ru-RU" dirty="0" smtClean="0"/>
            <a:t> </a:t>
          </a:r>
          <a:r>
            <a:rPr lang="ru-RU" dirty="0" err="1" smtClean="0"/>
            <a:t>цього</a:t>
          </a:r>
          <a:r>
            <a:rPr lang="ru-RU" dirty="0" smtClean="0"/>
            <a:t> студент </a:t>
          </a:r>
          <a:r>
            <a:rPr lang="ru-RU" dirty="0" err="1" smtClean="0"/>
            <a:t>може</a:t>
          </a:r>
          <a:r>
            <a:rPr lang="ru-RU" dirty="0" smtClean="0"/>
            <a:t> </a:t>
          </a:r>
          <a:r>
            <a:rPr lang="ru-RU" dirty="0" err="1" smtClean="0"/>
            <a:t>переглядати</a:t>
          </a:r>
          <a:r>
            <a:rPr lang="ru-RU" dirty="0" smtClean="0"/>
            <a:t> </a:t>
          </a:r>
          <a:r>
            <a:rPr lang="ru-RU" dirty="0" err="1" smtClean="0"/>
            <a:t>інформацію</a:t>
          </a:r>
          <a:r>
            <a:rPr lang="ru-RU" dirty="0" smtClean="0"/>
            <a:t> про </a:t>
          </a:r>
          <a:r>
            <a:rPr lang="ru-RU" dirty="0" err="1" smtClean="0"/>
            <a:t>групу</a:t>
          </a:r>
          <a:r>
            <a:rPr lang="ru-RU" dirty="0" smtClean="0"/>
            <a:t> та </a:t>
          </a:r>
          <a:r>
            <a:rPr lang="ru-RU" dirty="0" err="1" smtClean="0"/>
            <a:t>інших</a:t>
          </a:r>
          <a:r>
            <a:rPr lang="ru-RU" dirty="0" smtClean="0"/>
            <a:t> </a:t>
          </a:r>
          <a:r>
            <a:rPr lang="ru-RU" dirty="0" err="1" smtClean="0"/>
            <a:t>студентів</a:t>
          </a:r>
          <a:endParaRPr lang="ru-RU" dirty="0"/>
        </a:p>
      </dgm:t>
    </dgm:pt>
    <dgm:pt modelId="{1D0FDD68-4D49-4146-B21E-E546029AB417}" type="parTrans" cxnId="{D374B48D-801F-465E-B6E6-AE8F9C704154}">
      <dgm:prSet/>
      <dgm:spPr/>
      <dgm:t>
        <a:bodyPr/>
        <a:lstStyle/>
        <a:p>
          <a:endParaRPr lang="ru-RU"/>
        </a:p>
      </dgm:t>
    </dgm:pt>
    <dgm:pt modelId="{18927963-9AEC-44AD-880F-A6BFF2739CDF}" type="sibTrans" cxnId="{D374B48D-801F-465E-B6E6-AE8F9C704154}">
      <dgm:prSet/>
      <dgm:spPr/>
      <dgm:t>
        <a:bodyPr/>
        <a:lstStyle/>
        <a:p>
          <a:endParaRPr lang="ru-RU"/>
        </a:p>
      </dgm:t>
    </dgm:pt>
    <dgm:pt modelId="{58BAB46C-ABD7-4A77-8C5B-4751E31767F0}" type="pres">
      <dgm:prSet presAssocID="{494570D2-6D47-44F2-9119-DFDBF8D9671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61359715-A36A-422E-B7D7-B4244641FAEB}" type="pres">
      <dgm:prSet presAssocID="{494570D2-6D47-44F2-9119-DFDBF8D9671D}" presName="Name1" presStyleCnt="0"/>
      <dgm:spPr/>
    </dgm:pt>
    <dgm:pt modelId="{C82A3B00-B3AA-48BA-B66C-91F37656FEDC}" type="pres">
      <dgm:prSet presAssocID="{494570D2-6D47-44F2-9119-DFDBF8D9671D}" presName="cycle" presStyleCnt="0"/>
      <dgm:spPr/>
    </dgm:pt>
    <dgm:pt modelId="{3DCF90BA-4747-4442-94B7-3E163C7E64A1}" type="pres">
      <dgm:prSet presAssocID="{494570D2-6D47-44F2-9119-DFDBF8D9671D}" presName="srcNode" presStyleLbl="node1" presStyleIdx="0" presStyleCnt="3"/>
      <dgm:spPr/>
    </dgm:pt>
    <dgm:pt modelId="{65F5FD6D-3834-4672-8FFB-E215271883D2}" type="pres">
      <dgm:prSet presAssocID="{494570D2-6D47-44F2-9119-DFDBF8D9671D}" presName="conn" presStyleLbl="parChTrans1D2" presStyleIdx="0" presStyleCnt="1"/>
      <dgm:spPr/>
      <dgm:t>
        <a:bodyPr/>
        <a:lstStyle/>
        <a:p>
          <a:endParaRPr lang="ru-RU"/>
        </a:p>
      </dgm:t>
    </dgm:pt>
    <dgm:pt modelId="{AE198C23-E51E-4065-A522-FAA8B165BA55}" type="pres">
      <dgm:prSet presAssocID="{494570D2-6D47-44F2-9119-DFDBF8D9671D}" presName="extraNode" presStyleLbl="node1" presStyleIdx="0" presStyleCnt="3"/>
      <dgm:spPr/>
    </dgm:pt>
    <dgm:pt modelId="{8B92DF38-6B61-41B9-B2CA-0E86EA153B7C}" type="pres">
      <dgm:prSet presAssocID="{494570D2-6D47-44F2-9119-DFDBF8D9671D}" presName="dstNode" presStyleLbl="node1" presStyleIdx="0" presStyleCnt="3"/>
      <dgm:spPr/>
    </dgm:pt>
    <dgm:pt modelId="{5966D668-4F62-45BA-8F11-E78341FD38A8}" type="pres">
      <dgm:prSet presAssocID="{9F9BB913-CC85-41BB-8564-B7C7EA9AE44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27B9D8-324D-432D-A211-C1E40CA91701}" type="pres">
      <dgm:prSet presAssocID="{9F9BB913-CC85-41BB-8564-B7C7EA9AE445}" presName="accent_1" presStyleCnt="0"/>
      <dgm:spPr/>
    </dgm:pt>
    <dgm:pt modelId="{1649FCDD-52B3-46FE-9A67-BB02E5DBF2A6}" type="pres">
      <dgm:prSet presAssocID="{9F9BB913-CC85-41BB-8564-B7C7EA9AE445}" presName="accentRepeatNode" presStyleLbl="solidFgAcc1" presStyleIdx="0" presStyleCnt="3"/>
      <dgm:spPr/>
    </dgm:pt>
    <dgm:pt modelId="{585645A7-7747-4FAD-A2B7-E7CDCCF4F34C}" type="pres">
      <dgm:prSet presAssocID="{35CA4417-BDB3-4579-89B6-1BC7929A1B3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65DCA1-4C57-4021-8C41-54636E84C988}" type="pres">
      <dgm:prSet presAssocID="{35CA4417-BDB3-4579-89B6-1BC7929A1B31}" presName="accent_2" presStyleCnt="0"/>
      <dgm:spPr/>
    </dgm:pt>
    <dgm:pt modelId="{B3F3AC50-5AD7-432D-8BC9-1B5036E7B27D}" type="pres">
      <dgm:prSet presAssocID="{35CA4417-BDB3-4579-89B6-1BC7929A1B31}" presName="accentRepeatNode" presStyleLbl="solidFgAcc1" presStyleIdx="1" presStyleCnt="3"/>
      <dgm:spPr/>
    </dgm:pt>
    <dgm:pt modelId="{DDD6A755-D58C-40C4-82FF-891BB36607B4}" type="pres">
      <dgm:prSet presAssocID="{B5AAB0AF-01F2-4408-8A7C-86EEC0DE197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4294C3-F0B2-48F3-8D98-354D066E9B7A}" type="pres">
      <dgm:prSet presAssocID="{B5AAB0AF-01F2-4408-8A7C-86EEC0DE197F}" presName="accent_3" presStyleCnt="0"/>
      <dgm:spPr/>
    </dgm:pt>
    <dgm:pt modelId="{0A6CE0F6-CEB0-4394-88DD-DC6D38DDD8CB}" type="pres">
      <dgm:prSet presAssocID="{B5AAB0AF-01F2-4408-8A7C-86EEC0DE197F}" presName="accentRepeatNode" presStyleLbl="solidFgAcc1" presStyleIdx="2" presStyleCnt="3"/>
      <dgm:spPr/>
    </dgm:pt>
  </dgm:ptLst>
  <dgm:cxnLst>
    <dgm:cxn modelId="{5327DAB6-DC51-4911-A16F-F698389543DE}" type="presOf" srcId="{5F4BBB50-A765-4EC9-BDBD-C57C38AE0ECC}" destId="{65F5FD6D-3834-4672-8FFB-E215271883D2}" srcOrd="0" destOrd="0" presId="urn:microsoft.com/office/officeart/2008/layout/VerticalCurvedList"/>
    <dgm:cxn modelId="{142C0B17-D4CC-4110-A584-A466062AC93A}" type="presOf" srcId="{B5AAB0AF-01F2-4408-8A7C-86EEC0DE197F}" destId="{DDD6A755-D58C-40C4-82FF-891BB36607B4}" srcOrd="0" destOrd="0" presId="urn:microsoft.com/office/officeart/2008/layout/VerticalCurvedList"/>
    <dgm:cxn modelId="{D374B48D-801F-465E-B6E6-AE8F9C704154}" srcId="{494570D2-6D47-44F2-9119-DFDBF8D9671D}" destId="{B5AAB0AF-01F2-4408-8A7C-86EEC0DE197F}" srcOrd="2" destOrd="0" parTransId="{1D0FDD68-4D49-4146-B21E-E546029AB417}" sibTransId="{18927963-9AEC-44AD-880F-A6BFF2739CDF}"/>
    <dgm:cxn modelId="{7CCE5410-D9E7-4D15-8065-3FBC698F4731}" type="presOf" srcId="{9F9BB913-CC85-41BB-8564-B7C7EA9AE445}" destId="{5966D668-4F62-45BA-8F11-E78341FD38A8}" srcOrd="0" destOrd="0" presId="urn:microsoft.com/office/officeart/2008/layout/VerticalCurvedList"/>
    <dgm:cxn modelId="{DA317F16-BE1B-4A0A-A9A8-9E1B24859FEE}" srcId="{494570D2-6D47-44F2-9119-DFDBF8D9671D}" destId="{35CA4417-BDB3-4579-89B6-1BC7929A1B31}" srcOrd="1" destOrd="0" parTransId="{349B3C41-192B-49D5-A2B0-E0159D12C5CA}" sibTransId="{E7C6D7F7-FC17-419C-A56C-795BD55D7310}"/>
    <dgm:cxn modelId="{AEEFFEEF-6EF7-4A04-AB64-64F2EB56A061}" type="presOf" srcId="{494570D2-6D47-44F2-9119-DFDBF8D9671D}" destId="{58BAB46C-ABD7-4A77-8C5B-4751E31767F0}" srcOrd="0" destOrd="0" presId="urn:microsoft.com/office/officeart/2008/layout/VerticalCurvedList"/>
    <dgm:cxn modelId="{A4E3F4E9-436B-4886-BFDB-2612A5903571}" type="presOf" srcId="{35CA4417-BDB3-4579-89B6-1BC7929A1B31}" destId="{585645A7-7747-4FAD-A2B7-E7CDCCF4F34C}" srcOrd="0" destOrd="0" presId="urn:microsoft.com/office/officeart/2008/layout/VerticalCurvedList"/>
    <dgm:cxn modelId="{94FAF10B-802B-4E09-A3B3-C77E10BE87DB}" srcId="{494570D2-6D47-44F2-9119-DFDBF8D9671D}" destId="{9F9BB913-CC85-41BB-8564-B7C7EA9AE445}" srcOrd="0" destOrd="0" parTransId="{B98F3CAC-F022-4D6F-85A8-85886696394A}" sibTransId="{5F4BBB50-A765-4EC9-BDBD-C57C38AE0ECC}"/>
    <dgm:cxn modelId="{739F86FC-6171-420B-A437-D55AF98DD373}" type="presParOf" srcId="{58BAB46C-ABD7-4A77-8C5B-4751E31767F0}" destId="{61359715-A36A-422E-B7D7-B4244641FAEB}" srcOrd="0" destOrd="0" presId="urn:microsoft.com/office/officeart/2008/layout/VerticalCurvedList"/>
    <dgm:cxn modelId="{616719D0-004A-402B-B373-B1A94872EEC2}" type="presParOf" srcId="{61359715-A36A-422E-B7D7-B4244641FAEB}" destId="{C82A3B00-B3AA-48BA-B66C-91F37656FEDC}" srcOrd="0" destOrd="0" presId="urn:microsoft.com/office/officeart/2008/layout/VerticalCurvedList"/>
    <dgm:cxn modelId="{60237E22-138E-449F-BA43-36F317DD4F13}" type="presParOf" srcId="{C82A3B00-B3AA-48BA-B66C-91F37656FEDC}" destId="{3DCF90BA-4747-4442-94B7-3E163C7E64A1}" srcOrd="0" destOrd="0" presId="urn:microsoft.com/office/officeart/2008/layout/VerticalCurvedList"/>
    <dgm:cxn modelId="{07755D29-9C6C-47A7-980A-3D9AA91D2BCB}" type="presParOf" srcId="{C82A3B00-B3AA-48BA-B66C-91F37656FEDC}" destId="{65F5FD6D-3834-4672-8FFB-E215271883D2}" srcOrd="1" destOrd="0" presId="urn:microsoft.com/office/officeart/2008/layout/VerticalCurvedList"/>
    <dgm:cxn modelId="{451E84A0-BC90-40A7-9A63-616CB5C6B2AC}" type="presParOf" srcId="{C82A3B00-B3AA-48BA-B66C-91F37656FEDC}" destId="{AE198C23-E51E-4065-A522-FAA8B165BA55}" srcOrd="2" destOrd="0" presId="urn:microsoft.com/office/officeart/2008/layout/VerticalCurvedList"/>
    <dgm:cxn modelId="{8675B4E8-0F2C-4E47-AE6C-E9E4312A62CC}" type="presParOf" srcId="{C82A3B00-B3AA-48BA-B66C-91F37656FEDC}" destId="{8B92DF38-6B61-41B9-B2CA-0E86EA153B7C}" srcOrd="3" destOrd="0" presId="urn:microsoft.com/office/officeart/2008/layout/VerticalCurvedList"/>
    <dgm:cxn modelId="{E856238F-232C-4BC7-918C-7EA28874D11A}" type="presParOf" srcId="{61359715-A36A-422E-B7D7-B4244641FAEB}" destId="{5966D668-4F62-45BA-8F11-E78341FD38A8}" srcOrd="1" destOrd="0" presId="urn:microsoft.com/office/officeart/2008/layout/VerticalCurvedList"/>
    <dgm:cxn modelId="{D043B0BF-8734-4F65-93AF-591F6C9EBFEE}" type="presParOf" srcId="{61359715-A36A-422E-B7D7-B4244641FAEB}" destId="{F027B9D8-324D-432D-A211-C1E40CA91701}" srcOrd="2" destOrd="0" presId="urn:microsoft.com/office/officeart/2008/layout/VerticalCurvedList"/>
    <dgm:cxn modelId="{568EA17D-6DB3-4970-88A2-D6105F6B0F91}" type="presParOf" srcId="{F027B9D8-324D-432D-A211-C1E40CA91701}" destId="{1649FCDD-52B3-46FE-9A67-BB02E5DBF2A6}" srcOrd="0" destOrd="0" presId="urn:microsoft.com/office/officeart/2008/layout/VerticalCurvedList"/>
    <dgm:cxn modelId="{05F6BFC6-1526-4E95-AB8C-759E4C3F1340}" type="presParOf" srcId="{61359715-A36A-422E-B7D7-B4244641FAEB}" destId="{585645A7-7747-4FAD-A2B7-E7CDCCF4F34C}" srcOrd="3" destOrd="0" presId="urn:microsoft.com/office/officeart/2008/layout/VerticalCurvedList"/>
    <dgm:cxn modelId="{01A4A0A2-A71B-4951-AA86-B8D4D12E63E4}" type="presParOf" srcId="{61359715-A36A-422E-B7D7-B4244641FAEB}" destId="{5265DCA1-4C57-4021-8C41-54636E84C988}" srcOrd="4" destOrd="0" presId="urn:microsoft.com/office/officeart/2008/layout/VerticalCurvedList"/>
    <dgm:cxn modelId="{0FCAA0B4-9FBA-4B7D-BB2B-87E615586375}" type="presParOf" srcId="{5265DCA1-4C57-4021-8C41-54636E84C988}" destId="{B3F3AC50-5AD7-432D-8BC9-1B5036E7B27D}" srcOrd="0" destOrd="0" presId="urn:microsoft.com/office/officeart/2008/layout/VerticalCurvedList"/>
    <dgm:cxn modelId="{0B64445E-9424-4CEF-B5EE-3CA22258790B}" type="presParOf" srcId="{61359715-A36A-422E-B7D7-B4244641FAEB}" destId="{DDD6A755-D58C-40C4-82FF-891BB36607B4}" srcOrd="5" destOrd="0" presId="urn:microsoft.com/office/officeart/2008/layout/VerticalCurvedList"/>
    <dgm:cxn modelId="{D4946684-2501-41E6-9796-83ECA718FC77}" type="presParOf" srcId="{61359715-A36A-422E-B7D7-B4244641FAEB}" destId="{904294C3-F0B2-48F3-8D98-354D066E9B7A}" srcOrd="6" destOrd="0" presId="urn:microsoft.com/office/officeart/2008/layout/VerticalCurvedList"/>
    <dgm:cxn modelId="{18BAECA6-2994-4B81-BA39-21D2C908777F}" type="presParOf" srcId="{904294C3-F0B2-48F3-8D98-354D066E9B7A}" destId="{0A6CE0F6-CEB0-4394-88DD-DC6D38DDD8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FCBFC4-5DB9-43C5-B4C7-7FB57815CE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FF29C7-F781-4F39-BC68-648AEFBDBC62}">
      <dgm:prSet phldrT="[Текст]"/>
      <dgm:spPr/>
      <dgm:t>
        <a:bodyPr/>
        <a:lstStyle/>
        <a:p>
          <a:r>
            <a:rPr lang="ru-RU" dirty="0" err="1" smtClean="0"/>
            <a:t>Переглядає</a:t>
          </a:r>
          <a:r>
            <a:rPr lang="ru-RU" dirty="0" smtClean="0"/>
            <a:t> </a:t>
          </a:r>
          <a:r>
            <a:rPr lang="ru-RU" dirty="0" err="1" smtClean="0"/>
            <a:t>предмети</a:t>
          </a:r>
          <a:r>
            <a:rPr lang="ru-RU" dirty="0" smtClean="0"/>
            <a:t>, </a:t>
          </a:r>
          <a:r>
            <a:rPr lang="ru-RU" dirty="0" err="1" smtClean="0"/>
            <a:t>які</a:t>
          </a:r>
          <a:r>
            <a:rPr lang="ru-RU" dirty="0" smtClean="0"/>
            <a:t> </a:t>
          </a:r>
          <a:r>
            <a:rPr lang="ru-RU" dirty="0" err="1" smtClean="0"/>
            <a:t>йому</a:t>
          </a:r>
          <a:r>
            <a:rPr lang="ru-RU" dirty="0" smtClean="0"/>
            <a:t> </a:t>
          </a:r>
          <a:r>
            <a:rPr lang="ru-RU" dirty="0" err="1" smtClean="0"/>
            <a:t>необхідно</a:t>
          </a:r>
          <a:r>
            <a:rPr lang="ru-RU" dirty="0" smtClean="0"/>
            <a:t> </a:t>
          </a:r>
          <a:r>
            <a:rPr lang="ru-RU" dirty="0" err="1" smtClean="0"/>
            <a:t>вивчити</a:t>
          </a:r>
          <a:r>
            <a:rPr lang="ru-RU" dirty="0" smtClean="0"/>
            <a:t>, а </a:t>
          </a:r>
          <a:r>
            <a:rPr lang="ru-RU" dirty="0" err="1" smtClean="0"/>
            <a:t>також</a:t>
          </a:r>
          <a:r>
            <a:rPr lang="ru-RU" dirty="0" smtClean="0"/>
            <a:t> </a:t>
          </a:r>
          <a:r>
            <a:rPr lang="ru-RU" dirty="0" err="1" smtClean="0"/>
            <a:t>опис</a:t>
          </a:r>
          <a:r>
            <a:rPr lang="ru-RU" dirty="0" smtClean="0"/>
            <a:t> та </a:t>
          </a:r>
          <a:r>
            <a:rPr lang="ru-RU" dirty="0" err="1" smtClean="0"/>
            <a:t>терміни</a:t>
          </a:r>
          <a:r>
            <a:rPr lang="ru-RU" dirty="0" smtClean="0"/>
            <a:t> </a:t>
          </a:r>
          <a:r>
            <a:rPr lang="ru-RU" dirty="0" err="1" smtClean="0"/>
            <a:t>складання</a:t>
          </a:r>
          <a:r>
            <a:rPr lang="ru-RU" dirty="0" smtClean="0"/>
            <a:t> </a:t>
          </a:r>
          <a:r>
            <a:rPr lang="ru-RU" dirty="0" err="1" smtClean="0"/>
            <a:t>завдань</a:t>
          </a:r>
          <a:r>
            <a:rPr lang="ru-RU" dirty="0" smtClean="0"/>
            <a:t>, </a:t>
          </a:r>
          <a:r>
            <a:rPr lang="ru-RU" dirty="0" err="1" smtClean="0"/>
            <a:t>що</a:t>
          </a:r>
          <a:r>
            <a:rPr lang="ru-RU" dirty="0" smtClean="0"/>
            <a:t> </a:t>
          </a:r>
          <a:r>
            <a:rPr lang="ru-RU" dirty="0" err="1" smtClean="0"/>
            <a:t>були</a:t>
          </a:r>
          <a:r>
            <a:rPr lang="ru-RU" dirty="0" smtClean="0"/>
            <a:t> </a:t>
          </a:r>
          <a:r>
            <a:rPr lang="ru-RU" dirty="0" err="1" smtClean="0"/>
            <a:t>створені</a:t>
          </a:r>
          <a:r>
            <a:rPr lang="ru-RU" dirty="0" smtClean="0"/>
            <a:t> </a:t>
          </a:r>
          <a:r>
            <a:rPr lang="ru-RU" dirty="0" err="1" smtClean="0"/>
            <a:t>викладачем</a:t>
          </a:r>
          <a:endParaRPr lang="ru-RU" dirty="0"/>
        </a:p>
      </dgm:t>
    </dgm:pt>
    <dgm:pt modelId="{E180BB4A-261F-4850-BC9D-3D4B02006242}" type="parTrans" cxnId="{997A0B8D-3045-467A-9736-C9A2C01DDA9A}">
      <dgm:prSet/>
      <dgm:spPr/>
      <dgm:t>
        <a:bodyPr/>
        <a:lstStyle/>
        <a:p>
          <a:endParaRPr lang="ru-RU"/>
        </a:p>
      </dgm:t>
    </dgm:pt>
    <dgm:pt modelId="{34F276EE-78E2-4142-9D6D-58BD2F3CA716}" type="sibTrans" cxnId="{997A0B8D-3045-467A-9736-C9A2C01DDA9A}">
      <dgm:prSet/>
      <dgm:spPr/>
      <dgm:t>
        <a:bodyPr/>
        <a:lstStyle/>
        <a:p>
          <a:endParaRPr lang="ru-RU"/>
        </a:p>
      </dgm:t>
    </dgm:pt>
    <dgm:pt modelId="{5147CB55-BDDE-4649-A2F0-E5C82ED9CC47}">
      <dgm:prSet phldrT="[Текст]"/>
      <dgm:spPr/>
      <dgm:t>
        <a:bodyPr/>
        <a:lstStyle/>
        <a:p>
          <a:r>
            <a:rPr lang="ru-RU" dirty="0" err="1" smtClean="0"/>
            <a:t>Отримує</a:t>
          </a:r>
          <a:r>
            <a:rPr lang="ru-RU" dirty="0" smtClean="0"/>
            <a:t> </a:t>
          </a:r>
          <a:r>
            <a:rPr lang="ru-RU" dirty="0" err="1" smtClean="0"/>
            <a:t>повідомлення</a:t>
          </a:r>
          <a:r>
            <a:rPr lang="ru-RU" dirty="0" smtClean="0"/>
            <a:t> на </a:t>
          </a:r>
          <a:r>
            <a:rPr lang="en-US" dirty="0" smtClean="0"/>
            <a:t>e-mail </a:t>
          </a:r>
          <a:r>
            <a:rPr lang="ru-RU" dirty="0" smtClean="0"/>
            <a:t>про </a:t>
          </a:r>
          <a:r>
            <a:rPr lang="ru-RU" dirty="0" err="1" smtClean="0"/>
            <a:t>терміни</a:t>
          </a:r>
          <a:r>
            <a:rPr lang="ru-RU" dirty="0" smtClean="0"/>
            <a:t> </a:t>
          </a:r>
          <a:r>
            <a:rPr lang="ru-RU" dirty="0" err="1" smtClean="0"/>
            <a:t>складання</a:t>
          </a:r>
          <a:r>
            <a:rPr lang="ru-RU" dirty="0" smtClean="0"/>
            <a:t>, </a:t>
          </a:r>
          <a:r>
            <a:rPr lang="ru-RU" dirty="0" err="1" smtClean="0"/>
            <a:t>зниження</a:t>
          </a:r>
          <a:r>
            <a:rPr lang="ru-RU" dirty="0" smtClean="0"/>
            <a:t> </a:t>
          </a:r>
          <a:r>
            <a:rPr lang="ru-RU" dirty="0" err="1" smtClean="0"/>
            <a:t>кількості</a:t>
          </a:r>
          <a:r>
            <a:rPr lang="ru-RU" dirty="0" smtClean="0"/>
            <a:t> </a:t>
          </a:r>
          <a:r>
            <a:rPr lang="ru-RU" dirty="0" err="1" smtClean="0"/>
            <a:t>балів</a:t>
          </a:r>
          <a:r>
            <a:rPr lang="ru-RU" dirty="0" smtClean="0"/>
            <a:t> </a:t>
          </a:r>
          <a:r>
            <a:rPr lang="ru-RU" dirty="0" err="1" smtClean="0"/>
            <a:t>або</a:t>
          </a:r>
          <a:r>
            <a:rPr lang="ru-RU" dirty="0" smtClean="0"/>
            <a:t> </a:t>
          </a:r>
          <a:r>
            <a:rPr lang="ru-RU" dirty="0" err="1" smtClean="0"/>
            <a:t>невкладення</a:t>
          </a:r>
          <a:r>
            <a:rPr lang="ru-RU" dirty="0" smtClean="0"/>
            <a:t> в </a:t>
          </a:r>
          <a:r>
            <a:rPr lang="ru-RU" dirty="0" err="1" smtClean="0"/>
            <a:t>дедлайни</a:t>
          </a:r>
          <a:endParaRPr lang="ru-RU" dirty="0"/>
        </a:p>
      </dgm:t>
    </dgm:pt>
    <dgm:pt modelId="{5D893AF9-2722-4C0E-A073-5AB0FCF306CD}" type="parTrans" cxnId="{1F225DBB-747F-41D5-9ECE-6CD209260BA8}">
      <dgm:prSet/>
      <dgm:spPr/>
      <dgm:t>
        <a:bodyPr/>
        <a:lstStyle/>
        <a:p>
          <a:endParaRPr lang="ru-RU"/>
        </a:p>
      </dgm:t>
    </dgm:pt>
    <dgm:pt modelId="{F597C292-DB80-4E67-BF4F-D35CEE946E3F}" type="sibTrans" cxnId="{1F225DBB-747F-41D5-9ECE-6CD209260BA8}">
      <dgm:prSet/>
      <dgm:spPr/>
      <dgm:t>
        <a:bodyPr/>
        <a:lstStyle/>
        <a:p>
          <a:endParaRPr lang="ru-RU"/>
        </a:p>
      </dgm:t>
    </dgm:pt>
    <dgm:pt modelId="{E2894F79-E62B-4940-A20C-16F0263B1B55}">
      <dgm:prSet/>
      <dgm:spPr/>
      <dgm:t>
        <a:bodyPr/>
        <a:lstStyle/>
        <a:p>
          <a:r>
            <a:rPr lang="ru-RU" smtClean="0"/>
            <a:t>Переглядає журнали по призначених йому предметах, а, отже, бачити свою успішність по кожному з них</a:t>
          </a:r>
          <a:endParaRPr lang="ru-RU"/>
        </a:p>
      </dgm:t>
    </dgm:pt>
    <dgm:pt modelId="{2078734D-EAB6-407A-BD95-E206823EC6A9}" type="parTrans" cxnId="{6246C789-DFA5-4CF7-8901-833ED572B042}">
      <dgm:prSet/>
      <dgm:spPr/>
      <dgm:t>
        <a:bodyPr/>
        <a:lstStyle/>
        <a:p>
          <a:endParaRPr lang="ru-RU"/>
        </a:p>
      </dgm:t>
    </dgm:pt>
    <dgm:pt modelId="{CB57989D-57DE-46EE-919C-EE12B1F05B65}" type="sibTrans" cxnId="{6246C789-DFA5-4CF7-8901-833ED572B042}">
      <dgm:prSet/>
      <dgm:spPr/>
      <dgm:t>
        <a:bodyPr/>
        <a:lstStyle/>
        <a:p>
          <a:endParaRPr lang="ru-RU"/>
        </a:p>
      </dgm:t>
    </dgm:pt>
    <dgm:pt modelId="{24D28AB4-717D-4B95-9140-CE3C8CBA6CB6}" type="pres">
      <dgm:prSet presAssocID="{57FCBFC4-5DB9-43C5-B4C7-7FB57815CE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3BD2F588-FF8B-4827-A01D-A9DA099E9CBF}" type="pres">
      <dgm:prSet presAssocID="{57FCBFC4-5DB9-43C5-B4C7-7FB57815CE95}" presName="Name1" presStyleCnt="0"/>
      <dgm:spPr/>
    </dgm:pt>
    <dgm:pt modelId="{B379F978-1D11-4625-A95B-FE94DFC442F5}" type="pres">
      <dgm:prSet presAssocID="{57FCBFC4-5DB9-43C5-B4C7-7FB57815CE95}" presName="cycle" presStyleCnt="0"/>
      <dgm:spPr/>
    </dgm:pt>
    <dgm:pt modelId="{A76FDE82-2CF0-47E3-89C0-A62D096BBF29}" type="pres">
      <dgm:prSet presAssocID="{57FCBFC4-5DB9-43C5-B4C7-7FB57815CE95}" presName="srcNode" presStyleLbl="node1" presStyleIdx="0" presStyleCnt="3"/>
      <dgm:spPr/>
    </dgm:pt>
    <dgm:pt modelId="{7C89FB96-21CE-4BCB-A9E9-06950DA7D800}" type="pres">
      <dgm:prSet presAssocID="{57FCBFC4-5DB9-43C5-B4C7-7FB57815CE95}" presName="conn" presStyleLbl="parChTrans1D2" presStyleIdx="0" presStyleCnt="1"/>
      <dgm:spPr/>
      <dgm:t>
        <a:bodyPr/>
        <a:lstStyle/>
        <a:p>
          <a:endParaRPr lang="ru-RU"/>
        </a:p>
      </dgm:t>
    </dgm:pt>
    <dgm:pt modelId="{BF332FF2-950F-4B28-A8C4-0BFDD3C1C106}" type="pres">
      <dgm:prSet presAssocID="{57FCBFC4-5DB9-43C5-B4C7-7FB57815CE95}" presName="extraNode" presStyleLbl="node1" presStyleIdx="0" presStyleCnt="3"/>
      <dgm:spPr/>
    </dgm:pt>
    <dgm:pt modelId="{1F427592-7C31-481D-A40C-26CEC8BF7A99}" type="pres">
      <dgm:prSet presAssocID="{57FCBFC4-5DB9-43C5-B4C7-7FB57815CE95}" presName="dstNode" presStyleLbl="node1" presStyleIdx="0" presStyleCnt="3"/>
      <dgm:spPr/>
    </dgm:pt>
    <dgm:pt modelId="{00B65991-6823-45A3-B75A-3DBEE8279349}" type="pres">
      <dgm:prSet presAssocID="{3CFF29C7-F781-4F39-BC68-648AEFBDBC6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B7C88-8FCF-4474-89D0-F11677B1D103}" type="pres">
      <dgm:prSet presAssocID="{3CFF29C7-F781-4F39-BC68-648AEFBDBC62}" presName="accent_1" presStyleCnt="0"/>
      <dgm:spPr/>
    </dgm:pt>
    <dgm:pt modelId="{5727801B-B3C4-41A5-932E-F04A1F375407}" type="pres">
      <dgm:prSet presAssocID="{3CFF29C7-F781-4F39-BC68-648AEFBDBC62}" presName="accentRepeatNode" presStyleLbl="solidFgAcc1" presStyleIdx="0" presStyleCnt="3"/>
      <dgm:spPr/>
    </dgm:pt>
    <dgm:pt modelId="{3D489D53-4D97-4142-A2D8-3F447457E43D}" type="pres">
      <dgm:prSet presAssocID="{E2894F79-E62B-4940-A20C-16F0263B1B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F77944-B0F6-4E08-8128-AA63A747D3CE}" type="pres">
      <dgm:prSet presAssocID="{E2894F79-E62B-4940-A20C-16F0263B1B55}" presName="accent_2" presStyleCnt="0"/>
      <dgm:spPr/>
    </dgm:pt>
    <dgm:pt modelId="{F170180E-753F-4AF5-A8FF-CA9A38095C43}" type="pres">
      <dgm:prSet presAssocID="{E2894F79-E62B-4940-A20C-16F0263B1B55}" presName="accentRepeatNode" presStyleLbl="solidFgAcc1" presStyleIdx="1" presStyleCnt="3"/>
      <dgm:spPr/>
    </dgm:pt>
    <dgm:pt modelId="{9A393E68-1147-43D3-96CB-8BD1D9EEA35A}" type="pres">
      <dgm:prSet presAssocID="{5147CB55-BDDE-4649-A2F0-E5C82ED9CC4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0EB337-A3D3-48DD-B253-15BF655917F0}" type="pres">
      <dgm:prSet presAssocID="{5147CB55-BDDE-4649-A2F0-E5C82ED9CC47}" presName="accent_3" presStyleCnt="0"/>
      <dgm:spPr/>
    </dgm:pt>
    <dgm:pt modelId="{D282A9A1-D7B1-4156-9A2D-122A56356CED}" type="pres">
      <dgm:prSet presAssocID="{5147CB55-BDDE-4649-A2F0-E5C82ED9CC47}" presName="accentRepeatNode" presStyleLbl="solidFgAcc1" presStyleIdx="2" presStyleCnt="3"/>
      <dgm:spPr/>
    </dgm:pt>
  </dgm:ptLst>
  <dgm:cxnLst>
    <dgm:cxn modelId="{34AF05CB-BE5C-435F-B5F1-39638C1F51E0}" type="presOf" srcId="{E2894F79-E62B-4940-A20C-16F0263B1B55}" destId="{3D489D53-4D97-4142-A2D8-3F447457E43D}" srcOrd="0" destOrd="0" presId="urn:microsoft.com/office/officeart/2008/layout/VerticalCurvedList"/>
    <dgm:cxn modelId="{FC942C3A-2DB1-488E-809D-4E60C9241E15}" type="presOf" srcId="{5147CB55-BDDE-4649-A2F0-E5C82ED9CC47}" destId="{9A393E68-1147-43D3-96CB-8BD1D9EEA35A}" srcOrd="0" destOrd="0" presId="urn:microsoft.com/office/officeart/2008/layout/VerticalCurvedList"/>
    <dgm:cxn modelId="{6246C789-DFA5-4CF7-8901-833ED572B042}" srcId="{57FCBFC4-5DB9-43C5-B4C7-7FB57815CE95}" destId="{E2894F79-E62B-4940-A20C-16F0263B1B55}" srcOrd="1" destOrd="0" parTransId="{2078734D-EAB6-407A-BD95-E206823EC6A9}" sibTransId="{CB57989D-57DE-46EE-919C-EE12B1F05B65}"/>
    <dgm:cxn modelId="{A821ECE7-1024-49F6-9310-15FA8D1B3240}" type="presOf" srcId="{34F276EE-78E2-4142-9D6D-58BD2F3CA716}" destId="{7C89FB96-21CE-4BCB-A9E9-06950DA7D800}" srcOrd="0" destOrd="0" presId="urn:microsoft.com/office/officeart/2008/layout/VerticalCurvedList"/>
    <dgm:cxn modelId="{1F225DBB-747F-41D5-9ECE-6CD209260BA8}" srcId="{57FCBFC4-5DB9-43C5-B4C7-7FB57815CE95}" destId="{5147CB55-BDDE-4649-A2F0-E5C82ED9CC47}" srcOrd="2" destOrd="0" parTransId="{5D893AF9-2722-4C0E-A073-5AB0FCF306CD}" sibTransId="{F597C292-DB80-4E67-BF4F-D35CEE946E3F}"/>
    <dgm:cxn modelId="{A17F89D7-E24F-4102-8D12-EB813384A809}" type="presOf" srcId="{57FCBFC4-5DB9-43C5-B4C7-7FB57815CE95}" destId="{24D28AB4-717D-4B95-9140-CE3C8CBA6CB6}" srcOrd="0" destOrd="0" presId="urn:microsoft.com/office/officeart/2008/layout/VerticalCurvedList"/>
    <dgm:cxn modelId="{BE5ABE95-D652-499F-A476-E6C07E9FBC46}" type="presOf" srcId="{3CFF29C7-F781-4F39-BC68-648AEFBDBC62}" destId="{00B65991-6823-45A3-B75A-3DBEE8279349}" srcOrd="0" destOrd="0" presId="urn:microsoft.com/office/officeart/2008/layout/VerticalCurvedList"/>
    <dgm:cxn modelId="{997A0B8D-3045-467A-9736-C9A2C01DDA9A}" srcId="{57FCBFC4-5DB9-43C5-B4C7-7FB57815CE95}" destId="{3CFF29C7-F781-4F39-BC68-648AEFBDBC62}" srcOrd="0" destOrd="0" parTransId="{E180BB4A-261F-4850-BC9D-3D4B02006242}" sibTransId="{34F276EE-78E2-4142-9D6D-58BD2F3CA716}"/>
    <dgm:cxn modelId="{D3A05CD3-4ECC-46D7-AF6B-6754C2FCC0C0}" type="presParOf" srcId="{24D28AB4-717D-4B95-9140-CE3C8CBA6CB6}" destId="{3BD2F588-FF8B-4827-A01D-A9DA099E9CBF}" srcOrd="0" destOrd="0" presId="urn:microsoft.com/office/officeart/2008/layout/VerticalCurvedList"/>
    <dgm:cxn modelId="{6163B74A-C193-4D9C-9C86-EDBDC13C2A63}" type="presParOf" srcId="{3BD2F588-FF8B-4827-A01D-A9DA099E9CBF}" destId="{B379F978-1D11-4625-A95B-FE94DFC442F5}" srcOrd="0" destOrd="0" presId="urn:microsoft.com/office/officeart/2008/layout/VerticalCurvedList"/>
    <dgm:cxn modelId="{A6D67453-E8DE-46B3-BE11-746EE6746676}" type="presParOf" srcId="{B379F978-1D11-4625-A95B-FE94DFC442F5}" destId="{A76FDE82-2CF0-47E3-89C0-A62D096BBF29}" srcOrd="0" destOrd="0" presId="urn:microsoft.com/office/officeart/2008/layout/VerticalCurvedList"/>
    <dgm:cxn modelId="{01CEE7BA-266F-4D8D-8C08-8228A6A2EE8E}" type="presParOf" srcId="{B379F978-1D11-4625-A95B-FE94DFC442F5}" destId="{7C89FB96-21CE-4BCB-A9E9-06950DA7D800}" srcOrd="1" destOrd="0" presId="urn:microsoft.com/office/officeart/2008/layout/VerticalCurvedList"/>
    <dgm:cxn modelId="{9B8A4E74-BFA4-410B-82AE-E96D8452E02C}" type="presParOf" srcId="{B379F978-1D11-4625-A95B-FE94DFC442F5}" destId="{BF332FF2-950F-4B28-A8C4-0BFDD3C1C106}" srcOrd="2" destOrd="0" presId="urn:microsoft.com/office/officeart/2008/layout/VerticalCurvedList"/>
    <dgm:cxn modelId="{28CB593D-5134-4212-894A-61B5F2615E94}" type="presParOf" srcId="{B379F978-1D11-4625-A95B-FE94DFC442F5}" destId="{1F427592-7C31-481D-A40C-26CEC8BF7A99}" srcOrd="3" destOrd="0" presId="urn:microsoft.com/office/officeart/2008/layout/VerticalCurvedList"/>
    <dgm:cxn modelId="{C44BC244-24A9-4BB4-B37D-A9DE2067E660}" type="presParOf" srcId="{3BD2F588-FF8B-4827-A01D-A9DA099E9CBF}" destId="{00B65991-6823-45A3-B75A-3DBEE8279349}" srcOrd="1" destOrd="0" presId="urn:microsoft.com/office/officeart/2008/layout/VerticalCurvedList"/>
    <dgm:cxn modelId="{03B5CC7E-1BA2-4BE3-9ABF-C02F6801F57B}" type="presParOf" srcId="{3BD2F588-FF8B-4827-A01D-A9DA099E9CBF}" destId="{562B7C88-8FCF-4474-89D0-F11677B1D103}" srcOrd="2" destOrd="0" presId="urn:microsoft.com/office/officeart/2008/layout/VerticalCurvedList"/>
    <dgm:cxn modelId="{F53540BE-A62F-408C-A828-1B17FFCB4315}" type="presParOf" srcId="{562B7C88-8FCF-4474-89D0-F11677B1D103}" destId="{5727801B-B3C4-41A5-932E-F04A1F375407}" srcOrd="0" destOrd="0" presId="urn:microsoft.com/office/officeart/2008/layout/VerticalCurvedList"/>
    <dgm:cxn modelId="{7B275B82-FE5F-49AE-8EDF-11486A577C61}" type="presParOf" srcId="{3BD2F588-FF8B-4827-A01D-A9DA099E9CBF}" destId="{3D489D53-4D97-4142-A2D8-3F447457E43D}" srcOrd="3" destOrd="0" presId="urn:microsoft.com/office/officeart/2008/layout/VerticalCurvedList"/>
    <dgm:cxn modelId="{D6B21EB9-6C5B-49CA-BB98-6D30164D8769}" type="presParOf" srcId="{3BD2F588-FF8B-4827-A01D-A9DA099E9CBF}" destId="{2CF77944-B0F6-4E08-8128-AA63A747D3CE}" srcOrd="4" destOrd="0" presId="urn:microsoft.com/office/officeart/2008/layout/VerticalCurvedList"/>
    <dgm:cxn modelId="{EE8EF3FC-CA0C-4BF5-9E5D-FCA41BB5515F}" type="presParOf" srcId="{2CF77944-B0F6-4E08-8128-AA63A747D3CE}" destId="{F170180E-753F-4AF5-A8FF-CA9A38095C43}" srcOrd="0" destOrd="0" presId="urn:microsoft.com/office/officeart/2008/layout/VerticalCurvedList"/>
    <dgm:cxn modelId="{BA9859ED-3740-4C3D-9F75-3BDAB15F4A2B}" type="presParOf" srcId="{3BD2F588-FF8B-4827-A01D-A9DA099E9CBF}" destId="{9A393E68-1147-43D3-96CB-8BD1D9EEA35A}" srcOrd="5" destOrd="0" presId="urn:microsoft.com/office/officeart/2008/layout/VerticalCurvedList"/>
    <dgm:cxn modelId="{CFABC537-77C4-4C08-B91A-EC0F4D8690B2}" type="presParOf" srcId="{3BD2F588-FF8B-4827-A01D-A9DA099E9CBF}" destId="{7C0EB337-A3D3-48DD-B253-15BF655917F0}" srcOrd="6" destOrd="0" presId="urn:microsoft.com/office/officeart/2008/layout/VerticalCurvedList"/>
    <dgm:cxn modelId="{81876BED-C336-4A0D-8A02-B81A84B6C39E}" type="presParOf" srcId="{7C0EB337-A3D3-48DD-B253-15BF655917F0}" destId="{D282A9A1-D7B1-4156-9A2D-122A56356C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F2A42-3CB6-4406-9AB9-AA63DF73FA8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D8083D-41AA-49F0-9675-9F4E2B218F86}">
      <dgm:prSet phldrT="[Текст]"/>
      <dgm:spPr/>
      <dgm:t>
        <a:bodyPr/>
        <a:lstStyle/>
        <a:p>
          <a:r>
            <a:rPr lang="ru-RU" dirty="0" err="1" smtClean="0"/>
            <a:t>Робоча</a:t>
          </a:r>
          <a:r>
            <a:rPr lang="ru-RU" dirty="0" smtClean="0"/>
            <a:t> </a:t>
          </a:r>
          <a:r>
            <a:rPr lang="ru-RU" dirty="0" err="1" smtClean="0"/>
            <a:t>станція</a:t>
          </a:r>
          <a:r>
            <a:rPr lang="ru-RU" dirty="0" smtClean="0"/>
            <a:t> для кожного з </a:t>
          </a:r>
          <a:r>
            <a:rPr lang="ru-RU" dirty="0" err="1" smtClean="0"/>
            <a:t>учасників</a:t>
          </a:r>
          <a:r>
            <a:rPr lang="ru-RU" dirty="0" smtClean="0"/>
            <a:t> </a:t>
          </a:r>
          <a:r>
            <a:rPr lang="ru-RU" dirty="0" err="1" smtClean="0"/>
            <a:t>команди</a:t>
          </a:r>
          <a:r>
            <a:rPr lang="ru-RU" dirty="0" smtClean="0"/>
            <a:t> з </a:t>
          </a:r>
          <a:r>
            <a:rPr lang="ru-RU" dirty="0" err="1" smtClean="0"/>
            <a:t>розміром</a:t>
          </a:r>
          <a:r>
            <a:rPr lang="ru-RU" dirty="0" smtClean="0"/>
            <a:t> </a:t>
          </a:r>
          <a:r>
            <a:rPr lang="ru-RU" dirty="0" err="1" smtClean="0"/>
            <a:t>оперативної</a:t>
          </a:r>
          <a:r>
            <a:rPr lang="ru-RU" dirty="0" smtClean="0"/>
            <a:t> </a:t>
          </a:r>
          <a:r>
            <a:rPr lang="ru-RU" dirty="0" err="1" smtClean="0"/>
            <a:t>пам’яті</a:t>
          </a:r>
          <a:r>
            <a:rPr lang="ru-RU" dirty="0" smtClean="0"/>
            <a:t> 16 ГБ, </a:t>
          </a:r>
          <a:r>
            <a:rPr lang="ru-RU" dirty="0" err="1" smtClean="0"/>
            <a:t>процесором</a:t>
          </a:r>
          <a:r>
            <a:rPr lang="ru-RU" dirty="0" smtClean="0"/>
            <a:t> </a:t>
          </a:r>
          <a:r>
            <a:rPr lang="ru-RU" dirty="0" err="1" smtClean="0"/>
            <a:t>Intel</a:t>
          </a:r>
          <a:r>
            <a:rPr lang="ru-RU" dirty="0" smtClean="0"/>
            <a:t> </a:t>
          </a:r>
          <a:r>
            <a:rPr lang="ru-RU" dirty="0" err="1" smtClean="0"/>
            <a:t>Core</a:t>
          </a:r>
          <a:r>
            <a:rPr lang="ru-RU" dirty="0" smtClean="0"/>
            <a:t> I5</a:t>
          </a:r>
          <a:endParaRPr lang="ru-RU" dirty="0"/>
        </a:p>
      </dgm:t>
    </dgm:pt>
    <dgm:pt modelId="{F49E2F4C-3CA9-495A-A0F0-65626A221816}" type="parTrans" cxnId="{84F140C9-F5A0-4DDA-9A9D-545998E05523}">
      <dgm:prSet/>
      <dgm:spPr/>
      <dgm:t>
        <a:bodyPr/>
        <a:lstStyle/>
        <a:p>
          <a:endParaRPr lang="ru-RU"/>
        </a:p>
      </dgm:t>
    </dgm:pt>
    <dgm:pt modelId="{05050271-07CF-4195-835B-E390CBAE5925}" type="sibTrans" cxnId="{84F140C9-F5A0-4DDA-9A9D-545998E05523}">
      <dgm:prSet/>
      <dgm:spPr/>
      <dgm:t>
        <a:bodyPr/>
        <a:lstStyle/>
        <a:p>
          <a:endParaRPr lang="ru-RU"/>
        </a:p>
      </dgm:t>
    </dgm:pt>
    <dgm:pt modelId="{DF1BFC6C-B226-4B8F-8D07-A6BD0FC61166}">
      <dgm:prSet phldrT="[Текст]"/>
      <dgm:spPr/>
      <dgm:t>
        <a:bodyPr/>
        <a:lstStyle/>
        <a:p>
          <a:r>
            <a:rPr lang="ru-RU" dirty="0" err="1" smtClean="0"/>
            <a:t>Встановлене</a:t>
          </a:r>
          <a:r>
            <a:rPr lang="ru-RU" dirty="0" smtClean="0"/>
            <a:t> </a:t>
          </a:r>
          <a:r>
            <a:rPr lang="ru-RU" dirty="0" err="1" smtClean="0"/>
            <a:t>необхідне</a:t>
          </a:r>
          <a:r>
            <a:rPr lang="ru-RU" dirty="0" smtClean="0"/>
            <a:t> </a:t>
          </a:r>
          <a:r>
            <a:rPr lang="ru-RU" dirty="0" err="1" smtClean="0"/>
            <a:t>програмне</a:t>
          </a:r>
          <a:r>
            <a:rPr lang="ru-RU" dirty="0" smtClean="0"/>
            <a:t> </a:t>
          </a:r>
          <a:r>
            <a:rPr lang="ru-RU" dirty="0" err="1" smtClean="0"/>
            <a:t>забезпечення</a:t>
          </a:r>
          <a:r>
            <a:rPr lang="ru-RU" dirty="0" smtClean="0"/>
            <a:t> та </a:t>
          </a:r>
          <a:r>
            <a:rPr lang="ru-RU" dirty="0" err="1" smtClean="0"/>
            <a:t>налаштоване</a:t>
          </a:r>
          <a:r>
            <a:rPr lang="ru-RU" dirty="0" smtClean="0"/>
            <a:t> </a:t>
          </a:r>
          <a:r>
            <a:rPr lang="ru-RU" dirty="0" err="1" smtClean="0"/>
            <a:t>локальне</a:t>
          </a:r>
          <a:r>
            <a:rPr lang="ru-RU" dirty="0" smtClean="0"/>
            <a:t> </a:t>
          </a:r>
          <a:r>
            <a:rPr lang="ru-RU" dirty="0" err="1" smtClean="0"/>
            <a:t>оточення</a:t>
          </a:r>
          <a:r>
            <a:rPr lang="ru-RU" dirty="0" smtClean="0"/>
            <a:t> для </a:t>
          </a:r>
          <a:r>
            <a:rPr lang="ru-RU" dirty="0" err="1" smtClean="0"/>
            <a:t>розробки</a:t>
          </a:r>
          <a:endParaRPr lang="ru-RU" dirty="0"/>
        </a:p>
      </dgm:t>
    </dgm:pt>
    <dgm:pt modelId="{5D24903F-4561-49E2-99A2-5283D5C933B3}" type="parTrans" cxnId="{F8F1B42D-DEC2-4577-86BD-E746F3AD88CF}">
      <dgm:prSet/>
      <dgm:spPr/>
      <dgm:t>
        <a:bodyPr/>
        <a:lstStyle/>
        <a:p>
          <a:endParaRPr lang="ru-RU"/>
        </a:p>
      </dgm:t>
    </dgm:pt>
    <dgm:pt modelId="{DC64B4A2-7B78-498E-9993-B23D84AFAE39}" type="sibTrans" cxnId="{F8F1B42D-DEC2-4577-86BD-E746F3AD88CF}">
      <dgm:prSet/>
      <dgm:spPr/>
      <dgm:t>
        <a:bodyPr/>
        <a:lstStyle/>
        <a:p>
          <a:endParaRPr lang="ru-RU"/>
        </a:p>
      </dgm:t>
    </dgm:pt>
    <dgm:pt modelId="{63BD29C3-FCB9-42A1-8932-24FA6145E9A9}">
      <dgm:prSet phldrT="[Текст]"/>
      <dgm:spPr/>
      <dgm:t>
        <a:bodyPr/>
        <a:lstStyle/>
        <a:p>
          <a:r>
            <a:rPr lang="ru-RU" dirty="0" smtClean="0"/>
            <a:t>Heroku – платформа для </a:t>
          </a:r>
          <a:r>
            <a:rPr lang="ru-RU" dirty="0" err="1" smtClean="0"/>
            <a:t>розгортання</a:t>
          </a:r>
          <a:r>
            <a:rPr lang="ru-RU" dirty="0" smtClean="0"/>
            <a:t> готового продукту на тестовому та продуктивному </a:t>
          </a:r>
          <a:r>
            <a:rPr lang="ru-RU" dirty="0" err="1" smtClean="0"/>
            <a:t>середовищі</a:t>
          </a:r>
          <a:r>
            <a:rPr lang="ru-RU" dirty="0" smtClean="0"/>
            <a:t> з </a:t>
          </a:r>
          <a:r>
            <a:rPr lang="ru-RU" dirty="0" err="1" smtClean="0"/>
            <a:t>підтримкою</a:t>
          </a:r>
          <a:r>
            <a:rPr lang="ru-RU" dirty="0" smtClean="0"/>
            <a:t> CI/CD </a:t>
          </a:r>
          <a:r>
            <a:rPr lang="ru-RU" dirty="0" err="1" smtClean="0"/>
            <a:t>pipelines</a:t>
          </a:r>
          <a:endParaRPr lang="ru-RU" dirty="0"/>
        </a:p>
      </dgm:t>
    </dgm:pt>
    <dgm:pt modelId="{17CAA917-3731-407D-8213-0EE743DB3925}" type="parTrans" cxnId="{458FF42B-3950-473C-8659-E47B92A8F3C9}">
      <dgm:prSet/>
      <dgm:spPr/>
      <dgm:t>
        <a:bodyPr/>
        <a:lstStyle/>
        <a:p>
          <a:endParaRPr lang="ru-RU"/>
        </a:p>
      </dgm:t>
    </dgm:pt>
    <dgm:pt modelId="{FE16D9A6-E1AC-4B41-999B-A024C9126153}" type="sibTrans" cxnId="{458FF42B-3950-473C-8659-E47B92A8F3C9}">
      <dgm:prSet/>
      <dgm:spPr/>
      <dgm:t>
        <a:bodyPr/>
        <a:lstStyle/>
        <a:p>
          <a:endParaRPr lang="ru-RU"/>
        </a:p>
      </dgm:t>
    </dgm:pt>
    <dgm:pt modelId="{CF1C8940-B4DC-4A91-BF21-BD17A517871D}">
      <dgm:prSet/>
      <dgm:spPr/>
      <dgm:t>
        <a:bodyPr/>
        <a:lstStyle/>
        <a:p>
          <a:r>
            <a:rPr lang="ru-RU" smtClean="0"/>
            <a:t>Github – створення репозиторіїв для зберігання коду зі спільним доступом</a:t>
          </a:r>
          <a:endParaRPr lang="ru-RU"/>
        </a:p>
      </dgm:t>
    </dgm:pt>
    <dgm:pt modelId="{9795DEC1-7841-4E24-8BFB-4BBC132FBDE6}" type="parTrans" cxnId="{72384955-A783-4D61-A4B0-45CD9BF80247}">
      <dgm:prSet/>
      <dgm:spPr/>
      <dgm:t>
        <a:bodyPr/>
        <a:lstStyle/>
        <a:p>
          <a:endParaRPr lang="ru-RU"/>
        </a:p>
      </dgm:t>
    </dgm:pt>
    <dgm:pt modelId="{D693DCF6-F72C-4789-9408-84579C3F5691}" type="sibTrans" cxnId="{72384955-A783-4D61-A4B0-45CD9BF80247}">
      <dgm:prSet/>
      <dgm:spPr/>
      <dgm:t>
        <a:bodyPr/>
        <a:lstStyle/>
        <a:p>
          <a:endParaRPr lang="ru-RU"/>
        </a:p>
      </dgm:t>
    </dgm:pt>
    <dgm:pt modelId="{BED461FE-F6C9-40B4-8725-AF288D86DDED}" type="pres">
      <dgm:prSet presAssocID="{244F2A42-3CB6-4406-9AB9-AA63DF73FA80}" presName="linearFlow" presStyleCnt="0">
        <dgm:presLayoutVars>
          <dgm:dir/>
          <dgm:resizeHandles val="exact"/>
        </dgm:presLayoutVars>
      </dgm:prSet>
      <dgm:spPr/>
    </dgm:pt>
    <dgm:pt modelId="{7C63DCB6-DE07-4632-A728-F651D080971D}" type="pres">
      <dgm:prSet presAssocID="{C8D8083D-41AA-49F0-9675-9F4E2B218F86}" presName="composite" presStyleCnt="0"/>
      <dgm:spPr/>
    </dgm:pt>
    <dgm:pt modelId="{90F003A6-76C4-4C96-ACF8-C79D5F309929}" type="pres">
      <dgm:prSet presAssocID="{C8D8083D-41AA-49F0-9675-9F4E2B218F86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09C4B4-5C92-4B2F-8736-2DC943300620}" type="pres">
      <dgm:prSet presAssocID="{C8D8083D-41AA-49F0-9675-9F4E2B218F8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567D28-E55C-4984-9581-0EDAE34AA6E0}" type="pres">
      <dgm:prSet presAssocID="{05050271-07CF-4195-835B-E390CBAE5925}" presName="spacing" presStyleCnt="0"/>
      <dgm:spPr/>
    </dgm:pt>
    <dgm:pt modelId="{38C73E1A-F119-439C-9D97-BA6FBA8114F1}" type="pres">
      <dgm:prSet presAssocID="{DF1BFC6C-B226-4B8F-8D07-A6BD0FC61166}" presName="composite" presStyleCnt="0"/>
      <dgm:spPr/>
    </dgm:pt>
    <dgm:pt modelId="{3FDA6A22-0582-4547-AA1B-8AAACB9B9AE0}" type="pres">
      <dgm:prSet presAssocID="{DF1BFC6C-B226-4B8F-8D07-A6BD0FC61166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A7FDC8-7B40-414D-84EF-1DF186EF3446}" type="pres">
      <dgm:prSet presAssocID="{DF1BFC6C-B226-4B8F-8D07-A6BD0FC6116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BAF425-31CC-428A-B5E8-8A0A9AD451C2}" type="pres">
      <dgm:prSet presAssocID="{DC64B4A2-7B78-498E-9993-B23D84AFAE39}" presName="spacing" presStyleCnt="0"/>
      <dgm:spPr/>
    </dgm:pt>
    <dgm:pt modelId="{DE0DD6A6-298C-4FD9-B7A8-981337BBBA9C}" type="pres">
      <dgm:prSet presAssocID="{CF1C8940-B4DC-4A91-BF21-BD17A517871D}" presName="composite" presStyleCnt="0"/>
      <dgm:spPr/>
    </dgm:pt>
    <dgm:pt modelId="{4FDB50DA-2CA2-4762-BB27-BF62DD1A3685}" type="pres">
      <dgm:prSet presAssocID="{CF1C8940-B4DC-4A91-BF21-BD17A517871D}" presName="imgShp" presStyleLbl="fgImgPlace1" presStyleIdx="2" presStyleCnt="4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DBF7C9-94F2-4BF1-89CC-369874EB78EB}" type="pres">
      <dgm:prSet presAssocID="{CF1C8940-B4DC-4A91-BF21-BD17A517871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6E04B3-1008-4525-8187-7B391E574B33}" type="pres">
      <dgm:prSet presAssocID="{D693DCF6-F72C-4789-9408-84579C3F5691}" presName="spacing" presStyleCnt="0"/>
      <dgm:spPr/>
    </dgm:pt>
    <dgm:pt modelId="{BF453482-2F80-4059-AC39-533516834ADA}" type="pres">
      <dgm:prSet presAssocID="{63BD29C3-FCB9-42A1-8932-24FA6145E9A9}" presName="composite" presStyleCnt="0"/>
      <dgm:spPr/>
    </dgm:pt>
    <dgm:pt modelId="{F8ABC18E-33BE-4891-BCC0-8BEF31E87D29}" type="pres">
      <dgm:prSet presAssocID="{63BD29C3-FCB9-42A1-8932-24FA6145E9A9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F89DB3-C7A0-4C13-8E69-2E37979C8AF5}" type="pres">
      <dgm:prSet presAssocID="{63BD29C3-FCB9-42A1-8932-24FA6145E9A9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8FF42B-3950-473C-8659-E47B92A8F3C9}" srcId="{244F2A42-3CB6-4406-9AB9-AA63DF73FA80}" destId="{63BD29C3-FCB9-42A1-8932-24FA6145E9A9}" srcOrd="3" destOrd="0" parTransId="{17CAA917-3731-407D-8213-0EE743DB3925}" sibTransId="{FE16D9A6-E1AC-4B41-999B-A024C9126153}"/>
    <dgm:cxn modelId="{59763EA1-B2C6-4790-B9E4-CE58D00CEFCD}" type="presOf" srcId="{63BD29C3-FCB9-42A1-8932-24FA6145E9A9}" destId="{C4F89DB3-C7A0-4C13-8E69-2E37979C8AF5}" srcOrd="0" destOrd="0" presId="urn:microsoft.com/office/officeart/2005/8/layout/vList3"/>
    <dgm:cxn modelId="{0185DDF2-F59B-4A63-A866-3FB89ECA8C84}" type="presOf" srcId="{C8D8083D-41AA-49F0-9675-9F4E2B218F86}" destId="{6609C4B4-5C92-4B2F-8736-2DC943300620}" srcOrd="0" destOrd="0" presId="urn:microsoft.com/office/officeart/2005/8/layout/vList3"/>
    <dgm:cxn modelId="{84F140C9-F5A0-4DDA-9A9D-545998E05523}" srcId="{244F2A42-3CB6-4406-9AB9-AA63DF73FA80}" destId="{C8D8083D-41AA-49F0-9675-9F4E2B218F86}" srcOrd="0" destOrd="0" parTransId="{F49E2F4C-3CA9-495A-A0F0-65626A221816}" sibTransId="{05050271-07CF-4195-835B-E390CBAE5925}"/>
    <dgm:cxn modelId="{72384955-A783-4D61-A4B0-45CD9BF80247}" srcId="{244F2A42-3CB6-4406-9AB9-AA63DF73FA80}" destId="{CF1C8940-B4DC-4A91-BF21-BD17A517871D}" srcOrd="2" destOrd="0" parTransId="{9795DEC1-7841-4E24-8BFB-4BBC132FBDE6}" sibTransId="{D693DCF6-F72C-4789-9408-84579C3F5691}"/>
    <dgm:cxn modelId="{16A80812-6797-4CD3-A79F-CA2EE260F2E2}" type="presOf" srcId="{CF1C8940-B4DC-4A91-BF21-BD17A517871D}" destId="{BCDBF7C9-94F2-4BF1-89CC-369874EB78EB}" srcOrd="0" destOrd="0" presId="urn:microsoft.com/office/officeart/2005/8/layout/vList3"/>
    <dgm:cxn modelId="{36FB8D30-F7B6-43A3-A613-00CE021E7657}" type="presOf" srcId="{DF1BFC6C-B226-4B8F-8D07-A6BD0FC61166}" destId="{EFA7FDC8-7B40-414D-84EF-1DF186EF3446}" srcOrd="0" destOrd="0" presId="urn:microsoft.com/office/officeart/2005/8/layout/vList3"/>
    <dgm:cxn modelId="{7A86D025-ADC9-4A8B-AFC5-3750132F8968}" type="presOf" srcId="{244F2A42-3CB6-4406-9AB9-AA63DF73FA80}" destId="{BED461FE-F6C9-40B4-8725-AF288D86DDED}" srcOrd="0" destOrd="0" presId="urn:microsoft.com/office/officeart/2005/8/layout/vList3"/>
    <dgm:cxn modelId="{F8F1B42D-DEC2-4577-86BD-E746F3AD88CF}" srcId="{244F2A42-3CB6-4406-9AB9-AA63DF73FA80}" destId="{DF1BFC6C-B226-4B8F-8D07-A6BD0FC61166}" srcOrd="1" destOrd="0" parTransId="{5D24903F-4561-49E2-99A2-5283D5C933B3}" sibTransId="{DC64B4A2-7B78-498E-9993-B23D84AFAE39}"/>
    <dgm:cxn modelId="{11597E9C-24D1-43EC-8FA3-904E124EFB21}" type="presParOf" srcId="{BED461FE-F6C9-40B4-8725-AF288D86DDED}" destId="{7C63DCB6-DE07-4632-A728-F651D080971D}" srcOrd="0" destOrd="0" presId="urn:microsoft.com/office/officeart/2005/8/layout/vList3"/>
    <dgm:cxn modelId="{B4A081F9-69EE-4D58-B55C-6F1B782F48E2}" type="presParOf" srcId="{7C63DCB6-DE07-4632-A728-F651D080971D}" destId="{90F003A6-76C4-4C96-ACF8-C79D5F309929}" srcOrd="0" destOrd="0" presId="urn:microsoft.com/office/officeart/2005/8/layout/vList3"/>
    <dgm:cxn modelId="{3D4FCAF6-EF58-498B-A22B-064AD9EC0960}" type="presParOf" srcId="{7C63DCB6-DE07-4632-A728-F651D080971D}" destId="{6609C4B4-5C92-4B2F-8736-2DC943300620}" srcOrd="1" destOrd="0" presId="urn:microsoft.com/office/officeart/2005/8/layout/vList3"/>
    <dgm:cxn modelId="{3D3D1FC0-2898-4716-932A-5D253FE58356}" type="presParOf" srcId="{BED461FE-F6C9-40B4-8725-AF288D86DDED}" destId="{F9567D28-E55C-4984-9581-0EDAE34AA6E0}" srcOrd="1" destOrd="0" presId="urn:microsoft.com/office/officeart/2005/8/layout/vList3"/>
    <dgm:cxn modelId="{D0B2200A-2378-4394-BA7A-5CECF0590B61}" type="presParOf" srcId="{BED461FE-F6C9-40B4-8725-AF288D86DDED}" destId="{38C73E1A-F119-439C-9D97-BA6FBA8114F1}" srcOrd="2" destOrd="0" presId="urn:microsoft.com/office/officeart/2005/8/layout/vList3"/>
    <dgm:cxn modelId="{F92D2F97-464D-42DA-BF64-48445F548B6F}" type="presParOf" srcId="{38C73E1A-F119-439C-9D97-BA6FBA8114F1}" destId="{3FDA6A22-0582-4547-AA1B-8AAACB9B9AE0}" srcOrd="0" destOrd="0" presId="urn:microsoft.com/office/officeart/2005/8/layout/vList3"/>
    <dgm:cxn modelId="{2E4EA4C4-D8A2-4ABD-9771-C5C50482A63D}" type="presParOf" srcId="{38C73E1A-F119-439C-9D97-BA6FBA8114F1}" destId="{EFA7FDC8-7B40-414D-84EF-1DF186EF3446}" srcOrd="1" destOrd="0" presId="urn:microsoft.com/office/officeart/2005/8/layout/vList3"/>
    <dgm:cxn modelId="{84B6EDE8-8988-409B-82A0-73F67CEE2AFB}" type="presParOf" srcId="{BED461FE-F6C9-40B4-8725-AF288D86DDED}" destId="{0ABAF425-31CC-428A-B5E8-8A0A9AD451C2}" srcOrd="3" destOrd="0" presId="urn:microsoft.com/office/officeart/2005/8/layout/vList3"/>
    <dgm:cxn modelId="{C35E5DE5-FE3A-46C2-94B5-4AED79AFE5B4}" type="presParOf" srcId="{BED461FE-F6C9-40B4-8725-AF288D86DDED}" destId="{DE0DD6A6-298C-4FD9-B7A8-981337BBBA9C}" srcOrd="4" destOrd="0" presId="urn:microsoft.com/office/officeart/2005/8/layout/vList3"/>
    <dgm:cxn modelId="{268DA6AC-AF2B-41F0-A5D4-4DA2C49B5263}" type="presParOf" srcId="{DE0DD6A6-298C-4FD9-B7A8-981337BBBA9C}" destId="{4FDB50DA-2CA2-4762-BB27-BF62DD1A3685}" srcOrd="0" destOrd="0" presId="urn:microsoft.com/office/officeart/2005/8/layout/vList3"/>
    <dgm:cxn modelId="{307C9833-55AB-4E3F-B9E2-FE83FF76AE40}" type="presParOf" srcId="{DE0DD6A6-298C-4FD9-B7A8-981337BBBA9C}" destId="{BCDBF7C9-94F2-4BF1-89CC-369874EB78EB}" srcOrd="1" destOrd="0" presId="urn:microsoft.com/office/officeart/2005/8/layout/vList3"/>
    <dgm:cxn modelId="{377FD23A-BDB0-44EA-8952-B45CEE79DCB8}" type="presParOf" srcId="{BED461FE-F6C9-40B4-8725-AF288D86DDED}" destId="{666E04B3-1008-4525-8187-7B391E574B33}" srcOrd="5" destOrd="0" presId="urn:microsoft.com/office/officeart/2005/8/layout/vList3"/>
    <dgm:cxn modelId="{AFC2F35E-F829-43B5-9CF6-902A4C6933D6}" type="presParOf" srcId="{BED461FE-F6C9-40B4-8725-AF288D86DDED}" destId="{BF453482-2F80-4059-AC39-533516834ADA}" srcOrd="6" destOrd="0" presId="urn:microsoft.com/office/officeart/2005/8/layout/vList3"/>
    <dgm:cxn modelId="{36883EA2-288E-4068-A20C-AE024DAFC21F}" type="presParOf" srcId="{BF453482-2F80-4059-AC39-533516834ADA}" destId="{F8ABC18E-33BE-4891-BCC0-8BEF31E87D29}" srcOrd="0" destOrd="0" presId="urn:microsoft.com/office/officeart/2005/8/layout/vList3"/>
    <dgm:cxn modelId="{D26FE480-F747-41BD-B19D-C88C0487DA0C}" type="presParOf" srcId="{BF453482-2F80-4059-AC39-533516834ADA}" destId="{C4F89DB3-C7A0-4C13-8E69-2E37979C8A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E547CC-E4FC-47AB-8006-4D1ADD6435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242F1-D768-4583-8EFB-DEFBFAB24EF5}">
      <dgm:prSet phldrT="[Текст]"/>
      <dgm:spPr/>
      <dgm:t>
        <a:bodyPr/>
        <a:lstStyle/>
        <a:p>
          <a:r>
            <a:rPr lang="uk-UA" dirty="0" smtClean="0"/>
            <a:t>1. Визначення вимог, їх специфікація</a:t>
          </a:r>
          <a:endParaRPr lang="ru-RU" dirty="0"/>
        </a:p>
      </dgm:t>
    </dgm:pt>
    <dgm:pt modelId="{33121A32-5ACF-478A-832D-DB1350E4D488}" type="parTrans" cxnId="{65928046-79B2-4D57-B2B4-EF62F9E0F938}">
      <dgm:prSet/>
      <dgm:spPr/>
      <dgm:t>
        <a:bodyPr/>
        <a:lstStyle/>
        <a:p>
          <a:endParaRPr lang="ru-RU"/>
        </a:p>
      </dgm:t>
    </dgm:pt>
    <dgm:pt modelId="{2139990F-9687-45F7-A6F6-A28F268CCC09}" type="sibTrans" cxnId="{65928046-79B2-4D57-B2B4-EF62F9E0F938}">
      <dgm:prSet/>
      <dgm:spPr/>
      <dgm:t>
        <a:bodyPr/>
        <a:lstStyle/>
        <a:p>
          <a:endParaRPr lang="ru-RU"/>
        </a:p>
      </dgm:t>
    </dgm:pt>
    <dgm:pt modelId="{F761CF6C-8589-4156-8882-93BB16A8DB2E}">
      <dgm:prSet phldrT="[Текст]"/>
      <dgm:spPr/>
      <dgm:t>
        <a:bodyPr/>
        <a:lstStyle/>
        <a:p>
          <a:r>
            <a:rPr lang="uk-UA" dirty="0" smtClean="0"/>
            <a:t>2. Створення прототипу програмного продукту </a:t>
          </a:r>
          <a:endParaRPr lang="ru-RU" dirty="0"/>
        </a:p>
      </dgm:t>
    </dgm:pt>
    <dgm:pt modelId="{032CAEA2-54F1-484D-BB97-0BB99887450D}" type="parTrans" cxnId="{2263AA92-2A8C-4982-8CEA-ECF9D762CB96}">
      <dgm:prSet/>
      <dgm:spPr/>
      <dgm:t>
        <a:bodyPr/>
        <a:lstStyle/>
        <a:p>
          <a:endParaRPr lang="ru-RU"/>
        </a:p>
      </dgm:t>
    </dgm:pt>
    <dgm:pt modelId="{55921FF9-518E-42D1-8B8D-5807E1A71D78}" type="sibTrans" cxnId="{2263AA92-2A8C-4982-8CEA-ECF9D762CB96}">
      <dgm:prSet/>
      <dgm:spPr/>
      <dgm:t>
        <a:bodyPr/>
        <a:lstStyle/>
        <a:p>
          <a:endParaRPr lang="ru-RU"/>
        </a:p>
      </dgm:t>
    </dgm:pt>
    <dgm:pt modelId="{C84D9BC9-4A32-4369-A392-5711812952B1}">
      <dgm:prSet phldrT="[Текст]"/>
      <dgm:spPr/>
      <dgm:t>
        <a:bodyPr/>
        <a:lstStyle/>
        <a:p>
          <a:r>
            <a:rPr lang="uk-UA" dirty="0" smtClean="0"/>
            <a:t>Вибір технологій для реалізації</a:t>
          </a:r>
          <a:endParaRPr lang="ru-RU" dirty="0"/>
        </a:p>
      </dgm:t>
    </dgm:pt>
    <dgm:pt modelId="{C4E3E998-0507-4469-B4D1-FDF6BE220391}" type="parTrans" cxnId="{9B27BF3E-C85F-4D7B-AD84-DE2FF544AC8C}">
      <dgm:prSet/>
      <dgm:spPr/>
      <dgm:t>
        <a:bodyPr/>
        <a:lstStyle/>
        <a:p>
          <a:endParaRPr lang="ru-RU"/>
        </a:p>
      </dgm:t>
    </dgm:pt>
    <dgm:pt modelId="{11F7E292-318B-4DCC-9FFA-A8FE499803A2}" type="sibTrans" cxnId="{9B27BF3E-C85F-4D7B-AD84-DE2FF544AC8C}">
      <dgm:prSet/>
      <dgm:spPr/>
      <dgm:t>
        <a:bodyPr/>
        <a:lstStyle/>
        <a:p>
          <a:endParaRPr lang="ru-RU"/>
        </a:p>
      </dgm:t>
    </dgm:pt>
    <dgm:pt modelId="{77EC4A69-854D-4482-ADF7-471FE08A4B98}">
      <dgm:prSet/>
      <dgm:spPr/>
      <dgm:t>
        <a:bodyPr/>
        <a:lstStyle/>
        <a:p>
          <a:r>
            <a:rPr lang="uk-UA" dirty="0" smtClean="0"/>
            <a:t>оцінка реалістичності</a:t>
          </a:r>
          <a:endParaRPr lang="ru-RU" dirty="0"/>
        </a:p>
      </dgm:t>
    </dgm:pt>
    <dgm:pt modelId="{0BA22B6E-1922-48F1-B1FB-85F7551C72E2}" type="parTrans" cxnId="{C26B838D-A9EA-46E2-902B-DFA59009BC05}">
      <dgm:prSet/>
      <dgm:spPr/>
      <dgm:t>
        <a:bodyPr/>
        <a:lstStyle/>
        <a:p>
          <a:endParaRPr lang="ru-RU"/>
        </a:p>
      </dgm:t>
    </dgm:pt>
    <dgm:pt modelId="{A59FC1C2-69A6-4B21-9E9C-428E4DDEB02F}" type="sibTrans" cxnId="{C26B838D-A9EA-46E2-902B-DFA59009BC05}">
      <dgm:prSet/>
      <dgm:spPr/>
      <dgm:t>
        <a:bodyPr/>
        <a:lstStyle/>
        <a:p>
          <a:endParaRPr lang="ru-RU"/>
        </a:p>
      </dgm:t>
    </dgm:pt>
    <dgm:pt modelId="{2DDD1005-5CA6-4E25-AD0E-CDD66BB720FF}">
      <dgm:prSet/>
      <dgm:spPr/>
      <dgm:t>
        <a:bodyPr/>
        <a:lstStyle/>
        <a:p>
          <a:r>
            <a:rPr lang="uk-UA" dirty="0" smtClean="0"/>
            <a:t>формулювання користувацьких і системних вимог</a:t>
          </a:r>
          <a:endParaRPr lang="ru-RU" dirty="0"/>
        </a:p>
      </dgm:t>
    </dgm:pt>
    <dgm:pt modelId="{A2CD0B6E-BCF2-41F1-9F7D-D2F2A7637504}" type="parTrans" cxnId="{B6F52A98-B474-46F8-9CF7-19E3600AA03A}">
      <dgm:prSet/>
      <dgm:spPr/>
      <dgm:t>
        <a:bodyPr/>
        <a:lstStyle/>
        <a:p>
          <a:endParaRPr lang="ru-RU"/>
        </a:p>
      </dgm:t>
    </dgm:pt>
    <dgm:pt modelId="{37F90151-AA22-407A-BC2F-0F199E448081}" type="sibTrans" cxnId="{B6F52A98-B474-46F8-9CF7-19E3600AA03A}">
      <dgm:prSet/>
      <dgm:spPr/>
      <dgm:t>
        <a:bodyPr/>
        <a:lstStyle/>
        <a:p>
          <a:endParaRPr lang="ru-RU"/>
        </a:p>
      </dgm:t>
    </dgm:pt>
    <dgm:pt modelId="{35205379-F5BC-4ACE-ACDC-928CC4390CA7}">
      <dgm:prSet/>
      <dgm:spPr/>
      <dgm:t>
        <a:bodyPr/>
        <a:lstStyle/>
        <a:p>
          <a:r>
            <a:rPr lang="uk-UA" smtClean="0"/>
            <a:t>специфікація вимог </a:t>
          </a:r>
          <a:endParaRPr lang="ru-RU"/>
        </a:p>
      </dgm:t>
    </dgm:pt>
    <dgm:pt modelId="{7DB5C29A-EF21-4A49-944B-736BC473B2AE}" type="parTrans" cxnId="{B45294DB-5566-41CA-99BC-B9ADC16C4317}">
      <dgm:prSet/>
      <dgm:spPr/>
      <dgm:t>
        <a:bodyPr/>
        <a:lstStyle/>
        <a:p>
          <a:endParaRPr lang="ru-RU"/>
        </a:p>
      </dgm:t>
    </dgm:pt>
    <dgm:pt modelId="{D8BD4206-D212-4C17-9967-A1D80DE87F5C}" type="sibTrans" cxnId="{B45294DB-5566-41CA-99BC-B9ADC16C4317}">
      <dgm:prSet/>
      <dgm:spPr/>
      <dgm:t>
        <a:bodyPr/>
        <a:lstStyle/>
        <a:p>
          <a:endParaRPr lang="ru-RU"/>
        </a:p>
      </dgm:t>
    </dgm:pt>
    <dgm:pt modelId="{79477419-BF10-499D-B7E6-A2FE4F2C59D9}">
      <dgm:prSet/>
      <dgm:spPr/>
      <dgm:t>
        <a:bodyPr/>
        <a:lstStyle/>
        <a:p>
          <a:r>
            <a:rPr lang="uk-UA" dirty="0" smtClean="0"/>
            <a:t>Бізнес та системний аналіз окремих частин системи</a:t>
          </a:r>
          <a:endParaRPr lang="ru-RU" dirty="0"/>
        </a:p>
      </dgm:t>
    </dgm:pt>
    <dgm:pt modelId="{C7DDC595-EFD9-4EBD-B425-733D2507E078}" type="parTrans" cxnId="{4A73A05B-15F7-432E-A64B-BFB3A8E65BBA}">
      <dgm:prSet/>
      <dgm:spPr/>
      <dgm:t>
        <a:bodyPr/>
        <a:lstStyle/>
        <a:p>
          <a:endParaRPr lang="ru-RU"/>
        </a:p>
      </dgm:t>
    </dgm:pt>
    <dgm:pt modelId="{8959DDB0-EC07-4192-90D1-C7A34E594D58}" type="sibTrans" cxnId="{4A73A05B-15F7-432E-A64B-BFB3A8E65BBA}">
      <dgm:prSet/>
      <dgm:spPr/>
      <dgm:t>
        <a:bodyPr/>
        <a:lstStyle/>
        <a:p>
          <a:endParaRPr lang="ru-RU"/>
        </a:p>
      </dgm:t>
    </dgm:pt>
    <dgm:pt modelId="{E9A6EF6E-8066-4C74-823E-BC48AF363139}">
      <dgm:prSet/>
      <dgm:spPr/>
      <dgm:t>
        <a:bodyPr/>
        <a:lstStyle/>
        <a:p>
          <a:r>
            <a:rPr lang="uk-UA" dirty="0" smtClean="0"/>
            <a:t>Вибір методології розробки ПЗ</a:t>
          </a:r>
          <a:endParaRPr lang="ru-RU" dirty="0"/>
        </a:p>
      </dgm:t>
    </dgm:pt>
    <dgm:pt modelId="{7600F6DC-493E-4BA5-AE00-6333BA3CB232}" type="parTrans" cxnId="{127DE9EB-BCA9-49EC-93FD-D1814D10EA58}">
      <dgm:prSet/>
      <dgm:spPr/>
      <dgm:t>
        <a:bodyPr/>
        <a:lstStyle/>
        <a:p>
          <a:endParaRPr lang="ru-RU"/>
        </a:p>
      </dgm:t>
    </dgm:pt>
    <dgm:pt modelId="{F773FE1A-5C72-450B-BB68-DC10CA35673A}" type="sibTrans" cxnId="{127DE9EB-BCA9-49EC-93FD-D1814D10EA58}">
      <dgm:prSet/>
      <dgm:spPr/>
      <dgm:t>
        <a:bodyPr/>
        <a:lstStyle/>
        <a:p>
          <a:endParaRPr lang="ru-RU"/>
        </a:p>
      </dgm:t>
    </dgm:pt>
    <dgm:pt modelId="{8CD17F15-C393-42EA-B7FA-98ED4B16D816}">
      <dgm:prSet/>
      <dgm:spPr/>
      <dgm:t>
        <a:bodyPr/>
        <a:lstStyle/>
        <a:p>
          <a:r>
            <a:rPr lang="uk-UA" dirty="0" smtClean="0"/>
            <a:t>Створення </a:t>
          </a:r>
          <a:r>
            <a:rPr lang="uk-UA" dirty="0" err="1" smtClean="0"/>
            <a:t>беклогу</a:t>
          </a:r>
          <a:r>
            <a:rPr lang="uk-UA" dirty="0" smtClean="0"/>
            <a:t>, декомпозиція великих задач</a:t>
          </a:r>
          <a:endParaRPr lang="ru-RU" dirty="0"/>
        </a:p>
      </dgm:t>
    </dgm:pt>
    <dgm:pt modelId="{FFACBE76-EF2E-48BE-AAD1-6BD8ADAEF0E2}" type="parTrans" cxnId="{543FEFA2-C0FF-4E8B-8C3B-F486AB684ECA}">
      <dgm:prSet/>
      <dgm:spPr/>
      <dgm:t>
        <a:bodyPr/>
        <a:lstStyle/>
        <a:p>
          <a:endParaRPr lang="ru-RU"/>
        </a:p>
      </dgm:t>
    </dgm:pt>
    <dgm:pt modelId="{DF36FEBD-9B79-4FF4-9ED8-1FB7383BC2F4}" type="sibTrans" cxnId="{543FEFA2-C0FF-4E8B-8C3B-F486AB684ECA}">
      <dgm:prSet/>
      <dgm:spPr/>
      <dgm:t>
        <a:bodyPr/>
        <a:lstStyle/>
        <a:p>
          <a:endParaRPr lang="ru-RU"/>
        </a:p>
      </dgm:t>
    </dgm:pt>
    <dgm:pt modelId="{1E94DA18-F561-4A4E-9F40-C9466594AF1A}" type="pres">
      <dgm:prSet presAssocID="{4AE547CC-E4FC-47AB-8006-4D1ADD6435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C362E1-308D-4F51-B9E6-BC699E05E56A}" type="pres">
      <dgm:prSet presAssocID="{4AE547CC-E4FC-47AB-8006-4D1ADD64355F}" presName="dummyMaxCanvas" presStyleCnt="0">
        <dgm:presLayoutVars/>
      </dgm:prSet>
      <dgm:spPr/>
    </dgm:pt>
    <dgm:pt modelId="{EC971930-BA48-454C-9CB4-034CB8C27B5A}" type="pres">
      <dgm:prSet presAssocID="{4AE547CC-E4FC-47AB-8006-4D1ADD64355F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EFA0CD-91BC-4024-9E14-86EEE7A9E10D}" type="pres">
      <dgm:prSet presAssocID="{4AE547CC-E4FC-47AB-8006-4D1ADD64355F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725B02-5FC1-49BB-80AC-2248162B59F5}" type="pres">
      <dgm:prSet presAssocID="{4AE547CC-E4FC-47AB-8006-4D1ADD64355F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14E35B-CB3C-493C-BFB9-A307022705F3}" type="pres">
      <dgm:prSet presAssocID="{4AE547CC-E4FC-47AB-8006-4D1ADD64355F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27B319-812D-48D3-B9EE-D7D5D0A721C9}" type="pres">
      <dgm:prSet presAssocID="{4AE547CC-E4FC-47AB-8006-4D1ADD64355F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FF80AE-B575-4026-984B-4ADE8753C0E2}" type="presOf" srcId="{5D4242F1-D768-4583-8EFB-DEFBFAB24EF5}" destId="{CC14E35B-CB3C-493C-BFB9-A307022705F3}" srcOrd="1" destOrd="0" presId="urn:microsoft.com/office/officeart/2005/8/layout/vProcess5"/>
    <dgm:cxn modelId="{ECB7F718-D1F6-4C3A-90A7-3BF7C2712078}" type="presOf" srcId="{77EC4A69-854D-4482-ADF7-471FE08A4B98}" destId="{EC971930-BA48-454C-9CB4-034CB8C27B5A}" srcOrd="0" destOrd="1" presId="urn:microsoft.com/office/officeart/2005/8/layout/vProcess5"/>
    <dgm:cxn modelId="{67462B3D-D862-462D-8FC4-FF86E1796FE2}" type="presOf" srcId="{77EC4A69-854D-4482-ADF7-471FE08A4B98}" destId="{CC14E35B-CB3C-493C-BFB9-A307022705F3}" srcOrd="1" destOrd="1" presId="urn:microsoft.com/office/officeart/2005/8/layout/vProcess5"/>
    <dgm:cxn modelId="{467022BB-16B2-4AC5-A261-E84F05187656}" type="presOf" srcId="{8CD17F15-C393-42EA-B7FA-98ED4B16D816}" destId="{56EFA0CD-91BC-4024-9E14-86EEE7A9E10D}" srcOrd="0" destOrd="4" presId="urn:microsoft.com/office/officeart/2005/8/layout/vProcess5"/>
    <dgm:cxn modelId="{7C758585-7D35-44C0-8529-C02F125EBFB5}" type="presOf" srcId="{5D4242F1-D768-4583-8EFB-DEFBFAB24EF5}" destId="{EC971930-BA48-454C-9CB4-034CB8C27B5A}" srcOrd="0" destOrd="0" presId="urn:microsoft.com/office/officeart/2005/8/layout/vProcess5"/>
    <dgm:cxn modelId="{13A77823-5E25-4B71-BD4F-08589F2BEFCB}" type="presOf" srcId="{E9A6EF6E-8066-4C74-823E-BC48AF363139}" destId="{7127B319-812D-48D3-B9EE-D7D5D0A721C9}" srcOrd="1" destOrd="3" presId="urn:microsoft.com/office/officeart/2005/8/layout/vProcess5"/>
    <dgm:cxn modelId="{BA76DC1F-27C3-46FE-9A38-2A90C5660A5C}" type="presOf" srcId="{C84D9BC9-4A32-4369-A392-5711812952B1}" destId="{7127B319-812D-48D3-B9EE-D7D5D0A721C9}" srcOrd="1" destOrd="1" presId="urn:microsoft.com/office/officeart/2005/8/layout/vProcess5"/>
    <dgm:cxn modelId="{A69B2AFA-47B4-4777-B64D-9638FABE5514}" type="presOf" srcId="{35205379-F5BC-4ACE-ACDC-928CC4390CA7}" destId="{EC971930-BA48-454C-9CB4-034CB8C27B5A}" srcOrd="0" destOrd="3" presId="urn:microsoft.com/office/officeart/2005/8/layout/vProcess5"/>
    <dgm:cxn modelId="{D0190602-67C6-4D23-BC27-4F0731C306AF}" type="presOf" srcId="{35205379-F5BC-4ACE-ACDC-928CC4390CA7}" destId="{CC14E35B-CB3C-493C-BFB9-A307022705F3}" srcOrd="1" destOrd="3" presId="urn:microsoft.com/office/officeart/2005/8/layout/vProcess5"/>
    <dgm:cxn modelId="{127DE9EB-BCA9-49EC-93FD-D1814D10EA58}" srcId="{F761CF6C-8589-4156-8882-93BB16A8DB2E}" destId="{E9A6EF6E-8066-4C74-823E-BC48AF363139}" srcOrd="2" destOrd="0" parTransId="{7600F6DC-493E-4BA5-AE00-6333BA3CB232}" sibTransId="{F773FE1A-5C72-450B-BB68-DC10CA35673A}"/>
    <dgm:cxn modelId="{543FEFA2-C0FF-4E8B-8C3B-F486AB684ECA}" srcId="{F761CF6C-8589-4156-8882-93BB16A8DB2E}" destId="{8CD17F15-C393-42EA-B7FA-98ED4B16D816}" srcOrd="3" destOrd="0" parTransId="{FFACBE76-EF2E-48BE-AAD1-6BD8ADAEF0E2}" sibTransId="{DF36FEBD-9B79-4FF4-9ED8-1FB7383BC2F4}"/>
    <dgm:cxn modelId="{9B27BF3E-C85F-4D7B-AD84-DE2FF544AC8C}" srcId="{F761CF6C-8589-4156-8882-93BB16A8DB2E}" destId="{C84D9BC9-4A32-4369-A392-5711812952B1}" srcOrd="0" destOrd="0" parTransId="{C4E3E998-0507-4469-B4D1-FDF6BE220391}" sibTransId="{11F7E292-318B-4DCC-9FFA-A8FE499803A2}"/>
    <dgm:cxn modelId="{5EA2AD3A-2623-47E2-8E80-E13D69F2AA14}" type="presOf" srcId="{4AE547CC-E4FC-47AB-8006-4D1ADD64355F}" destId="{1E94DA18-F561-4A4E-9F40-C9466594AF1A}" srcOrd="0" destOrd="0" presId="urn:microsoft.com/office/officeart/2005/8/layout/vProcess5"/>
    <dgm:cxn modelId="{8DAAB489-004F-4C47-A967-F84F13A401E9}" type="presOf" srcId="{8CD17F15-C393-42EA-B7FA-98ED4B16D816}" destId="{7127B319-812D-48D3-B9EE-D7D5D0A721C9}" srcOrd="1" destOrd="4" presId="urn:microsoft.com/office/officeart/2005/8/layout/vProcess5"/>
    <dgm:cxn modelId="{4A73A05B-15F7-432E-A64B-BFB3A8E65BBA}" srcId="{F761CF6C-8589-4156-8882-93BB16A8DB2E}" destId="{79477419-BF10-499D-B7E6-A2FE4F2C59D9}" srcOrd="1" destOrd="0" parTransId="{C7DDC595-EFD9-4EBD-B425-733D2507E078}" sibTransId="{8959DDB0-EC07-4192-90D1-C7A34E594D58}"/>
    <dgm:cxn modelId="{7B512E45-D919-4AE3-BAAC-757F8A68863E}" type="presOf" srcId="{F761CF6C-8589-4156-8882-93BB16A8DB2E}" destId="{56EFA0CD-91BC-4024-9E14-86EEE7A9E10D}" srcOrd="0" destOrd="0" presId="urn:microsoft.com/office/officeart/2005/8/layout/vProcess5"/>
    <dgm:cxn modelId="{B45294DB-5566-41CA-99BC-B9ADC16C4317}" srcId="{5D4242F1-D768-4583-8EFB-DEFBFAB24EF5}" destId="{35205379-F5BC-4ACE-ACDC-928CC4390CA7}" srcOrd="2" destOrd="0" parTransId="{7DB5C29A-EF21-4A49-944B-736BC473B2AE}" sibTransId="{D8BD4206-D212-4C17-9967-A1D80DE87F5C}"/>
    <dgm:cxn modelId="{A75ECA08-446E-4C54-82D2-675067480A91}" type="presOf" srcId="{2139990F-9687-45F7-A6F6-A28F268CCC09}" destId="{00725B02-5FC1-49BB-80AC-2248162B59F5}" srcOrd="0" destOrd="0" presId="urn:microsoft.com/office/officeart/2005/8/layout/vProcess5"/>
    <dgm:cxn modelId="{65928046-79B2-4D57-B2B4-EF62F9E0F938}" srcId="{4AE547CC-E4FC-47AB-8006-4D1ADD64355F}" destId="{5D4242F1-D768-4583-8EFB-DEFBFAB24EF5}" srcOrd="0" destOrd="0" parTransId="{33121A32-5ACF-478A-832D-DB1350E4D488}" sibTransId="{2139990F-9687-45F7-A6F6-A28F268CCC09}"/>
    <dgm:cxn modelId="{C26B838D-A9EA-46E2-902B-DFA59009BC05}" srcId="{5D4242F1-D768-4583-8EFB-DEFBFAB24EF5}" destId="{77EC4A69-854D-4482-ADF7-471FE08A4B98}" srcOrd="0" destOrd="0" parTransId="{0BA22B6E-1922-48F1-B1FB-85F7551C72E2}" sibTransId="{A59FC1C2-69A6-4B21-9E9C-428E4DDEB02F}"/>
    <dgm:cxn modelId="{2263AA92-2A8C-4982-8CEA-ECF9D762CB96}" srcId="{4AE547CC-E4FC-47AB-8006-4D1ADD64355F}" destId="{F761CF6C-8589-4156-8882-93BB16A8DB2E}" srcOrd="1" destOrd="0" parTransId="{032CAEA2-54F1-484D-BB97-0BB99887450D}" sibTransId="{55921FF9-518E-42D1-8B8D-5807E1A71D78}"/>
    <dgm:cxn modelId="{2BF06654-66D5-4546-B513-41C4E087A7B5}" type="presOf" srcId="{E9A6EF6E-8066-4C74-823E-BC48AF363139}" destId="{56EFA0CD-91BC-4024-9E14-86EEE7A9E10D}" srcOrd="0" destOrd="3" presId="urn:microsoft.com/office/officeart/2005/8/layout/vProcess5"/>
    <dgm:cxn modelId="{9F4F8AB1-6DAF-4F8B-85EB-236ED7675E09}" type="presOf" srcId="{79477419-BF10-499D-B7E6-A2FE4F2C59D9}" destId="{7127B319-812D-48D3-B9EE-D7D5D0A721C9}" srcOrd="1" destOrd="2" presId="urn:microsoft.com/office/officeart/2005/8/layout/vProcess5"/>
    <dgm:cxn modelId="{3249CE96-657A-46D9-8DCA-3B2E048F2C62}" type="presOf" srcId="{C84D9BC9-4A32-4369-A392-5711812952B1}" destId="{56EFA0CD-91BC-4024-9E14-86EEE7A9E10D}" srcOrd="0" destOrd="1" presId="urn:microsoft.com/office/officeart/2005/8/layout/vProcess5"/>
    <dgm:cxn modelId="{B6F52A98-B474-46F8-9CF7-19E3600AA03A}" srcId="{5D4242F1-D768-4583-8EFB-DEFBFAB24EF5}" destId="{2DDD1005-5CA6-4E25-AD0E-CDD66BB720FF}" srcOrd="1" destOrd="0" parTransId="{A2CD0B6E-BCF2-41F1-9F7D-D2F2A7637504}" sibTransId="{37F90151-AA22-407A-BC2F-0F199E448081}"/>
    <dgm:cxn modelId="{281F7659-90FE-413A-8EF2-5E7738E1E108}" type="presOf" srcId="{F761CF6C-8589-4156-8882-93BB16A8DB2E}" destId="{7127B319-812D-48D3-B9EE-D7D5D0A721C9}" srcOrd="1" destOrd="0" presId="urn:microsoft.com/office/officeart/2005/8/layout/vProcess5"/>
    <dgm:cxn modelId="{580945AB-BBFB-4FDC-BB02-26E18A9F2BB5}" type="presOf" srcId="{2DDD1005-5CA6-4E25-AD0E-CDD66BB720FF}" destId="{CC14E35B-CB3C-493C-BFB9-A307022705F3}" srcOrd="1" destOrd="2" presId="urn:microsoft.com/office/officeart/2005/8/layout/vProcess5"/>
    <dgm:cxn modelId="{32F1E7BA-9551-40C5-9F13-C2D1FDD1B9F1}" type="presOf" srcId="{79477419-BF10-499D-B7E6-A2FE4F2C59D9}" destId="{56EFA0CD-91BC-4024-9E14-86EEE7A9E10D}" srcOrd="0" destOrd="2" presId="urn:microsoft.com/office/officeart/2005/8/layout/vProcess5"/>
    <dgm:cxn modelId="{6BA3FBAB-2085-4437-B789-7E5E6A883E2B}" type="presOf" srcId="{2DDD1005-5CA6-4E25-AD0E-CDD66BB720FF}" destId="{EC971930-BA48-454C-9CB4-034CB8C27B5A}" srcOrd="0" destOrd="2" presId="urn:microsoft.com/office/officeart/2005/8/layout/vProcess5"/>
    <dgm:cxn modelId="{DD784AE0-2E55-4BCE-8468-A1F96C7553ED}" type="presParOf" srcId="{1E94DA18-F561-4A4E-9F40-C9466594AF1A}" destId="{82C362E1-308D-4F51-B9E6-BC699E05E56A}" srcOrd="0" destOrd="0" presId="urn:microsoft.com/office/officeart/2005/8/layout/vProcess5"/>
    <dgm:cxn modelId="{46477F67-3393-4BE6-A517-3924611A4A11}" type="presParOf" srcId="{1E94DA18-F561-4A4E-9F40-C9466594AF1A}" destId="{EC971930-BA48-454C-9CB4-034CB8C27B5A}" srcOrd="1" destOrd="0" presId="urn:microsoft.com/office/officeart/2005/8/layout/vProcess5"/>
    <dgm:cxn modelId="{BA6FDFA8-3B5D-4D04-B9FF-B66047B704F9}" type="presParOf" srcId="{1E94DA18-F561-4A4E-9F40-C9466594AF1A}" destId="{56EFA0CD-91BC-4024-9E14-86EEE7A9E10D}" srcOrd="2" destOrd="0" presId="urn:microsoft.com/office/officeart/2005/8/layout/vProcess5"/>
    <dgm:cxn modelId="{CE269AE1-BA8D-4BF0-9B45-EC1702D986F3}" type="presParOf" srcId="{1E94DA18-F561-4A4E-9F40-C9466594AF1A}" destId="{00725B02-5FC1-49BB-80AC-2248162B59F5}" srcOrd="3" destOrd="0" presId="urn:microsoft.com/office/officeart/2005/8/layout/vProcess5"/>
    <dgm:cxn modelId="{25E8C4F5-F8B0-44E5-AC88-9E3A53B75C76}" type="presParOf" srcId="{1E94DA18-F561-4A4E-9F40-C9466594AF1A}" destId="{CC14E35B-CB3C-493C-BFB9-A307022705F3}" srcOrd="4" destOrd="0" presId="urn:microsoft.com/office/officeart/2005/8/layout/vProcess5"/>
    <dgm:cxn modelId="{62234D89-371D-41F2-AC42-04F2DE547C39}" type="presParOf" srcId="{1E94DA18-F561-4A4E-9F40-C9466594AF1A}" destId="{7127B319-812D-48D3-B9EE-D7D5D0A721C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E547CC-E4FC-47AB-8006-4D1ADD6435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242F1-D768-4583-8EFB-DEFBFAB24EF5}">
      <dgm:prSet phldrT="[Текст]"/>
      <dgm:spPr/>
      <dgm:t>
        <a:bodyPr/>
        <a:lstStyle/>
        <a:p>
          <a:r>
            <a:rPr lang="uk-UA" dirty="0" smtClean="0"/>
            <a:t>3. Розробка та тестування</a:t>
          </a:r>
          <a:endParaRPr lang="ru-RU" dirty="0"/>
        </a:p>
      </dgm:t>
    </dgm:pt>
    <dgm:pt modelId="{33121A32-5ACF-478A-832D-DB1350E4D488}" type="parTrans" cxnId="{65928046-79B2-4D57-B2B4-EF62F9E0F938}">
      <dgm:prSet/>
      <dgm:spPr/>
      <dgm:t>
        <a:bodyPr/>
        <a:lstStyle/>
        <a:p>
          <a:endParaRPr lang="ru-RU"/>
        </a:p>
      </dgm:t>
    </dgm:pt>
    <dgm:pt modelId="{2139990F-9687-45F7-A6F6-A28F268CCC09}" type="sibTrans" cxnId="{65928046-79B2-4D57-B2B4-EF62F9E0F938}">
      <dgm:prSet/>
      <dgm:spPr/>
      <dgm:t>
        <a:bodyPr/>
        <a:lstStyle/>
        <a:p>
          <a:endParaRPr lang="ru-RU"/>
        </a:p>
      </dgm:t>
    </dgm:pt>
    <dgm:pt modelId="{F761CF6C-8589-4156-8882-93BB16A8DB2E}">
      <dgm:prSet phldrT="[Текст]"/>
      <dgm:spPr/>
      <dgm:t>
        <a:bodyPr/>
        <a:lstStyle/>
        <a:p>
          <a:r>
            <a:rPr lang="uk-UA" dirty="0" smtClean="0"/>
            <a:t>4. </a:t>
          </a:r>
          <a:r>
            <a:rPr lang="ru-RU" dirty="0" err="1" smtClean="0"/>
            <a:t>Розгортання</a:t>
          </a:r>
          <a:r>
            <a:rPr lang="ru-RU" dirty="0" smtClean="0"/>
            <a:t> </a:t>
          </a:r>
          <a:r>
            <a:rPr lang="ru-RU" dirty="0" err="1" smtClean="0"/>
            <a:t>системи</a:t>
          </a:r>
          <a:r>
            <a:rPr lang="ru-RU" dirty="0" smtClean="0"/>
            <a:t> в продуктивному </a:t>
          </a:r>
          <a:r>
            <a:rPr lang="ru-RU" dirty="0" err="1" smtClean="0"/>
            <a:t>середовищ</a:t>
          </a:r>
          <a:r>
            <a:rPr lang="uk-UA" dirty="0" smtClean="0"/>
            <a:t>і</a:t>
          </a:r>
          <a:endParaRPr lang="ru-RU" dirty="0"/>
        </a:p>
      </dgm:t>
    </dgm:pt>
    <dgm:pt modelId="{032CAEA2-54F1-484D-BB97-0BB99887450D}" type="parTrans" cxnId="{2263AA92-2A8C-4982-8CEA-ECF9D762CB96}">
      <dgm:prSet/>
      <dgm:spPr/>
      <dgm:t>
        <a:bodyPr/>
        <a:lstStyle/>
        <a:p>
          <a:endParaRPr lang="ru-RU"/>
        </a:p>
      </dgm:t>
    </dgm:pt>
    <dgm:pt modelId="{55921FF9-518E-42D1-8B8D-5807E1A71D78}" type="sibTrans" cxnId="{2263AA92-2A8C-4982-8CEA-ECF9D762CB96}">
      <dgm:prSet/>
      <dgm:spPr/>
      <dgm:t>
        <a:bodyPr/>
        <a:lstStyle/>
        <a:p>
          <a:endParaRPr lang="ru-RU"/>
        </a:p>
      </dgm:t>
    </dgm:pt>
    <dgm:pt modelId="{C84D9BC9-4A32-4369-A392-5711812952B1}">
      <dgm:prSet phldrT="[Текст]"/>
      <dgm:spPr/>
      <dgm:t>
        <a:bodyPr/>
        <a:lstStyle/>
        <a:p>
          <a:r>
            <a:rPr lang="uk-UA" dirty="0" smtClean="0"/>
            <a:t>Верифікація та валідація ПЗ відповідно до поставлених вимог</a:t>
          </a:r>
          <a:endParaRPr lang="ru-RU" dirty="0"/>
        </a:p>
      </dgm:t>
    </dgm:pt>
    <dgm:pt modelId="{C4E3E998-0507-4469-B4D1-FDF6BE220391}" type="parTrans" cxnId="{9B27BF3E-C85F-4D7B-AD84-DE2FF544AC8C}">
      <dgm:prSet/>
      <dgm:spPr/>
      <dgm:t>
        <a:bodyPr/>
        <a:lstStyle/>
        <a:p>
          <a:endParaRPr lang="ru-RU"/>
        </a:p>
      </dgm:t>
    </dgm:pt>
    <dgm:pt modelId="{11F7E292-318B-4DCC-9FFA-A8FE499803A2}" type="sibTrans" cxnId="{9B27BF3E-C85F-4D7B-AD84-DE2FF544AC8C}">
      <dgm:prSet/>
      <dgm:spPr/>
      <dgm:t>
        <a:bodyPr/>
        <a:lstStyle/>
        <a:p>
          <a:endParaRPr lang="ru-RU"/>
        </a:p>
      </dgm:t>
    </dgm:pt>
    <dgm:pt modelId="{77EC4A69-854D-4482-ADF7-471FE08A4B98}">
      <dgm:prSet/>
      <dgm:spPr/>
      <dgm:t>
        <a:bodyPr/>
        <a:lstStyle/>
        <a:p>
          <a:r>
            <a:rPr lang="uk-UA" dirty="0" smtClean="0"/>
            <a:t>Налаштування бази даних, підключення потрібних бібліотек та компонентів</a:t>
          </a:r>
          <a:endParaRPr lang="ru-RU" dirty="0"/>
        </a:p>
      </dgm:t>
    </dgm:pt>
    <dgm:pt modelId="{0BA22B6E-1922-48F1-B1FB-85F7551C72E2}" type="parTrans" cxnId="{C26B838D-A9EA-46E2-902B-DFA59009BC05}">
      <dgm:prSet/>
      <dgm:spPr/>
      <dgm:t>
        <a:bodyPr/>
        <a:lstStyle/>
        <a:p>
          <a:endParaRPr lang="ru-RU"/>
        </a:p>
      </dgm:t>
    </dgm:pt>
    <dgm:pt modelId="{A59FC1C2-69A6-4B21-9E9C-428E4DDEB02F}" type="sibTrans" cxnId="{C26B838D-A9EA-46E2-902B-DFA59009BC05}">
      <dgm:prSet/>
      <dgm:spPr/>
      <dgm:t>
        <a:bodyPr/>
        <a:lstStyle/>
        <a:p>
          <a:endParaRPr lang="ru-RU"/>
        </a:p>
      </dgm:t>
    </dgm:pt>
    <dgm:pt modelId="{35205379-F5BC-4ACE-ACDC-928CC4390CA7}">
      <dgm:prSet/>
      <dgm:spPr/>
      <dgm:t>
        <a:bodyPr/>
        <a:lstStyle/>
        <a:p>
          <a:r>
            <a:rPr lang="uk-UA" dirty="0" smtClean="0"/>
            <a:t>Реалізація задач, що знаходяться у </a:t>
          </a:r>
          <a:r>
            <a:rPr lang="uk-UA" dirty="0" err="1" smtClean="0"/>
            <a:t>беклогу</a:t>
          </a:r>
          <a:endParaRPr lang="ru-RU" dirty="0"/>
        </a:p>
      </dgm:t>
    </dgm:pt>
    <dgm:pt modelId="{7DB5C29A-EF21-4A49-944B-736BC473B2AE}" type="parTrans" cxnId="{B45294DB-5566-41CA-99BC-B9ADC16C4317}">
      <dgm:prSet/>
      <dgm:spPr/>
      <dgm:t>
        <a:bodyPr/>
        <a:lstStyle/>
        <a:p>
          <a:endParaRPr lang="ru-RU"/>
        </a:p>
      </dgm:t>
    </dgm:pt>
    <dgm:pt modelId="{D8BD4206-D212-4C17-9967-A1D80DE87F5C}" type="sibTrans" cxnId="{B45294DB-5566-41CA-99BC-B9ADC16C4317}">
      <dgm:prSet/>
      <dgm:spPr/>
      <dgm:t>
        <a:bodyPr/>
        <a:lstStyle/>
        <a:p>
          <a:endParaRPr lang="ru-RU"/>
        </a:p>
      </dgm:t>
    </dgm:pt>
    <dgm:pt modelId="{79477419-BF10-499D-B7E6-A2FE4F2C59D9}">
      <dgm:prSet/>
      <dgm:spPr/>
      <dgm:t>
        <a:bodyPr/>
        <a:lstStyle/>
        <a:p>
          <a:r>
            <a:rPr lang="uk-UA" dirty="0" smtClean="0"/>
            <a:t>Розгортання зроблених частих системи на </a:t>
          </a:r>
          <a:r>
            <a:rPr lang="en-US" dirty="0" smtClean="0"/>
            <a:t>Heroku</a:t>
          </a:r>
          <a:endParaRPr lang="ru-RU" dirty="0"/>
        </a:p>
      </dgm:t>
    </dgm:pt>
    <dgm:pt modelId="{C7DDC595-EFD9-4EBD-B425-733D2507E078}" type="parTrans" cxnId="{4A73A05B-15F7-432E-A64B-BFB3A8E65BBA}">
      <dgm:prSet/>
      <dgm:spPr/>
      <dgm:t>
        <a:bodyPr/>
        <a:lstStyle/>
        <a:p>
          <a:endParaRPr lang="ru-RU"/>
        </a:p>
      </dgm:t>
    </dgm:pt>
    <dgm:pt modelId="{8959DDB0-EC07-4192-90D1-C7A34E594D58}" type="sibTrans" cxnId="{4A73A05B-15F7-432E-A64B-BFB3A8E65BBA}">
      <dgm:prSet/>
      <dgm:spPr/>
      <dgm:t>
        <a:bodyPr/>
        <a:lstStyle/>
        <a:p>
          <a:endParaRPr lang="ru-RU"/>
        </a:p>
      </dgm:t>
    </dgm:pt>
    <dgm:pt modelId="{E9A6EF6E-8066-4C74-823E-BC48AF363139}">
      <dgm:prSet/>
      <dgm:spPr/>
      <dgm:t>
        <a:bodyPr/>
        <a:lstStyle/>
        <a:p>
          <a:r>
            <a:rPr lang="uk-UA" dirty="0" smtClean="0"/>
            <a:t>Оцінка результату, можливостей покращення та </a:t>
          </a:r>
          <a:r>
            <a:rPr lang="uk-UA" dirty="0" err="1" smtClean="0"/>
            <a:t>оптимізаціїї</a:t>
          </a:r>
          <a:endParaRPr lang="ru-RU" dirty="0"/>
        </a:p>
      </dgm:t>
    </dgm:pt>
    <dgm:pt modelId="{7600F6DC-493E-4BA5-AE00-6333BA3CB232}" type="parTrans" cxnId="{127DE9EB-BCA9-49EC-93FD-D1814D10EA58}">
      <dgm:prSet/>
      <dgm:spPr/>
      <dgm:t>
        <a:bodyPr/>
        <a:lstStyle/>
        <a:p>
          <a:endParaRPr lang="ru-RU"/>
        </a:p>
      </dgm:t>
    </dgm:pt>
    <dgm:pt modelId="{F773FE1A-5C72-450B-BB68-DC10CA35673A}" type="sibTrans" cxnId="{127DE9EB-BCA9-49EC-93FD-D1814D10EA58}">
      <dgm:prSet/>
      <dgm:spPr/>
      <dgm:t>
        <a:bodyPr/>
        <a:lstStyle/>
        <a:p>
          <a:endParaRPr lang="ru-RU"/>
        </a:p>
      </dgm:t>
    </dgm:pt>
    <dgm:pt modelId="{64549DFF-E80C-4CB4-ABD3-2CAB9C568EFE}">
      <dgm:prSet/>
      <dgm:spPr/>
      <dgm:t>
        <a:bodyPr/>
        <a:lstStyle/>
        <a:p>
          <a:r>
            <a:rPr lang="uk-UA" dirty="0" smtClean="0"/>
            <a:t>Написання модульних тестів, проведення тестування</a:t>
          </a:r>
          <a:endParaRPr lang="ru-RU" dirty="0"/>
        </a:p>
      </dgm:t>
    </dgm:pt>
    <dgm:pt modelId="{58893B3A-6D50-480C-995D-1D2CA900AA99}" type="parTrans" cxnId="{997FA700-011A-457E-AA74-C87A074E5157}">
      <dgm:prSet/>
      <dgm:spPr/>
      <dgm:t>
        <a:bodyPr/>
        <a:lstStyle/>
        <a:p>
          <a:endParaRPr lang="ru-RU"/>
        </a:p>
      </dgm:t>
    </dgm:pt>
    <dgm:pt modelId="{92D45440-8A17-492A-B351-44F741CA27A6}" type="sibTrans" cxnId="{997FA700-011A-457E-AA74-C87A074E5157}">
      <dgm:prSet/>
      <dgm:spPr/>
      <dgm:t>
        <a:bodyPr/>
        <a:lstStyle/>
        <a:p>
          <a:endParaRPr lang="ru-RU"/>
        </a:p>
      </dgm:t>
    </dgm:pt>
    <dgm:pt modelId="{A7B34A4F-9F76-4E8B-82BF-F59889CE2149}">
      <dgm:prSet/>
      <dgm:spPr/>
      <dgm:t>
        <a:bodyPr/>
        <a:lstStyle/>
        <a:p>
          <a:r>
            <a:rPr lang="uk-UA" dirty="0" smtClean="0"/>
            <a:t>Ревью коду, написання документації</a:t>
          </a:r>
          <a:endParaRPr lang="ru-RU" dirty="0"/>
        </a:p>
      </dgm:t>
    </dgm:pt>
    <dgm:pt modelId="{3D6D2087-AAEF-40B2-85BF-E5AFD2F2FD10}" type="parTrans" cxnId="{E90968AD-A56F-44B6-8398-855A7E0483CF}">
      <dgm:prSet/>
      <dgm:spPr/>
      <dgm:t>
        <a:bodyPr/>
        <a:lstStyle/>
        <a:p>
          <a:endParaRPr lang="ru-RU"/>
        </a:p>
      </dgm:t>
    </dgm:pt>
    <dgm:pt modelId="{18CD7BC0-D637-4B8F-BF44-0C4A69EEE95F}" type="sibTrans" cxnId="{E90968AD-A56F-44B6-8398-855A7E0483CF}">
      <dgm:prSet/>
      <dgm:spPr/>
      <dgm:t>
        <a:bodyPr/>
        <a:lstStyle/>
        <a:p>
          <a:endParaRPr lang="ru-RU"/>
        </a:p>
      </dgm:t>
    </dgm:pt>
    <dgm:pt modelId="{661AB4EA-29B2-4D18-A71F-8B713A24E895}" type="pres">
      <dgm:prSet presAssocID="{4AE547CC-E4FC-47AB-8006-4D1ADD6435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A9FEFD9-FA06-48AD-AFC3-E0638AD40744}" type="pres">
      <dgm:prSet presAssocID="{4AE547CC-E4FC-47AB-8006-4D1ADD64355F}" presName="dummyMaxCanvas" presStyleCnt="0">
        <dgm:presLayoutVars/>
      </dgm:prSet>
      <dgm:spPr/>
    </dgm:pt>
    <dgm:pt modelId="{854B3150-8ADF-4EA7-9678-B72583F0B378}" type="pres">
      <dgm:prSet presAssocID="{4AE547CC-E4FC-47AB-8006-4D1ADD64355F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0395C9-9179-428F-8317-093F7EE27A21}" type="pres">
      <dgm:prSet presAssocID="{4AE547CC-E4FC-47AB-8006-4D1ADD64355F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BE9F1A-EF50-4C15-BA13-09A987FC6C1F}" type="pres">
      <dgm:prSet presAssocID="{4AE547CC-E4FC-47AB-8006-4D1ADD64355F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5460DA-140D-4CD2-AA5B-58C3F5950D2C}" type="pres">
      <dgm:prSet presAssocID="{4AE547CC-E4FC-47AB-8006-4D1ADD64355F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D21893-B3B0-4475-AA11-6E2D55072268}" type="pres">
      <dgm:prSet presAssocID="{4AE547CC-E4FC-47AB-8006-4D1ADD64355F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26B838D-A9EA-46E2-902B-DFA59009BC05}" srcId="{5D4242F1-D768-4583-8EFB-DEFBFAB24EF5}" destId="{77EC4A69-854D-4482-ADF7-471FE08A4B98}" srcOrd="0" destOrd="0" parTransId="{0BA22B6E-1922-48F1-B1FB-85F7551C72E2}" sibTransId="{A59FC1C2-69A6-4B21-9E9C-428E4DDEB02F}"/>
    <dgm:cxn modelId="{59B791BB-C3EC-4C97-BD35-A46DC72B9284}" type="presOf" srcId="{5D4242F1-D768-4583-8EFB-DEFBFAB24EF5}" destId="{5E5460DA-140D-4CD2-AA5B-58C3F5950D2C}" srcOrd="1" destOrd="0" presId="urn:microsoft.com/office/officeart/2005/8/layout/vProcess5"/>
    <dgm:cxn modelId="{DEDC1830-CE57-40F7-A833-8F1684121B0F}" type="presOf" srcId="{77EC4A69-854D-4482-ADF7-471FE08A4B98}" destId="{5E5460DA-140D-4CD2-AA5B-58C3F5950D2C}" srcOrd="1" destOrd="1" presId="urn:microsoft.com/office/officeart/2005/8/layout/vProcess5"/>
    <dgm:cxn modelId="{56471D29-1701-42DA-BA8C-BF0F39F30718}" type="presOf" srcId="{E9A6EF6E-8066-4C74-823E-BC48AF363139}" destId="{D2D21893-B3B0-4475-AA11-6E2D55072268}" srcOrd="1" destOrd="3" presId="urn:microsoft.com/office/officeart/2005/8/layout/vProcess5"/>
    <dgm:cxn modelId="{3C687A3D-D728-457B-A502-7D156A604D28}" type="presOf" srcId="{C84D9BC9-4A32-4369-A392-5711812952B1}" destId="{370395C9-9179-428F-8317-093F7EE27A21}" srcOrd="0" destOrd="1" presId="urn:microsoft.com/office/officeart/2005/8/layout/vProcess5"/>
    <dgm:cxn modelId="{CAD083C6-4262-4A4D-A03F-C6803D0A4A87}" type="presOf" srcId="{A7B34A4F-9F76-4E8B-82BF-F59889CE2149}" destId="{854B3150-8ADF-4EA7-9678-B72583F0B378}" srcOrd="0" destOrd="4" presId="urn:microsoft.com/office/officeart/2005/8/layout/vProcess5"/>
    <dgm:cxn modelId="{3ABE0C7F-225E-4560-9987-2F9D123F367C}" type="presOf" srcId="{F761CF6C-8589-4156-8882-93BB16A8DB2E}" destId="{370395C9-9179-428F-8317-093F7EE27A21}" srcOrd="0" destOrd="0" presId="urn:microsoft.com/office/officeart/2005/8/layout/vProcess5"/>
    <dgm:cxn modelId="{9B27BF3E-C85F-4D7B-AD84-DE2FF544AC8C}" srcId="{F761CF6C-8589-4156-8882-93BB16A8DB2E}" destId="{C84D9BC9-4A32-4369-A392-5711812952B1}" srcOrd="0" destOrd="0" parTransId="{C4E3E998-0507-4469-B4D1-FDF6BE220391}" sibTransId="{11F7E292-318B-4DCC-9FFA-A8FE499803A2}"/>
    <dgm:cxn modelId="{B7CC9942-3336-4A94-B837-0BC533B08728}" type="presOf" srcId="{C84D9BC9-4A32-4369-A392-5711812952B1}" destId="{D2D21893-B3B0-4475-AA11-6E2D55072268}" srcOrd="1" destOrd="1" presId="urn:microsoft.com/office/officeart/2005/8/layout/vProcess5"/>
    <dgm:cxn modelId="{A0614003-950C-4C13-8E76-2BB8B5F3C5B0}" type="presOf" srcId="{35205379-F5BC-4ACE-ACDC-928CC4390CA7}" destId="{5E5460DA-140D-4CD2-AA5B-58C3F5950D2C}" srcOrd="1" destOrd="2" presId="urn:microsoft.com/office/officeart/2005/8/layout/vProcess5"/>
    <dgm:cxn modelId="{B45294DB-5566-41CA-99BC-B9ADC16C4317}" srcId="{5D4242F1-D768-4583-8EFB-DEFBFAB24EF5}" destId="{35205379-F5BC-4ACE-ACDC-928CC4390CA7}" srcOrd="1" destOrd="0" parTransId="{7DB5C29A-EF21-4A49-944B-736BC473B2AE}" sibTransId="{D8BD4206-D212-4C17-9967-A1D80DE87F5C}"/>
    <dgm:cxn modelId="{2263AA92-2A8C-4982-8CEA-ECF9D762CB96}" srcId="{4AE547CC-E4FC-47AB-8006-4D1ADD64355F}" destId="{F761CF6C-8589-4156-8882-93BB16A8DB2E}" srcOrd="1" destOrd="0" parTransId="{032CAEA2-54F1-484D-BB97-0BB99887450D}" sibTransId="{55921FF9-518E-42D1-8B8D-5807E1A71D78}"/>
    <dgm:cxn modelId="{CD769494-0BD2-4F88-B520-127C5B739FEF}" type="presOf" srcId="{64549DFF-E80C-4CB4-ABD3-2CAB9C568EFE}" destId="{5E5460DA-140D-4CD2-AA5B-58C3F5950D2C}" srcOrd="1" destOrd="3" presId="urn:microsoft.com/office/officeart/2005/8/layout/vProcess5"/>
    <dgm:cxn modelId="{7F51AD6D-7B32-4D17-9F3E-3EAE8D0A24DD}" type="presOf" srcId="{5D4242F1-D768-4583-8EFB-DEFBFAB24EF5}" destId="{854B3150-8ADF-4EA7-9678-B72583F0B378}" srcOrd="0" destOrd="0" presId="urn:microsoft.com/office/officeart/2005/8/layout/vProcess5"/>
    <dgm:cxn modelId="{65928046-79B2-4D57-B2B4-EF62F9E0F938}" srcId="{4AE547CC-E4FC-47AB-8006-4D1ADD64355F}" destId="{5D4242F1-D768-4583-8EFB-DEFBFAB24EF5}" srcOrd="0" destOrd="0" parTransId="{33121A32-5ACF-478A-832D-DB1350E4D488}" sibTransId="{2139990F-9687-45F7-A6F6-A28F268CCC09}"/>
    <dgm:cxn modelId="{97C432F7-48D6-4EF1-AAC4-13CA2DF470E5}" type="presOf" srcId="{4AE547CC-E4FC-47AB-8006-4D1ADD64355F}" destId="{661AB4EA-29B2-4D18-A71F-8B713A24E895}" srcOrd="0" destOrd="0" presId="urn:microsoft.com/office/officeart/2005/8/layout/vProcess5"/>
    <dgm:cxn modelId="{997FA700-011A-457E-AA74-C87A074E5157}" srcId="{5D4242F1-D768-4583-8EFB-DEFBFAB24EF5}" destId="{64549DFF-E80C-4CB4-ABD3-2CAB9C568EFE}" srcOrd="2" destOrd="0" parTransId="{58893B3A-6D50-480C-995D-1D2CA900AA99}" sibTransId="{92D45440-8A17-492A-B351-44F741CA27A6}"/>
    <dgm:cxn modelId="{A18CF7D7-C1DD-4087-8A95-CEC7EC75BC9C}" type="presOf" srcId="{79477419-BF10-499D-B7E6-A2FE4F2C59D9}" destId="{370395C9-9179-428F-8317-093F7EE27A21}" srcOrd="0" destOrd="2" presId="urn:microsoft.com/office/officeart/2005/8/layout/vProcess5"/>
    <dgm:cxn modelId="{4A73A05B-15F7-432E-A64B-BFB3A8E65BBA}" srcId="{F761CF6C-8589-4156-8882-93BB16A8DB2E}" destId="{79477419-BF10-499D-B7E6-A2FE4F2C59D9}" srcOrd="1" destOrd="0" parTransId="{C7DDC595-EFD9-4EBD-B425-733D2507E078}" sibTransId="{8959DDB0-EC07-4192-90D1-C7A34E594D58}"/>
    <dgm:cxn modelId="{EDD5A5C6-E21C-487B-8C2E-AC6055C3608F}" type="presOf" srcId="{A7B34A4F-9F76-4E8B-82BF-F59889CE2149}" destId="{5E5460DA-140D-4CD2-AA5B-58C3F5950D2C}" srcOrd="1" destOrd="4" presId="urn:microsoft.com/office/officeart/2005/8/layout/vProcess5"/>
    <dgm:cxn modelId="{C336822A-5469-4CE4-BE14-4BDF9664545F}" type="presOf" srcId="{64549DFF-E80C-4CB4-ABD3-2CAB9C568EFE}" destId="{854B3150-8ADF-4EA7-9678-B72583F0B378}" srcOrd="0" destOrd="3" presId="urn:microsoft.com/office/officeart/2005/8/layout/vProcess5"/>
    <dgm:cxn modelId="{4915CD24-BE0E-4E4F-937A-F9900B792E38}" type="presOf" srcId="{E9A6EF6E-8066-4C74-823E-BC48AF363139}" destId="{370395C9-9179-428F-8317-093F7EE27A21}" srcOrd="0" destOrd="3" presId="urn:microsoft.com/office/officeart/2005/8/layout/vProcess5"/>
    <dgm:cxn modelId="{E90968AD-A56F-44B6-8398-855A7E0483CF}" srcId="{5D4242F1-D768-4583-8EFB-DEFBFAB24EF5}" destId="{A7B34A4F-9F76-4E8B-82BF-F59889CE2149}" srcOrd="3" destOrd="0" parTransId="{3D6D2087-AAEF-40B2-85BF-E5AFD2F2FD10}" sibTransId="{18CD7BC0-D637-4B8F-BF44-0C4A69EEE95F}"/>
    <dgm:cxn modelId="{127DE9EB-BCA9-49EC-93FD-D1814D10EA58}" srcId="{F761CF6C-8589-4156-8882-93BB16A8DB2E}" destId="{E9A6EF6E-8066-4C74-823E-BC48AF363139}" srcOrd="2" destOrd="0" parTransId="{7600F6DC-493E-4BA5-AE00-6333BA3CB232}" sibTransId="{F773FE1A-5C72-450B-BB68-DC10CA35673A}"/>
    <dgm:cxn modelId="{84EB946C-5298-4813-B4D0-582AC52F3A39}" type="presOf" srcId="{79477419-BF10-499D-B7E6-A2FE4F2C59D9}" destId="{D2D21893-B3B0-4475-AA11-6E2D55072268}" srcOrd="1" destOrd="2" presId="urn:microsoft.com/office/officeart/2005/8/layout/vProcess5"/>
    <dgm:cxn modelId="{34A6C9C2-CE66-4499-A08C-4CC3A3979F26}" type="presOf" srcId="{35205379-F5BC-4ACE-ACDC-928CC4390CA7}" destId="{854B3150-8ADF-4EA7-9678-B72583F0B378}" srcOrd="0" destOrd="2" presId="urn:microsoft.com/office/officeart/2005/8/layout/vProcess5"/>
    <dgm:cxn modelId="{9264129C-D5D0-499F-9977-3CA4B66FAF81}" type="presOf" srcId="{2139990F-9687-45F7-A6F6-A28F268CCC09}" destId="{2BBE9F1A-EF50-4C15-BA13-09A987FC6C1F}" srcOrd="0" destOrd="0" presId="urn:microsoft.com/office/officeart/2005/8/layout/vProcess5"/>
    <dgm:cxn modelId="{3497AF4A-A245-4BBC-BB8D-EF5881F1853B}" type="presOf" srcId="{F761CF6C-8589-4156-8882-93BB16A8DB2E}" destId="{D2D21893-B3B0-4475-AA11-6E2D55072268}" srcOrd="1" destOrd="0" presId="urn:microsoft.com/office/officeart/2005/8/layout/vProcess5"/>
    <dgm:cxn modelId="{07AD41E0-E884-47DF-9F28-159A906138A2}" type="presOf" srcId="{77EC4A69-854D-4482-ADF7-471FE08A4B98}" destId="{854B3150-8ADF-4EA7-9678-B72583F0B378}" srcOrd="0" destOrd="1" presId="urn:microsoft.com/office/officeart/2005/8/layout/vProcess5"/>
    <dgm:cxn modelId="{B0320357-0202-4646-B3D7-5252C7F92CB7}" type="presParOf" srcId="{661AB4EA-29B2-4D18-A71F-8B713A24E895}" destId="{EA9FEFD9-FA06-48AD-AFC3-E0638AD40744}" srcOrd="0" destOrd="0" presId="urn:microsoft.com/office/officeart/2005/8/layout/vProcess5"/>
    <dgm:cxn modelId="{D63E81D0-B969-491C-A6A5-415CBB0C27D4}" type="presParOf" srcId="{661AB4EA-29B2-4D18-A71F-8B713A24E895}" destId="{854B3150-8ADF-4EA7-9678-B72583F0B378}" srcOrd="1" destOrd="0" presId="urn:microsoft.com/office/officeart/2005/8/layout/vProcess5"/>
    <dgm:cxn modelId="{8E49111F-CAFA-4CEE-ADC0-CDCF2D571F24}" type="presParOf" srcId="{661AB4EA-29B2-4D18-A71F-8B713A24E895}" destId="{370395C9-9179-428F-8317-093F7EE27A21}" srcOrd="2" destOrd="0" presId="urn:microsoft.com/office/officeart/2005/8/layout/vProcess5"/>
    <dgm:cxn modelId="{E7DCDC5C-A5DB-42C0-AD6D-9EC26D33FFE6}" type="presParOf" srcId="{661AB4EA-29B2-4D18-A71F-8B713A24E895}" destId="{2BBE9F1A-EF50-4C15-BA13-09A987FC6C1F}" srcOrd="3" destOrd="0" presId="urn:microsoft.com/office/officeart/2005/8/layout/vProcess5"/>
    <dgm:cxn modelId="{B987D75B-C4BA-45BC-9164-1B9C147F3F09}" type="presParOf" srcId="{661AB4EA-29B2-4D18-A71F-8B713A24E895}" destId="{5E5460DA-140D-4CD2-AA5B-58C3F5950D2C}" srcOrd="4" destOrd="0" presId="urn:microsoft.com/office/officeart/2005/8/layout/vProcess5"/>
    <dgm:cxn modelId="{049175F3-A8EE-4529-B9F6-6B60667B01B6}" type="presParOf" srcId="{661AB4EA-29B2-4D18-A71F-8B713A24E895}" destId="{D2D21893-B3B0-4475-AA11-6E2D5507226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1FAF0-3B43-47C2-ADBB-A86E997C988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4353C-E77B-4364-9E9A-354099F82FF8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Перед взаємодією з системою, викладачу необхідно зареєструватися</a:t>
          </a:r>
          <a:r>
            <a:rPr lang="en-US" sz="2400" kern="1200" dirty="0" smtClean="0"/>
            <a:t> </a:t>
          </a:r>
          <a:r>
            <a:rPr lang="ru-RU" sz="2400" kern="1200" dirty="0" smtClean="0"/>
            <a:t>та </a:t>
          </a:r>
          <a:r>
            <a:rPr lang="ru-RU" sz="2400" kern="1200" dirty="0" err="1" smtClean="0"/>
            <a:t>авторизуватися</a:t>
          </a:r>
          <a:endParaRPr lang="ru-RU" sz="2400" kern="1200" dirty="0"/>
        </a:p>
      </dsp:txBody>
      <dsp:txXfrm>
        <a:off x="540004" y="388143"/>
        <a:ext cx="8004004" cy="776287"/>
      </dsp:txXfrm>
    </dsp:sp>
    <dsp:sp modelId="{702B2079-1ADD-4B03-AF45-EE157159829C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02D5A-1735-4281-9666-F9D0CA21637B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Викладач має можливість створювати, редагувати, видаляти предмети та групи</a:t>
          </a:r>
          <a:endParaRPr lang="ru-RU" sz="2400" kern="1200" dirty="0"/>
        </a:p>
      </dsp:txBody>
      <dsp:txXfrm>
        <a:off x="822184" y="1552574"/>
        <a:ext cx="7721824" cy="776287"/>
      </dsp:txXfrm>
    </dsp:sp>
    <dsp:sp modelId="{9727CB97-BD0A-424B-864A-55862A95E4E2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145B5-5076-4E57-A05D-27550A7E2921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Після створення груп, викладач додає до них студентів</a:t>
          </a:r>
          <a:endParaRPr lang="ru-RU" sz="2400" kern="1200" dirty="0"/>
        </a:p>
      </dsp:txBody>
      <dsp:txXfrm>
        <a:off x="540004" y="2717005"/>
        <a:ext cx="8004004" cy="776287"/>
      </dsp:txXfrm>
    </dsp:sp>
    <dsp:sp modelId="{AF92E8A9-EA7B-45B5-A51F-81D44FE40079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0A213-AF24-4898-BDCD-1161205A39A1}">
      <dsp:nvSpPr>
        <dsp:cNvPr id="0" name=""/>
        <dsp:cNvSpPr/>
      </dsp:nvSpPr>
      <dsp:spPr>
        <a:xfrm>
          <a:off x="-4978694" y="-762840"/>
          <a:ext cx="5929406" cy="5929406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B2C7-EAAE-42CF-95F0-E8883DF70290}">
      <dsp:nvSpPr>
        <dsp:cNvPr id="0" name=""/>
        <dsp:cNvSpPr/>
      </dsp:nvSpPr>
      <dsp:spPr>
        <a:xfrm>
          <a:off x="611456" y="440372"/>
          <a:ext cx="7924130" cy="8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0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Викладач може згенерувати журнал для будь-якої комбінації з предметів та груп, необхідно лише вказати дати початку, кінця семестру та дні, у які викладач проводить пари</a:t>
          </a:r>
          <a:endParaRPr lang="ru-RU" sz="1500" kern="1200" dirty="0"/>
        </a:p>
      </dsp:txBody>
      <dsp:txXfrm>
        <a:off x="611456" y="440372"/>
        <a:ext cx="7924130" cy="880745"/>
      </dsp:txXfrm>
    </dsp:sp>
    <dsp:sp modelId="{CBF60AA3-C266-4EC7-8D49-BB351295E6DA}">
      <dsp:nvSpPr>
        <dsp:cNvPr id="0" name=""/>
        <dsp:cNvSpPr/>
      </dsp:nvSpPr>
      <dsp:spPr>
        <a:xfrm>
          <a:off x="60990" y="330279"/>
          <a:ext cx="1100931" cy="110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A192E-9CBA-4712-983E-4F24F3AAE684}">
      <dsp:nvSpPr>
        <dsp:cNvPr id="0" name=""/>
        <dsp:cNvSpPr/>
      </dsp:nvSpPr>
      <dsp:spPr>
        <a:xfrm>
          <a:off x="931607" y="1761490"/>
          <a:ext cx="7603979" cy="8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0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Існує можливість наповнення журналу будь-якою кількістю лабораторних, модулів, тестів, екзаменів. Є можливість визначити, чи будуть виставлятися бали за відвідування пар</a:t>
          </a:r>
          <a:endParaRPr lang="ru-RU" sz="1500" kern="1200" dirty="0"/>
        </a:p>
      </dsp:txBody>
      <dsp:txXfrm>
        <a:off x="931607" y="1761490"/>
        <a:ext cx="7603979" cy="880745"/>
      </dsp:txXfrm>
    </dsp:sp>
    <dsp:sp modelId="{B6A02552-51C0-439C-B11D-7A678013E923}">
      <dsp:nvSpPr>
        <dsp:cNvPr id="0" name=""/>
        <dsp:cNvSpPr/>
      </dsp:nvSpPr>
      <dsp:spPr>
        <a:xfrm>
          <a:off x="381141" y="1651396"/>
          <a:ext cx="1100931" cy="110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A514C-CDE3-42FA-812D-8316C1A7A2C9}">
      <dsp:nvSpPr>
        <dsp:cNvPr id="0" name=""/>
        <dsp:cNvSpPr/>
      </dsp:nvSpPr>
      <dsp:spPr>
        <a:xfrm>
          <a:off x="611456" y="3082607"/>
          <a:ext cx="7924130" cy="8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909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500" kern="1200" dirty="0" smtClean="0"/>
            <a:t>Під час семестру викладач проставляє оцінки своїм студентам. Система підказує, яку оцінку виставляти в залежності від того чи вчасно студент виконав завдання, а також виводить рейтинг учнів у групі, відсоток відвідуваності, найкращі групи та іншу корисну статистику</a:t>
          </a:r>
          <a:endParaRPr lang="ru-RU" sz="1500" kern="1200" dirty="0"/>
        </a:p>
      </dsp:txBody>
      <dsp:txXfrm>
        <a:off x="611456" y="3082607"/>
        <a:ext cx="7924130" cy="880745"/>
      </dsp:txXfrm>
    </dsp:sp>
    <dsp:sp modelId="{23B67649-EBE1-475C-90F5-70CC6E3D1B5D}">
      <dsp:nvSpPr>
        <dsp:cNvPr id="0" name=""/>
        <dsp:cNvSpPr/>
      </dsp:nvSpPr>
      <dsp:spPr>
        <a:xfrm>
          <a:off x="60990" y="2972514"/>
          <a:ext cx="1100931" cy="11009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5FD6D-3834-4672-8FFB-E215271883D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6D668-4F62-45BA-8F11-E78341FD38A8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Проходить </a:t>
          </a:r>
          <a:r>
            <a:rPr lang="ru-RU" sz="2400" kern="1200" dirty="0" err="1" smtClean="0"/>
            <a:t>процес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реєстрації</a:t>
          </a:r>
          <a:r>
            <a:rPr lang="ru-RU" sz="2400" kern="1200" dirty="0" smtClean="0"/>
            <a:t> та </a:t>
          </a:r>
          <a:r>
            <a:rPr lang="ru-RU" sz="2400" kern="1200" dirty="0" err="1" smtClean="0"/>
            <a:t>авторизації</a:t>
          </a:r>
          <a:r>
            <a:rPr lang="ru-RU" sz="2400" kern="1200" dirty="0" smtClean="0"/>
            <a:t> в </a:t>
          </a:r>
          <a:r>
            <a:rPr lang="ru-RU" sz="2400" kern="1200" dirty="0" err="1" smtClean="0"/>
            <a:t>системі</a:t>
          </a:r>
          <a:endParaRPr lang="ru-RU" sz="2400" kern="1200" dirty="0"/>
        </a:p>
      </dsp:txBody>
      <dsp:txXfrm>
        <a:off x="540004" y="388143"/>
        <a:ext cx="8004004" cy="776287"/>
      </dsp:txXfrm>
    </dsp:sp>
    <dsp:sp modelId="{1649FCDD-52B3-46FE-9A67-BB02E5DBF2A6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645A7-7747-4FAD-A2B7-E7CDCCF4F34C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Надсилає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викладачеві</a:t>
          </a:r>
          <a:r>
            <a:rPr lang="ru-RU" sz="2400" kern="1200" dirty="0" smtClean="0"/>
            <a:t> запит, </a:t>
          </a:r>
          <a:r>
            <a:rPr lang="ru-RU" sz="2400" kern="1200" dirty="0" err="1" smtClean="0"/>
            <a:t>щоб</a:t>
          </a:r>
          <a:r>
            <a:rPr lang="ru-RU" sz="2400" kern="1200" dirty="0" smtClean="0"/>
            <a:t> той додав </a:t>
          </a:r>
          <a:r>
            <a:rPr lang="ru-RU" sz="2400" kern="1200" dirty="0" err="1" smtClean="0"/>
            <a:t>його</a:t>
          </a:r>
          <a:r>
            <a:rPr lang="ru-RU" sz="2400" kern="1200" dirty="0" smtClean="0"/>
            <a:t> до </a:t>
          </a:r>
          <a:r>
            <a:rPr lang="ru-RU" sz="2400" kern="1200" dirty="0" err="1" smtClean="0"/>
            <a:t>відповідної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групи</a:t>
          </a:r>
          <a:endParaRPr lang="ru-RU" sz="2400" kern="1200" dirty="0"/>
        </a:p>
      </dsp:txBody>
      <dsp:txXfrm>
        <a:off x="822184" y="1552574"/>
        <a:ext cx="7721824" cy="776287"/>
      </dsp:txXfrm>
    </dsp:sp>
    <dsp:sp modelId="{B3F3AC50-5AD7-432D-8BC9-1B5036E7B27D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6A755-D58C-40C4-82FF-891BB36607B4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Після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цього</a:t>
          </a:r>
          <a:r>
            <a:rPr lang="ru-RU" sz="2400" kern="1200" dirty="0" smtClean="0"/>
            <a:t> студент </a:t>
          </a:r>
          <a:r>
            <a:rPr lang="ru-RU" sz="2400" kern="1200" dirty="0" err="1" smtClean="0"/>
            <a:t>може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переглядати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інформацію</a:t>
          </a:r>
          <a:r>
            <a:rPr lang="ru-RU" sz="2400" kern="1200" dirty="0" smtClean="0"/>
            <a:t> про </a:t>
          </a:r>
          <a:r>
            <a:rPr lang="ru-RU" sz="2400" kern="1200" dirty="0" err="1" smtClean="0"/>
            <a:t>групу</a:t>
          </a:r>
          <a:r>
            <a:rPr lang="ru-RU" sz="2400" kern="1200" dirty="0" smtClean="0"/>
            <a:t> та </a:t>
          </a:r>
          <a:r>
            <a:rPr lang="ru-RU" sz="2400" kern="1200" dirty="0" err="1" smtClean="0"/>
            <a:t>інших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студентів</a:t>
          </a:r>
          <a:endParaRPr lang="ru-RU" sz="2400" kern="1200" dirty="0"/>
        </a:p>
      </dsp:txBody>
      <dsp:txXfrm>
        <a:off x="540004" y="2717005"/>
        <a:ext cx="8004004" cy="776287"/>
      </dsp:txXfrm>
    </dsp:sp>
    <dsp:sp modelId="{0A6CE0F6-CEB0-4394-88DD-DC6D38DDD8CB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9FB96-21CE-4BCB-A9E9-06950DA7D800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65991-6823-45A3-B75A-3DBEE8279349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Переглядає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предмети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які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йому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необхідно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вивчити</a:t>
          </a:r>
          <a:r>
            <a:rPr lang="ru-RU" sz="1800" kern="1200" dirty="0" smtClean="0"/>
            <a:t>, а </a:t>
          </a:r>
          <a:r>
            <a:rPr lang="ru-RU" sz="1800" kern="1200" dirty="0" err="1" smtClean="0"/>
            <a:t>також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опис</a:t>
          </a:r>
          <a:r>
            <a:rPr lang="ru-RU" sz="1800" kern="1200" dirty="0" smtClean="0"/>
            <a:t> та </a:t>
          </a:r>
          <a:r>
            <a:rPr lang="ru-RU" sz="1800" kern="1200" dirty="0" err="1" smtClean="0"/>
            <a:t>терміни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складання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завдань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що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були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створені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викладачем</a:t>
          </a:r>
          <a:endParaRPr lang="ru-RU" sz="1800" kern="1200" dirty="0"/>
        </a:p>
      </dsp:txBody>
      <dsp:txXfrm>
        <a:off x="540004" y="388143"/>
        <a:ext cx="8004004" cy="776287"/>
      </dsp:txXfrm>
    </dsp:sp>
    <dsp:sp modelId="{5727801B-B3C4-41A5-932E-F04A1F375407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89D53-4D97-4142-A2D8-3F447457E43D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Переглядає журнали по призначених йому предметах, а, отже, бачити свою успішність по кожному з них</a:t>
          </a:r>
          <a:endParaRPr lang="ru-RU" sz="1800" kern="1200"/>
        </a:p>
      </dsp:txBody>
      <dsp:txXfrm>
        <a:off x="822184" y="1552574"/>
        <a:ext cx="7721824" cy="776287"/>
      </dsp:txXfrm>
    </dsp:sp>
    <dsp:sp modelId="{F170180E-753F-4AF5-A8FF-CA9A38095C43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93E68-1147-43D3-96CB-8BD1D9EEA35A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Отримує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повідомлення</a:t>
          </a:r>
          <a:r>
            <a:rPr lang="ru-RU" sz="1800" kern="1200" dirty="0" smtClean="0"/>
            <a:t> на </a:t>
          </a:r>
          <a:r>
            <a:rPr lang="en-US" sz="1800" kern="1200" dirty="0" smtClean="0"/>
            <a:t>e-mail </a:t>
          </a:r>
          <a:r>
            <a:rPr lang="ru-RU" sz="1800" kern="1200" dirty="0" smtClean="0"/>
            <a:t>про </a:t>
          </a:r>
          <a:r>
            <a:rPr lang="ru-RU" sz="1800" kern="1200" dirty="0" err="1" smtClean="0"/>
            <a:t>терміни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складання</a:t>
          </a:r>
          <a:r>
            <a:rPr lang="ru-RU" sz="1800" kern="1200" dirty="0" smtClean="0"/>
            <a:t>, </a:t>
          </a:r>
          <a:r>
            <a:rPr lang="ru-RU" sz="1800" kern="1200" dirty="0" err="1" smtClean="0"/>
            <a:t>зниження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кількості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балів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або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невкладення</a:t>
          </a:r>
          <a:r>
            <a:rPr lang="ru-RU" sz="1800" kern="1200" dirty="0" smtClean="0"/>
            <a:t> в </a:t>
          </a:r>
          <a:r>
            <a:rPr lang="ru-RU" sz="1800" kern="1200" dirty="0" err="1" smtClean="0"/>
            <a:t>дедлайни</a:t>
          </a:r>
          <a:endParaRPr lang="ru-RU" sz="1800" kern="1200" dirty="0"/>
        </a:p>
      </dsp:txBody>
      <dsp:txXfrm>
        <a:off x="540004" y="2717005"/>
        <a:ext cx="8004004" cy="776287"/>
      </dsp:txXfrm>
    </dsp:sp>
    <dsp:sp modelId="{D282A9A1-D7B1-4156-9A2D-122A56356CED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9C4B4-5C92-4B2F-8736-2DC943300620}">
      <dsp:nvSpPr>
        <dsp:cNvPr id="0" name=""/>
        <dsp:cNvSpPr/>
      </dsp:nvSpPr>
      <dsp:spPr>
        <a:xfrm rot="10800000">
          <a:off x="1695976" y="441"/>
          <a:ext cx="5858009" cy="8818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7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Робоча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станція</a:t>
          </a:r>
          <a:r>
            <a:rPr lang="ru-RU" sz="1800" kern="1200" dirty="0" smtClean="0"/>
            <a:t> для кожного з </a:t>
          </a:r>
          <a:r>
            <a:rPr lang="ru-RU" sz="1800" kern="1200" dirty="0" err="1" smtClean="0"/>
            <a:t>учасників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команди</a:t>
          </a:r>
          <a:r>
            <a:rPr lang="ru-RU" sz="1800" kern="1200" dirty="0" smtClean="0"/>
            <a:t> з </a:t>
          </a:r>
          <a:r>
            <a:rPr lang="ru-RU" sz="1800" kern="1200" dirty="0" err="1" smtClean="0"/>
            <a:t>розміром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оперативної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пам’яті</a:t>
          </a:r>
          <a:r>
            <a:rPr lang="ru-RU" sz="1800" kern="1200" dirty="0" smtClean="0"/>
            <a:t> 16 ГБ, </a:t>
          </a:r>
          <a:r>
            <a:rPr lang="ru-RU" sz="1800" kern="1200" dirty="0" err="1" smtClean="0"/>
            <a:t>процесором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Intel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Core</a:t>
          </a:r>
          <a:r>
            <a:rPr lang="ru-RU" sz="1800" kern="1200" dirty="0" smtClean="0"/>
            <a:t> I5</a:t>
          </a:r>
          <a:endParaRPr lang="ru-RU" sz="1800" kern="1200" dirty="0"/>
        </a:p>
      </dsp:txBody>
      <dsp:txXfrm rot="10800000">
        <a:off x="1916438" y="441"/>
        <a:ext cx="5637547" cy="881849"/>
      </dsp:txXfrm>
    </dsp:sp>
    <dsp:sp modelId="{90F003A6-76C4-4C96-ACF8-C79D5F309929}">
      <dsp:nvSpPr>
        <dsp:cNvPr id="0" name=""/>
        <dsp:cNvSpPr/>
      </dsp:nvSpPr>
      <dsp:spPr>
        <a:xfrm>
          <a:off x="1255051" y="441"/>
          <a:ext cx="881849" cy="88184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7FDC8-7B40-414D-84EF-1DF186EF3446}">
      <dsp:nvSpPr>
        <dsp:cNvPr id="0" name=""/>
        <dsp:cNvSpPr/>
      </dsp:nvSpPr>
      <dsp:spPr>
        <a:xfrm rot="10800000">
          <a:off x="1695976" y="1145530"/>
          <a:ext cx="5858009" cy="8818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7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Встановлене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необхідне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програмне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забезпечення</a:t>
          </a:r>
          <a:r>
            <a:rPr lang="ru-RU" sz="1800" kern="1200" dirty="0" smtClean="0"/>
            <a:t> та </a:t>
          </a:r>
          <a:r>
            <a:rPr lang="ru-RU" sz="1800" kern="1200" dirty="0" err="1" smtClean="0"/>
            <a:t>налаштоване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локальне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оточення</a:t>
          </a:r>
          <a:r>
            <a:rPr lang="ru-RU" sz="1800" kern="1200" dirty="0" smtClean="0"/>
            <a:t> для </a:t>
          </a:r>
          <a:r>
            <a:rPr lang="ru-RU" sz="1800" kern="1200" dirty="0" err="1" smtClean="0"/>
            <a:t>розробки</a:t>
          </a:r>
          <a:endParaRPr lang="ru-RU" sz="1800" kern="1200" dirty="0"/>
        </a:p>
      </dsp:txBody>
      <dsp:txXfrm rot="10800000">
        <a:off x="1916438" y="1145530"/>
        <a:ext cx="5637547" cy="881849"/>
      </dsp:txXfrm>
    </dsp:sp>
    <dsp:sp modelId="{3FDA6A22-0582-4547-AA1B-8AAACB9B9AE0}">
      <dsp:nvSpPr>
        <dsp:cNvPr id="0" name=""/>
        <dsp:cNvSpPr/>
      </dsp:nvSpPr>
      <dsp:spPr>
        <a:xfrm>
          <a:off x="1255051" y="1145530"/>
          <a:ext cx="881849" cy="88184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BF7C9-94F2-4BF1-89CC-369874EB78EB}">
      <dsp:nvSpPr>
        <dsp:cNvPr id="0" name=""/>
        <dsp:cNvSpPr/>
      </dsp:nvSpPr>
      <dsp:spPr>
        <a:xfrm rot="10800000">
          <a:off x="1695976" y="2290619"/>
          <a:ext cx="5858009" cy="8818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7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Github – створення репозиторіїв для зберігання коду зі спільним доступом</a:t>
          </a:r>
          <a:endParaRPr lang="ru-RU" sz="1800" kern="1200"/>
        </a:p>
      </dsp:txBody>
      <dsp:txXfrm rot="10800000">
        <a:off x="1916438" y="2290619"/>
        <a:ext cx="5637547" cy="881849"/>
      </dsp:txXfrm>
    </dsp:sp>
    <dsp:sp modelId="{4FDB50DA-2CA2-4762-BB27-BF62DD1A3685}">
      <dsp:nvSpPr>
        <dsp:cNvPr id="0" name=""/>
        <dsp:cNvSpPr/>
      </dsp:nvSpPr>
      <dsp:spPr>
        <a:xfrm>
          <a:off x="1255051" y="2290619"/>
          <a:ext cx="881849" cy="881849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9DB3-C7A0-4C13-8E69-2E37979C8AF5}">
      <dsp:nvSpPr>
        <dsp:cNvPr id="0" name=""/>
        <dsp:cNvSpPr/>
      </dsp:nvSpPr>
      <dsp:spPr>
        <a:xfrm rot="10800000">
          <a:off x="1695976" y="3435708"/>
          <a:ext cx="5858009" cy="8818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71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Heroku – платформа для </a:t>
          </a:r>
          <a:r>
            <a:rPr lang="ru-RU" sz="1800" kern="1200" dirty="0" err="1" smtClean="0"/>
            <a:t>розгортання</a:t>
          </a:r>
          <a:r>
            <a:rPr lang="ru-RU" sz="1800" kern="1200" dirty="0" smtClean="0"/>
            <a:t> готового продукту на тестовому та продуктивному </a:t>
          </a:r>
          <a:r>
            <a:rPr lang="ru-RU" sz="1800" kern="1200" dirty="0" err="1" smtClean="0"/>
            <a:t>середовищі</a:t>
          </a:r>
          <a:r>
            <a:rPr lang="ru-RU" sz="1800" kern="1200" dirty="0" smtClean="0"/>
            <a:t> з </a:t>
          </a:r>
          <a:r>
            <a:rPr lang="ru-RU" sz="1800" kern="1200" dirty="0" err="1" smtClean="0"/>
            <a:t>підтримкою</a:t>
          </a:r>
          <a:r>
            <a:rPr lang="ru-RU" sz="1800" kern="1200" dirty="0" smtClean="0"/>
            <a:t> CI/CD </a:t>
          </a:r>
          <a:r>
            <a:rPr lang="ru-RU" sz="1800" kern="1200" dirty="0" err="1" smtClean="0"/>
            <a:t>pipelines</a:t>
          </a:r>
          <a:endParaRPr lang="ru-RU" sz="1800" kern="1200" dirty="0"/>
        </a:p>
      </dsp:txBody>
      <dsp:txXfrm rot="10800000">
        <a:off x="1916438" y="3435708"/>
        <a:ext cx="5637547" cy="881849"/>
      </dsp:txXfrm>
    </dsp:sp>
    <dsp:sp modelId="{F8ABC18E-33BE-4891-BCC0-8BEF31E87D29}">
      <dsp:nvSpPr>
        <dsp:cNvPr id="0" name=""/>
        <dsp:cNvSpPr/>
      </dsp:nvSpPr>
      <dsp:spPr>
        <a:xfrm>
          <a:off x="1255051" y="3435708"/>
          <a:ext cx="881849" cy="88184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71930-BA48-454C-9CB4-034CB8C27B5A}">
      <dsp:nvSpPr>
        <dsp:cNvPr id="0" name=""/>
        <dsp:cNvSpPr/>
      </dsp:nvSpPr>
      <dsp:spPr>
        <a:xfrm>
          <a:off x="0" y="0"/>
          <a:ext cx="7494428" cy="19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1. Визначення вимог, їх специфікація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оцінка реалістичності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формулювання користувацьких і системних вимог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smtClean="0"/>
            <a:t>специфікація вимог </a:t>
          </a:r>
          <a:endParaRPr lang="ru-RU" sz="1400" kern="1200"/>
        </a:p>
      </dsp:txBody>
      <dsp:txXfrm>
        <a:off x="55656" y="55656"/>
        <a:ext cx="5530385" cy="1788925"/>
      </dsp:txXfrm>
    </dsp:sp>
    <dsp:sp modelId="{56EFA0CD-91BC-4024-9E14-86EEE7A9E10D}">
      <dsp:nvSpPr>
        <dsp:cNvPr id="0" name=""/>
        <dsp:cNvSpPr/>
      </dsp:nvSpPr>
      <dsp:spPr>
        <a:xfrm>
          <a:off x="1322546" y="2322512"/>
          <a:ext cx="7494428" cy="19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2. Створення прототипу програмного продукту 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Вибір технологій для реалізації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Бізнес та системний аналіз окремих частин системи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Вибір методології розробки ПЗ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400" kern="1200" dirty="0" smtClean="0"/>
            <a:t>Створення </a:t>
          </a:r>
          <a:r>
            <a:rPr lang="uk-UA" sz="1400" kern="1200" dirty="0" err="1" smtClean="0"/>
            <a:t>беклогу</a:t>
          </a:r>
          <a:r>
            <a:rPr lang="uk-UA" sz="1400" kern="1200" dirty="0" smtClean="0"/>
            <a:t>, декомпозиція великих задач</a:t>
          </a:r>
          <a:endParaRPr lang="ru-RU" sz="1400" kern="1200" dirty="0"/>
        </a:p>
      </dsp:txBody>
      <dsp:txXfrm>
        <a:off x="1378202" y="2378168"/>
        <a:ext cx="4825416" cy="1788925"/>
      </dsp:txXfrm>
    </dsp:sp>
    <dsp:sp modelId="{00725B02-5FC1-49BB-80AC-2248162B59F5}">
      <dsp:nvSpPr>
        <dsp:cNvPr id="0" name=""/>
        <dsp:cNvSpPr/>
      </dsp:nvSpPr>
      <dsp:spPr>
        <a:xfrm>
          <a:off x="6259274" y="1493797"/>
          <a:ext cx="1235154" cy="12351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6537184" y="1493797"/>
        <a:ext cx="679334" cy="929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B3150-8ADF-4EA7-9678-B72583F0B378}">
      <dsp:nvSpPr>
        <dsp:cNvPr id="0" name=""/>
        <dsp:cNvSpPr/>
      </dsp:nvSpPr>
      <dsp:spPr>
        <a:xfrm>
          <a:off x="0" y="0"/>
          <a:ext cx="7478236" cy="1943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3. Розробка та тестування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Налаштування бази даних, підключення потрібних бібліотек та компонентів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Реалізація задач, що знаходяться у </a:t>
          </a:r>
          <a:r>
            <a:rPr lang="uk-UA" sz="1500" kern="1200" dirty="0" err="1" smtClean="0"/>
            <a:t>беклогу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Написання модульних тестів, проведення тестування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Ревью коду, написання документації</a:t>
          </a:r>
          <a:endParaRPr lang="ru-RU" sz="1500" kern="1200" dirty="0"/>
        </a:p>
      </dsp:txBody>
      <dsp:txXfrm>
        <a:off x="56911" y="56911"/>
        <a:ext cx="5469891" cy="1829278"/>
      </dsp:txXfrm>
    </dsp:sp>
    <dsp:sp modelId="{370395C9-9179-428F-8317-093F7EE27A21}">
      <dsp:nvSpPr>
        <dsp:cNvPr id="0" name=""/>
        <dsp:cNvSpPr/>
      </dsp:nvSpPr>
      <dsp:spPr>
        <a:xfrm>
          <a:off x="1319688" y="2374899"/>
          <a:ext cx="7478236" cy="1943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4. </a:t>
          </a:r>
          <a:r>
            <a:rPr lang="ru-RU" sz="1900" kern="1200" dirty="0" err="1" smtClean="0"/>
            <a:t>Розгортання</a:t>
          </a:r>
          <a:r>
            <a:rPr lang="ru-RU" sz="1900" kern="1200" dirty="0" smtClean="0"/>
            <a:t> </a:t>
          </a:r>
          <a:r>
            <a:rPr lang="ru-RU" sz="1900" kern="1200" dirty="0" err="1" smtClean="0"/>
            <a:t>системи</a:t>
          </a:r>
          <a:r>
            <a:rPr lang="ru-RU" sz="1900" kern="1200" dirty="0" smtClean="0"/>
            <a:t> в продуктивному </a:t>
          </a:r>
          <a:r>
            <a:rPr lang="ru-RU" sz="1900" kern="1200" dirty="0" err="1" smtClean="0"/>
            <a:t>середовищ</a:t>
          </a:r>
          <a:r>
            <a:rPr lang="uk-UA" sz="1900" kern="1200" dirty="0" smtClean="0"/>
            <a:t>і</a:t>
          </a:r>
          <a:endParaRPr lang="ru-RU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Верифікація та валідація ПЗ відповідно до поставлених вимог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Розгортання зроблених частих системи на </a:t>
          </a:r>
          <a:r>
            <a:rPr lang="en-US" sz="1500" kern="1200" dirty="0" smtClean="0"/>
            <a:t>Heroku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500" kern="1200" dirty="0" smtClean="0"/>
            <a:t>Оцінка результату, можливостей покращення та </a:t>
          </a:r>
          <a:r>
            <a:rPr lang="uk-UA" sz="1500" kern="1200" dirty="0" err="1" smtClean="0"/>
            <a:t>оптимізаціїї</a:t>
          </a:r>
          <a:endParaRPr lang="ru-RU" sz="1500" kern="1200" dirty="0"/>
        </a:p>
      </dsp:txBody>
      <dsp:txXfrm>
        <a:off x="1376599" y="2431810"/>
        <a:ext cx="4781710" cy="1829278"/>
      </dsp:txXfrm>
    </dsp:sp>
    <dsp:sp modelId="{2BBE9F1A-EF50-4C15-BA13-09A987FC6C1F}">
      <dsp:nvSpPr>
        <dsp:cNvPr id="0" name=""/>
        <dsp:cNvSpPr/>
      </dsp:nvSpPr>
      <dsp:spPr>
        <a:xfrm>
          <a:off x="6215221" y="1527492"/>
          <a:ext cx="1263015" cy="12630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6499399" y="1527492"/>
        <a:ext cx="694659" cy="95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5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00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0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056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8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5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8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28AA-423E-4F85-BD24-399684EBD9A0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B24FA1-97AD-4C28-9E44-D93A986B33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5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Електронна система моніторингу успішності у вищих навчальних закладах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Яковенко Артем Сергійович, УП з-11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</a:t>
            </a:r>
            <a:r>
              <a:rPr lang="uk-UA" dirty="0" smtClean="0"/>
              <a:t>ибір </a:t>
            </a:r>
            <a:r>
              <a:rPr lang="uk-UA" dirty="0" err="1"/>
              <a:t>Agile</a:t>
            </a:r>
            <a:r>
              <a:rPr lang="uk-UA" dirty="0"/>
              <a:t> </a:t>
            </a:r>
            <a:r>
              <a:rPr lang="uk-UA" dirty="0" smtClean="0"/>
              <a:t>філософії та </a:t>
            </a:r>
            <a:r>
              <a:rPr lang="uk-UA" dirty="0" err="1" smtClean="0"/>
              <a:t>методологій</a:t>
            </a:r>
            <a:r>
              <a:rPr lang="uk-UA" dirty="0" smtClean="0"/>
              <a:t> для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реалізації проекту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організації виробничого циклу вирішено скористатися гнучкою </a:t>
            </a:r>
            <a:r>
              <a:rPr lang="uk-UA" dirty="0" smtClean="0"/>
              <a:t>методологією </a:t>
            </a:r>
            <a:r>
              <a:rPr lang="uk-UA" dirty="0"/>
              <a:t>розробки, а саме її різновидом – </a:t>
            </a:r>
            <a:r>
              <a:rPr lang="en-US" dirty="0" smtClean="0"/>
              <a:t>Scrum</a:t>
            </a:r>
            <a:endParaRPr lang="uk-UA" dirty="0" smtClean="0"/>
          </a:p>
          <a:p>
            <a:r>
              <a:rPr lang="uk-UA" dirty="0"/>
              <a:t>Це зумовлено тим, що за невеликий проміжок часу необхідно розробити </a:t>
            </a:r>
            <a:r>
              <a:rPr lang="uk-UA" dirty="0" smtClean="0"/>
              <a:t>мінімально </a:t>
            </a:r>
            <a:r>
              <a:rPr lang="uk-UA" dirty="0"/>
              <a:t>готову, але повністю функціонуючу </a:t>
            </a:r>
            <a:r>
              <a:rPr lang="uk-UA" dirty="0" smtClean="0"/>
              <a:t>систему</a:t>
            </a:r>
          </a:p>
          <a:p>
            <a:r>
              <a:rPr lang="uk-UA" dirty="0"/>
              <a:t>Д</a:t>
            </a:r>
            <a:r>
              <a:rPr lang="uk-UA" dirty="0" smtClean="0"/>
              <a:t>ля </a:t>
            </a:r>
            <a:r>
              <a:rPr lang="uk-UA" dirty="0"/>
              <a:t>виконання проекту є приблизно сплановані вимоги, реалізацію яких буде розбито на ітерації, але в той же час ці вимоги  можуть </a:t>
            </a:r>
            <a:r>
              <a:rPr lang="uk-UA" dirty="0" smtClean="0"/>
              <a:t>змінюватися </a:t>
            </a:r>
            <a:r>
              <a:rPr lang="uk-UA" dirty="0"/>
              <a:t>в процесі розробки, тому нам важлива реакція на ці </a:t>
            </a:r>
            <a:r>
              <a:rPr lang="uk-UA" dirty="0" smtClean="0"/>
              <a:t>зміни</a:t>
            </a:r>
          </a:p>
          <a:p>
            <a:r>
              <a:rPr lang="uk-UA" dirty="0"/>
              <a:t>Важлива комунікація між членами </a:t>
            </a:r>
            <a:r>
              <a:rPr lang="uk-UA" dirty="0" smtClean="0"/>
              <a:t>команди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77" y="4618037"/>
            <a:ext cx="1729714" cy="17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Інструменти для реалізації проекту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876482"/>
              </p:ext>
            </p:extLst>
          </p:nvPr>
        </p:nvGraphicFramePr>
        <p:xfrm>
          <a:off x="677862" y="1724026"/>
          <a:ext cx="8809037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робіт (частина 1)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876298"/>
              </p:ext>
            </p:extLst>
          </p:nvPr>
        </p:nvGraphicFramePr>
        <p:xfrm>
          <a:off x="457200" y="1819276"/>
          <a:ext cx="8816975" cy="422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робіт (частина 2)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748294"/>
              </p:ext>
            </p:extLst>
          </p:nvPr>
        </p:nvGraphicFramePr>
        <p:xfrm>
          <a:off x="476250" y="1724026"/>
          <a:ext cx="8797925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7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</a:t>
            </a:r>
            <a:r>
              <a:rPr lang="ru-RU" dirty="0" err="1" smtClean="0"/>
              <a:t>олі</a:t>
            </a:r>
            <a:r>
              <a:rPr lang="ru-RU" dirty="0" smtClean="0"/>
              <a:t> </a:t>
            </a:r>
            <a:r>
              <a:rPr lang="ru-RU" dirty="0" err="1"/>
              <a:t>користувачів</a:t>
            </a:r>
            <a:r>
              <a:rPr lang="ru-RU" dirty="0"/>
              <a:t> продукту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45560"/>
            <a:ext cx="8596668" cy="3880773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Викладач – людина, що займає посаду викладача у вищому навчальному закладі</a:t>
            </a:r>
          </a:p>
          <a:p>
            <a:r>
              <a:rPr lang="uk-UA" sz="2000" dirty="0" smtClean="0"/>
              <a:t>Студент – людина, що навчається у вищому навчальному закладі</a:t>
            </a:r>
          </a:p>
          <a:p>
            <a:r>
              <a:rPr lang="uk-UA" sz="2000" dirty="0" smtClean="0"/>
              <a:t>Адміністратор – людина, що супроводжує систему на продуктивному середовищі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26" y="4666105"/>
            <a:ext cx="1374649" cy="1757510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4666105"/>
            <a:ext cx="1872806" cy="1872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57" y="4455439"/>
            <a:ext cx="2178842" cy="21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характеристика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3526"/>
            <a:ext cx="8915400" cy="3777622"/>
          </a:xfrm>
        </p:spPr>
        <p:txBody>
          <a:bodyPr/>
          <a:lstStyle/>
          <a:p>
            <a:r>
              <a:rPr lang="uk-UA" sz="2400" dirty="0"/>
              <a:t>Програмний продукт являє собою веб систему, для організації та спрощення викладацької </a:t>
            </a:r>
            <a:r>
              <a:rPr lang="uk-UA" sz="2400" dirty="0" smtClean="0"/>
              <a:t>діяльності</a:t>
            </a:r>
            <a:endParaRPr lang="en-US" sz="2400" dirty="0"/>
          </a:p>
          <a:p>
            <a:r>
              <a:rPr lang="uk-UA" sz="2400" dirty="0" smtClean="0"/>
              <a:t>Система необхідна для автоматизації рутинної роботи під час навчального процесу</a:t>
            </a:r>
          </a:p>
          <a:p>
            <a:r>
              <a:rPr lang="uk-UA" sz="2400" dirty="0" smtClean="0"/>
              <a:t>Створює зручний доступ до найактуальнішої інформації 24/7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6" y="4133850"/>
            <a:ext cx="2724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</a:t>
            </a:r>
            <a:r>
              <a:rPr lang="uk-UA" dirty="0"/>
              <a:t>клієнта </a:t>
            </a:r>
            <a:r>
              <a:rPr lang="uk-UA" dirty="0" smtClean="0"/>
              <a:t>для викладача (частина 1)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9575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1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клієнта для викладача (частина 2)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221492"/>
              </p:ext>
            </p:extLst>
          </p:nvPr>
        </p:nvGraphicFramePr>
        <p:xfrm>
          <a:off x="677334" y="2085975"/>
          <a:ext cx="8596139" cy="440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4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Сценарій клієнта для студента (частина 1)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7827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Сценарій клієнта для </a:t>
            </a:r>
            <a:r>
              <a:rPr lang="uk-UA" dirty="0" smtClean="0"/>
              <a:t>студента (частина 2)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9063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3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Проблеми, які вирішує ІТ 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uk-UA" sz="2800" dirty="0"/>
              <a:t>Впровадження інформаційних технологій у навчання </a:t>
            </a:r>
            <a:endParaRPr lang="ru-RU" sz="2800" dirty="0"/>
          </a:p>
          <a:p>
            <a:pPr lvl="0"/>
            <a:r>
              <a:rPr lang="uk-UA" sz="2800" dirty="0"/>
              <a:t>Автоматизація освітнього процесу у вищих навчальних закладах</a:t>
            </a:r>
            <a:endParaRPr lang="ru-RU" sz="2800" dirty="0"/>
          </a:p>
          <a:p>
            <a:pPr lvl="0"/>
            <a:r>
              <a:rPr lang="ru-RU" sz="2800" dirty="0" err="1" smtClean="0"/>
              <a:t>Можливість</a:t>
            </a:r>
            <a:r>
              <a:rPr lang="ru-RU" sz="2800" dirty="0" smtClean="0"/>
              <a:t> </a:t>
            </a:r>
            <a:r>
              <a:rPr lang="ru-RU" sz="2800" dirty="0" err="1"/>
              <a:t>швидкого</a:t>
            </a:r>
            <a:r>
              <a:rPr lang="ru-RU" sz="2800" dirty="0"/>
              <a:t> </a:t>
            </a:r>
            <a:r>
              <a:rPr lang="ru-RU" sz="2800" dirty="0" err="1"/>
              <a:t>оновлення</a:t>
            </a:r>
            <a:r>
              <a:rPr lang="ru-RU" sz="2800" dirty="0"/>
              <a:t> </a:t>
            </a:r>
            <a:r>
              <a:rPr lang="ru-RU" sz="2800" dirty="0" err="1"/>
              <a:t>матеріалу</a:t>
            </a:r>
            <a:r>
              <a:rPr lang="ru-RU" sz="2800" dirty="0"/>
              <a:t> </a:t>
            </a:r>
            <a:r>
              <a:rPr lang="ru-RU" sz="2800" dirty="0" err="1"/>
              <a:t>згідно</a:t>
            </a:r>
            <a:r>
              <a:rPr lang="ru-RU" sz="2800" dirty="0"/>
              <a:t> з </a:t>
            </a:r>
            <a:r>
              <a:rPr lang="ru-RU" sz="2800" dirty="0" err="1"/>
              <a:t>стрімко</a:t>
            </a:r>
            <a:r>
              <a:rPr lang="ru-RU" sz="2800" dirty="0"/>
              <a:t> </a:t>
            </a:r>
            <a:r>
              <a:rPr lang="ru-RU" sz="2800" dirty="0" err="1"/>
              <a:t>змінюваними</a:t>
            </a:r>
            <a:r>
              <a:rPr lang="ru-RU" sz="2800" dirty="0"/>
              <a:t> потребами </a:t>
            </a:r>
            <a:r>
              <a:rPr lang="ru-RU" sz="2800" dirty="0" err="1"/>
              <a:t>сучасності</a:t>
            </a:r>
            <a:endParaRPr lang="ru-RU" sz="2800" dirty="0"/>
          </a:p>
          <a:p>
            <a:pPr lvl="0"/>
            <a:r>
              <a:rPr lang="ru-RU" sz="2800" dirty="0" err="1"/>
              <a:t>Підвищення</a:t>
            </a:r>
            <a:r>
              <a:rPr lang="ru-RU" sz="2800" dirty="0"/>
              <a:t> </a:t>
            </a:r>
            <a:r>
              <a:rPr lang="ru-RU" sz="2800" dirty="0" err="1"/>
              <a:t>престижності</a:t>
            </a:r>
            <a:r>
              <a:rPr lang="ru-RU" sz="2800" dirty="0"/>
              <a:t> та </a:t>
            </a:r>
            <a:r>
              <a:rPr lang="ru-RU" sz="2800" dirty="0" err="1" smtClean="0"/>
              <a:t>сучасності</a:t>
            </a:r>
            <a:r>
              <a:rPr lang="ru-RU" sz="2800" dirty="0" smtClean="0"/>
              <a:t> </a:t>
            </a:r>
            <a:r>
              <a:rPr lang="ru-RU" sz="2800" dirty="0" err="1"/>
              <a:t>навчального</a:t>
            </a:r>
            <a:r>
              <a:rPr lang="ru-RU" sz="2800" dirty="0"/>
              <a:t> закладу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6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Місія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uk-UA" sz="2400" dirty="0" smtClean="0"/>
              <a:t>Зробити освітній процес у вищих навчальних закладах більш зручним та прозорим</a:t>
            </a:r>
          </a:p>
          <a:p>
            <a:pPr lvl="0"/>
            <a:r>
              <a:rPr lang="uk-UA" sz="2400" dirty="0" smtClean="0"/>
              <a:t>Дозволити викладачам і студентам більш якісно відслідковувати результати процесу навчання</a:t>
            </a:r>
            <a:endParaRPr lang="ru-RU" sz="2400" dirty="0"/>
          </a:p>
        </p:txBody>
      </p:sp>
      <p:pic>
        <p:nvPicPr>
          <p:cNvPr id="4" name="Рисунок 3" descr="File:Emojione 1F680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3786650"/>
            <a:ext cx="2847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Цінності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22536"/>
            <a:ext cx="8596668" cy="3880773"/>
          </a:xfrm>
        </p:spPr>
        <p:txBody>
          <a:bodyPr/>
          <a:lstStyle/>
          <a:p>
            <a:pPr lvl="0"/>
            <a:r>
              <a:rPr lang="uk-UA" sz="2400" dirty="0" smtClean="0"/>
              <a:t>Зручний доступ до потрібної інформації</a:t>
            </a:r>
          </a:p>
          <a:p>
            <a:pPr lvl="0"/>
            <a:r>
              <a:rPr lang="uk-UA" sz="2400" dirty="0"/>
              <a:t>М</a:t>
            </a:r>
            <a:r>
              <a:rPr lang="uk-UA" sz="2400" dirty="0" smtClean="0"/>
              <a:t>ожливість </a:t>
            </a:r>
            <a:r>
              <a:rPr lang="uk-UA" sz="2400" dirty="0"/>
              <a:t>швидкого оновлення </a:t>
            </a:r>
            <a:r>
              <a:rPr lang="uk-UA" sz="2400" dirty="0" smtClean="0"/>
              <a:t>матеріалу викладачами </a:t>
            </a:r>
            <a:r>
              <a:rPr lang="uk-UA" sz="2400" dirty="0"/>
              <a:t>згідно з стрімко змінюваними потребами </a:t>
            </a:r>
            <a:r>
              <a:rPr lang="uk-UA" sz="2400" dirty="0" smtClean="0"/>
              <a:t>сучасності</a:t>
            </a:r>
          </a:p>
          <a:p>
            <a:pPr lvl="0"/>
            <a:r>
              <a:rPr lang="uk-UA" sz="2400" dirty="0"/>
              <a:t>Е</a:t>
            </a:r>
            <a:r>
              <a:rPr lang="uk-UA" sz="2400" dirty="0" smtClean="0"/>
              <a:t>кономія </a:t>
            </a:r>
            <a:r>
              <a:rPr lang="uk-UA" sz="2400" dirty="0"/>
              <a:t>часу як викладачів, так і </a:t>
            </a:r>
            <a:r>
              <a:rPr lang="uk-UA" sz="2400" dirty="0" smtClean="0"/>
              <a:t>студентів</a:t>
            </a:r>
          </a:p>
          <a:p>
            <a:r>
              <a:rPr lang="uk-UA" sz="2400" dirty="0" smtClean="0"/>
              <a:t>Існування </a:t>
            </a:r>
            <a:r>
              <a:rPr lang="uk-UA" sz="2400" dirty="0"/>
              <a:t>чітких </a:t>
            </a:r>
            <a:r>
              <a:rPr lang="ru-RU" sz="2400" dirty="0" smtClean="0"/>
              <a:t>т</a:t>
            </a:r>
            <a:r>
              <a:rPr lang="uk-UA" sz="2400" dirty="0" smtClean="0"/>
              <a:t>а </a:t>
            </a:r>
            <a:r>
              <a:rPr lang="uk-UA" sz="2400" dirty="0"/>
              <a:t>прозорих критеріїв оцінювання створює рівне та справедливе відношення до </a:t>
            </a:r>
            <a:r>
              <a:rPr lang="uk-UA" sz="2400" dirty="0" smtClean="0"/>
              <a:t>студентів</a:t>
            </a:r>
            <a:endParaRPr lang="ru-RU" sz="2400" dirty="0"/>
          </a:p>
          <a:p>
            <a:pPr lvl="0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37941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672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Електронна система моніторингу успішності у вищих навчальних закладах </vt:lpstr>
      <vt:lpstr>Загальна характеристика</vt:lpstr>
      <vt:lpstr>Сценарій клієнта для викладача (частина 1)</vt:lpstr>
      <vt:lpstr>Сценарій клієнта для викладача (частина 2)</vt:lpstr>
      <vt:lpstr>Сценарій клієнта для студента (частина 1)</vt:lpstr>
      <vt:lpstr>Сценарій клієнта для студента (частина 2)</vt:lpstr>
      <vt:lpstr>Проблеми, які вирішує ІТ продукт</vt:lpstr>
      <vt:lpstr>Місія проекту</vt:lpstr>
      <vt:lpstr>Цінності проекту</vt:lpstr>
      <vt:lpstr>Вибір Agile філософії та методологій для реалізації проекту </vt:lpstr>
      <vt:lpstr>Інструменти для реалізації проекту </vt:lpstr>
      <vt:lpstr>Структура робіт (частина 1)</vt:lpstr>
      <vt:lpstr>Структура робіт (частина 2)</vt:lpstr>
      <vt:lpstr>Ролі користувачів продукту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система моніторингу успішності у вищих навчальних закладах </dc:title>
  <dc:creator>Jeep</dc:creator>
  <cp:lastModifiedBy>Jeep</cp:lastModifiedBy>
  <cp:revision>34</cp:revision>
  <dcterms:created xsi:type="dcterms:W3CDTF">2019-11-02T16:23:54Z</dcterms:created>
  <dcterms:modified xsi:type="dcterms:W3CDTF">2019-11-03T17:56:50Z</dcterms:modified>
</cp:coreProperties>
</file>