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37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5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6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8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460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1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6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9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0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5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2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1A6FDA1-7A9E-4234-3E7F-5EEAAB174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it-IT" sz="6000">
                <a:solidFill>
                  <a:schemeClr val="bg1"/>
                </a:solidFill>
              </a:rPr>
              <a:t>PROGETTO WASTE SERVICE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A666DFE-C9E8-1869-D497-F5C028374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400">
                <a:solidFill>
                  <a:schemeClr val="bg1"/>
                </a:solidFill>
              </a:rPr>
              <a:t>Davide Filoni</a:t>
            </a:r>
          </a:p>
          <a:p>
            <a:pPr>
              <a:lnSpc>
                <a:spcPct val="90000"/>
              </a:lnSpc>
            </a:pPr>
            <a:r>
              <a:rPr lang="it-IT" sz="1400">
                <a:solidFill>
                  <a:schemeClr val="bg1"/>
                </a:solidFill>
              </a:rPr>
              <a:t>Fabio Scagliarini</a:t>
            </a:r>
          </a:p>
          <a:p>
            <a:pPr>
              <a:lnSpc>
                <a:spcPct val="90000"/>
              </a:lnSpc>
            </a:pPr>
            <a:r>
              <a:rPr lang="it-IT" sz="1400">
                <a:solidFill>
                  <a:schemeClr val="bg1"/>
                </a:solidFill>
              </a:rPr>
              <a:t>Filippo Comastri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Picture 1" descr="Persona che getta una bottiglia di plastica vuota nel cestino">
            <a:extLst>
              <a:ext uri="{FF2B5EF4-FFF2-40B4-BE49-F238E27FC236}">
                <a16:creationId xmlns:a16="http://schemas.microsoft.com/office/drawing/2014/main" id="{2C2F9300-C6DC-3A50-A06B-1F1F6DF7F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95" r="28204" b="-1"/>
          <a:stretch/>
        </p:blipFill>
        <p:spPr>
          <a:xfrm>
            <a:off x="518401" y="1357451"/>
            <a:ext cx="3491811" cy="436472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57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51C39BA3-E029-46B7-B5F4-1FAAA02A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3" y="42850"/>
            <a:ext cx="10351003" cy="9286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ARCHITETTURA FINALE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D75DA792-2000-E0DA-47EA-BA78F6376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7" y="970900"/>
            <a:ext cx="9158282" cy="5723924"/>
          </a:xfrm>
          <a:prstGeom prst="rect">
            <a:avLst/>
          </a:prstGeom>
        </p:spPr>
      </p:pic>
      <p:sp>
        <p:nvSpPr>
          <p:cNvPr id="3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0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3986E9B-B227-182C-73E9-382710D9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3" y="128588"/>
            <a:ext cx="9493754" cy="10147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MODELLO SPRINT 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511FAFC2-9C0D-3E9C-57CC-B62D8A271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6" t="18492" r="12038" b="17719"/>
          <a:stretch/>
        </p:blipFill>
        <p:spPr>
          <a:xfrm>
            <a:off x="1971667" y="1180848"/>
            <a:ext cx="7958135" cy="5167497"/>
          </a:xfrm>
          <a:prstGeom prst="rect">
            <a:avLst/>
          </a:prstGeom>
        </p:spPr>
      </p:pic>
      <p:sp>
        <p:nvSpPr>
          <p:cNvPr id="31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0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0A7E8A-A241-0F46-E879-908FB522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87" y="85189"/>
            <a:ext cx="10836779" cy="11097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SINTESI FINALE SPRINT 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F8A4CEDA-7517-48B7-772F-03EB4C0238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" r="5390" b="9058"/>
          <a:stretch/>
        </p:blipFill>
        <p:spPr>
          <a:xfrm>
            <a:off x="3369279" y="1143293"/>
            <a:ext cx="5803986" cy="5459421"/>
          </a:xfrm>
          <a:prstGeom prst="rect">
            <a:avLst/>
          </a:prstGeom>
        </p:spPr>
      </p:pic>
      <p:sp>
        <p:nvSpPr>
          <p:cNvPr id="3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2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12DAA5-036D-9B78-0EF0-887887D8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4" y="170378"/>
            <a:ext cx="10993944" cy="9729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MODELLO SPRINT 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4BDA0979-CBE2-A569-2472-48FC937F8E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8" t="11459" r="12428" b="11250"/>
          <a:stretch/>
        </p:blipFill>
        <p:spPr>
          <a:xfrm>
            <a:off x="4204431" y="1280160"/>
            <a:ext cx="4004529" cy="5186442"/>
          </a:xfrm>
          <a:prstGeom prst="rect">
            <a:avLst/>
          </a:prstGeom>
        </p:spPr>
      </p:pic>
      <p:sp>
        <p:nvSpPr>
          <p:cNvPr id="31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5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117F57E-A15E-3B88-1B85-B8579253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06" y="62412"/>
            <a:ext cx="10593894" cy="101847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SINTESI FINALE SPRINT 2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DE9A96FF-01BB-9A4D-AE72-F96E9F9ED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8" y="1104185"/>
            <a:ext cx="11029952" cy="5239226"/>
          </a:xfrm>
          <a:prstGeom prst="rect">
            <a:avLst/>
          </a:prstGeom>
        </p:spPr>
      </p:pic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BD7B17A-C640-281A-8296-65A39C77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4" y="0"/>
            <a:ext cx="11113006" cy="107444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MODELLO SPRINT 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7B693729-2E1A-A186-7AED-07BF2FB214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8" t="10273" r="13090" b="9726"/>
          <a:stretch/>
        </p:blipFill>
        <p:spPr>
          <a:xfrm>
            <a:off x="3938448" y="1072372"/>
            <a:ext cx="3405324" cy="5487159"/>
          </a:xfrm>
          <a:prstGeom prst="rect">
            <a:avLst/>
          </a:prstGeom>
        </p:spPr>
      </p:pic>
      <p:sp>
        <p:nvSpPr>
          <p:cNvPr id="31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6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A7029E-08E1-9008-8840-09292D18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3" y="0"/>
            <a:ext cx="11113005" cy="95726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SINTESI FINALE SPRINT 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E55B96B6-E52B-968C-2A64-82597CF32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04" y="1103060"/>
            <a:ext cx="9001124" cy="5625700"/>
          </a:xfrm>
          <a:prstGeom prst="rect">
            <a:avLst/>
          </a:prstGeom>
        </p:spPr>
      </p:pic>
      <p:sp>
        <p:nvSpPr>
          <p:cNvPr id="3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6596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32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Sitka Banner</vt:lpstr>
      <vt:lpstr>HeadlinesVTI</vt:lpstr>
      <vt:lpstr>PROGETTO WASTE SERVICE</vt:lpstr>
      <vt:lpstr>ARCHITETTURA FINALE</vt:lpstr>
      <vt:lpstr>MODELLO SPRINT 1</vt:lpstr>
      <vt:lpstr>SINTESI FINALE SPRINT 1</vt:lpstr>
      <vt:lpstr>MODELLO SPRINT 2</vt:lpstr>
      <vt:lpstr>SINTESI FINALE SPRINT 2</vt:lpstr>
      <vt:lpstr>MODELLO SPRINT 3</vt:lpstr>
      <vt:lpstr>SINTESI FINALE SPRINT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WASTE SERVICE</dc:title>
  <dc:creator>Davide Filoni - davide.filoni2@studio.unibo.it</dc:creator>
  <cp:lastModifiedBy>Davide Filoni - davide.filoni2@studio.unibo.it</cp:lastModifiedBy>
  <cp:revision>1</cp:revision>
  <dcterms:created xsi:type="dcterms:W3CDTF">2022-08-22T08:50:35Z</dcterms:created>
  <dcterms:modified xsi:type="dcterms:W3CDTF">2022-08-22T09:29:21Z</dcterms:modified>
</cp:coreProperties>
</file>