
<file path=[Content_Types].xml><?xml version="1.0" encoding="utf-8"?>
<Types xmlns="http://schemas.openxmlformats.org/package/2006/content-types">
  <Default Extension="bmp" ContentType="image/bmp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0BE2-0B14-4291-96FD-6C8A3BACE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(Julia)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AA6D-0C67-44FC-AE88-626E2884E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F4F5-96D1-4AE5-AD12-567AC360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EABA-497A-4663-9B36-5251E8BA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Linear Regression in Julia</a:t>
            </a:r>
          </a:p>
        </p:txBody>
      </p:sp>
    </p:spTree>
    <p:extLst>
      <p:ext uri="{BB962C8B-B14F-4D97-AF65-F5344CB8AC3E}">
        <p14:creationId xmlns:p14="http://schemas.microsoft.com/office/powerpoint/2010/main" val="375432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688-0F8A-4A0E-A10E-60BA4B68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CF93-001C-47EE-BB12-91423D29A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A way to model a relationship between two sets of variables</a:t>
            </a:r>
          </a:p>
          <a:p>
            <a:pPr lvl="1"/>
            <a:r>
              <a:rPr lang="en-US" dirty="0"/>
              <a:t>Linear regression equation can be used to make predictions about data.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1DC3B-9DF9-48F2-9ECA-FC5BE376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64852"/>
            <a:ext cx="6227064" cy="373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2B2BB-27E5-4B11-B70B-45E5FC2025E4}"/>
              </a:ext>
            </a:extLst>
          </p:cNvPr>
          <p:cNvSpPr txBox="1"/>
          <p:nvPr/>
        </p:nvSpPr>
        <p:spPr>
          <a:xfrm>
            <a:off x="5190207" y="6065241"/>
            <a:ext cx="58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linear regression for the amount of rainfall per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23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3D36-E779-4CC5-8EE2-D7AE6086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8B34-EE63-45CB-ACF9-A0382021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y’ = a + bx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5E3265-FB24-433F-9342-7E5D77F7C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chemeClr val="tx1">
                <a:alpha val="7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73406-7EF3-4205-B9AE-2D288B8AE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D07F5-2CDA-4C68-8B3E-BC8BEA61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62" y="3614151"/>
            <a:ext cx="2962656" cy="12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5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3F08-8485-4A88-A3A1-E8E7BA9E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335274"/>
            <a:ext cx="7729728" cy="1188720"/>
          </a:xfrm>
        </p:spPr>
        <p:txBody>
          <a:bodyPr/>
          <a:lstStyle/>
          <a:p>
            <a:r>
              <a:rPr lang="en-US" dirty="0"/>
              <a:t>Linear Regression in </a:t>
            </a:r>
            <a:r>
              <a:rPr lang="en-US" dirty="0" err="1"/>
              <a:t>julia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1B37B7-CA0D-454C-9778-C51BAC42A0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3311678"/>
              </p:ext>
            </p:extLst>
          </p:nvPr>
        </p:nvGraphicFramePr>
        <p:xfrm>
          <a:off x="759617" y="1913825"/>
          <a:ext cx="4271964" cy="2604998"/>
        </p:xfrm>
        <a:graphic>
          <a:graphicData uri="http://schemas.openxmlformats.org/drawingml/2006/table">
            <a:tbl>
              <a:tblPr/>
              <a:tblGrid>
                <a:gridCol w="711994">
                  <a:extLst>
                    <a:ext uri="{9D8B030D-6E8A-4147-A177-3AD203B41FA5}">
                      <a16:colId xmlns:a16="http://schemas.microsoft.com/office/drawing/2014/main" val="1234766371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506362741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756370182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2096553535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4006357240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624668384"/>
                    </a:ext>
                  </a:extLst>
                </a:gridCol>
              </a:tblGrid>
              <a:tr h="63979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SUBJECT</a:t>
                      </a:r>
                    </a:p>
                  </a:txBody>
                  <a:tcPr marL="63979" marR="63979" marT="31990" marB="31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AGE X</a:t>
                      </a:r>
                    </a:p>
                  </a:txBody>
                  <a:tcPr marL="63979" marR="63979" marT="31990" marB="31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GLUCOSE LEVEL Y</a:t>
                      </a:r>
                    </a:p>
                  </a:txBody>
                  <a:tcPr marL="63979" marR="63979" marT="31990" marB="31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XY</a:t>
                      </a:r>
                    </a:p>
                  </a:txBody>
                  <a:tcPr marL="63979" marR="63979" marT="31990" marB="31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300" b="0" cap="all" baseline="300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1300" b="0" cap="all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63979" marR="63979" marT="31990" marB="31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sz="1300" b="0" cap="all" baseline="300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1300" b="0" cap="all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63979" marR="63979" marT="31990" marB="31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11370"/>
                  </a:ext>
                </a:extLst>
              </a:tr>
              <a:tr h="2719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43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effectLst/>
                          <a:latin typeface="inherit"/>
                        </a:rPr>
                        <a:t>99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effectLst/>
                          <a:latin typeface="inherit"/>
                        </a:rPr>
                        <a:t>4257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effectLst/>
                          <a:latin typeface="inherit"/>
                        </a:rPr>
                        <a:t>1849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effectLst/>
                          <a:latin typeface="inherit"/>
                        </a:rPr>
                        <a:t>9801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389641"/>
                  </a:ext>
                </a:extLst>
              </a:tr>
              <a:tr h="2719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65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effectLst/>
                          <a:latin typeface="inherit"/>
                        </a:rPr>
                        <a:t>1365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effectLst/>
                          <a:latin typeface="inherit"/>
                        </a:rPr>
                        <a:t>441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4225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18289"/>
                  </a:ext>
                </a:extLst>
              </a:tr>
              <a:tr h="2719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79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1975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effectLst/>
                          <a:latin typeface="inherit"/>
                        </a:rPr>
                        <a:t>625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6241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2993"/>
                  </a:ext>
                </a:extLst>
              </a:tr>
              <a:tr h="2719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42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75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3150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1764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5625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050410"/>
                  </a:ext>
                </a:extLst>
              </a:tr>
              <a:tr h="2719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57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87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4959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3249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7569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63841"/>
                  </a:ext>
                </a:extLst>
              </a:tr>
              <a:tr h="2719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59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81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4779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3481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6561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57510"/>
                  </a:ext>
                </a:extLst>
              </a:tr>
              <a:tr h="271913">
                <a:tc>
                  <a:txBody>
                    <a:bodyPr/>
                    <a:lstStyle/>
                    <a:p>
                      <a:pPr algn="l" fontAlgn="base"/>
                      <a:r>
                        <a:rPr lang="el-GR" sz="1300" b="0">
                          <a:effectLst/>
                          <a:latin typeface="inherit"/>
                        </a:rPr>
                        <a:t>Σ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247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486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20485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effectLst/>
                          <a:latin typeface="inherit"/>
                        </a:rPr>
                        <a:t>11409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effectLst/>
                          <a:latin typeface="inherit"/>
                        </a:rPr>
                        <a:t>40022</a:t>
                      </a:r>
                    </a:p>
                  </a:txBody>
                  <a:tcPr marL="63979" marR="66645" marT="39987" marB="399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7211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0E849-3062-4F0A-84A5-C5D8897E87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6173" y="1913825"/>
            <a:ext cx="3748496" cy="1587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71B09-A110-47E8-8D77-89581817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73" y="3772949"/>
            <a:ext cx="3748496" cy="745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992CF-C1C5-4F94-B31B-00C3400E2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62" y="5279354"/>
            <a:ext cx="2048161" cy="65731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23CDF30-C4B6-40E0-B9EE-50E7D343F23B}"/>
              </a:ext>
            </a:extLst>
          </p:cNvPr>
          <p:cNvSpPr/>
          <p:nvPr/>
        </p:nvSpPr>
        <p:spPr>
          <a:xfrm>
            <a:off x="4454434" y="5329646"/>
            <a:ext cx="1641566" cy="6008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7D6063-3C28-4617-BA6C-217A4F375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670" y="5477582"/>
            <a:ext cx="5199788" cy="26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05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EEBD-4D4D-4B16-9467-E4701AAF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04285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inherit</vt:lpstr>
      <vt:lpstr>Arial</vt:lpstr>
      <vt:lpstr>Gill Sans MT</vt:lpstr>
      <vt:lpstr>Parcel</vt:lpstr>
      <vt:lpstr>Linear regression (Julia)</vt:lpstr>
      <vt:lpstr>topic</vt:lpstr>
      <vt:lpstr>Linear Regression</vt:lpstr>
      <vt:lpstr>Linear regression</vt:lpstr>
      <vt:lpstr>Linear Regression in julia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(Julia)</dc:title>
  <dc:creator>FELIX ANDRIAN NUGROHO</dc:creator>
  <cp:lastModifiedBy>FELIX ANDRIAN NUGROHO</cp:lastModifiedBy>
  <cp:revision>4</cp:revision>
  <dcterms:created xsi:type="dcterms:W3CDTF">2019-08-02T13:03:34Z</dcterms:created>
  <dcterms:modified xsi:type="dcterms:W3CDTF">2019-08-02T13:24:15Z</dcterms:modified>
</cp:coreProperties>
</file>