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image" Target="../media/image-1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压缩列表源码分析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zipEntry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87823" y="1285361"/>
            <a:ext cx="6120924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解压压缩列表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解码字段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压缩解码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880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ZIP_DECODE_PREVLEN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ZIP_DECODE_LENGTH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ZIP_DECODE_PREVLEN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851101" y="1285361"/>
            <a:ext cx="6257646" cy="2240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解码previous_entry_length字段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压缩解码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880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ZIP_DECODE_PREVLEN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ZIP_DECODE_LENGTH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ZIP_DECODE_LENGTH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1691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解码encoding字段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179235" y="1066605"/>
            <a:ext cx="5450983" cy="3794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ziplistNew：创建压缩列表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ziplistInsert：插入元素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ziplistDelete：删除元素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ziplistFind：查找元素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级联更新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1374/282e8557c22e4fdb8dc238f192881a72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17" y="1372194"/>
            <a:ext cx="8172483" cy="27409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节省内存，以时间换空间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zlentry解码存储，提供快速访问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级联更新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85510" y="1071825"/>
            <a:ext cx="5450983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存储结构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压缩解码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级联更新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设计思想与优势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字节数组结构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节点结构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字节数组结构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427261" y="1285361"/>
            <a:ext cx="7406115" cy="2834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压缩列表就是一个字节数组（char *zl）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有序集合、散列和列表都直接或间接使用到压缩列表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字节数组结构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1374/ae1424147d4a4dbb934778c1ddbba29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56" y="1644465"/>
            <a:ext cx="8706488" cy="11186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字节数组结构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节点结构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节点结构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1374/60f287030f0949e3bf1f429cc11ebb6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78" y="1640200"/>
            <a:ext cx="8382445" cy="12615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压缩解码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880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zipEntry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ZIP_DECODE_PREVLEN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ZIP_DECODE_LENGTH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zlentry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987823" y="1285361"/>
            <a:ext cx="6120924" cy="2606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是压缩列表中元素解码后的结构体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可以提供快速访问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2022-10-18T08:29:20Z</dcterms:created>
  <dcterms:modified xsi:type="dcterms:W3CDTF">2022-10-18T08:29:20Z</dcterms:modified>
</cp:coreProperties>
</file>