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image" Target="../media/image-2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image" Target="../media/image-21-2.png"/><Relationship Id="rId3" Type="http://schemas.openxmlformats.org/officeDocument/2006/relationships/image" Target="../media/image-2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image" Target="../media/image-22-2.png"/><Relationship Id="rId3" Type="http://schemas.openxmlformats.org/officeDocument/2006/relationships/image" Target="../media/image-2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sv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11704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主从复制源码解析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马士兵教育 老猫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建立主从关系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475988" y="1124406"/>
            <a:ext cx="6572108" cy="4754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slaveof（replicaof）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replicationSetMaster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connectWithMaster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syncWithMaster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slaveof（replicaof）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712268" y="1302145"/>
            <a:ext cx="8117072" cy="3840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开启主从复制功能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slaveof(replicaof) masterip masterport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replicaofCommand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建立主从关系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475988" y="1124406"/>
            <a:ext cx="6572108" cy="4754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slaveof（replicaof）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replicationSetMaster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connectWithMaster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syncWithMaster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replicationSetMaster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628308" y="1151750"/>
            <a:ext cx="6804536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设置主从关系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调用connectWithMaster，发起主从网络连接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建立主从关系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475988" y="1124406"/>
            <a:ext cx="6572108" cy="4754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slaveof（replicaof）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replicationSetMaster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connectWithMaster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syncWithMaster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connectWithMaster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929098" y="1165422"/>
            <a:ext cx="6572108" cy="3246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两个地方调用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设置syncWithMaster处理器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建立主从关系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475988" y="1124406"/>
            <a:ext cx="6572108" cy="4754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slaveof（replicaof）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replicationSetMaster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connectWithMaster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syncWithMaster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syncWithMaster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177124" y="1151750"/>
            <a:ext cx="7583854" cy="4709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从节点进入握手阶段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利用状态机处理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调用slaveTryPartialResynchronization函数进行同步数据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主从复制的过程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471102" y="1194968"/>
            <a:ext cx="4794716" cy="3840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建立主从关系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同步数据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命令传播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同步数据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471102" y="1194968"/>
            <a:ext cx="4794716" cy="3246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增量同步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全量同步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89069" y="1140279"/>
            <a:ext cx="4466582" cy="3794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主从复制概念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主从复制相关的变量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主从复制的过程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设计思想和优势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主从复制的过程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471102" y="1194968"/>
            <a:ext cx="4794716" cy="3840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建立主从关系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同步数据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命令传播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命令传播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531608" y="1042416"/>
            <a:ext cx="7269393" cy="3566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主从数据复制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propagate调用replicationFeedSlaves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设计思想和优势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97600" y="621792"/>
            <a:ext cx="8363172" cy="61630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27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27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主从复制的三个阶段为：建立主从关系、同步数据、命令传播</a:t>
            </a:r>
            <a:endParaRPr lang="en-US" sz="1500" dirty="0"/>
          </a:p>
          <a:p>
            <a:endParaRPr lang="en-US" sz="1500" dirty="0"/>
          </a:p>
          <a:p>
            <a:r>
              <a:rPr lang="en-US" sz="27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主从握手阶段，从节点将自身信息发送给主节点</a:t>
            </a:r>
            <a:endParaRPr lang="en-US" sz="1500" dirty="0"/>
          </a:p>
          <a:p>
            <a:endParaRPr lang="en-US" sz="1500" dirty="0"/>
          </a:p>
          <a:p>
            <a:r>
              <a:rPr lang="en-US" sz="27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主从复制是通过repl_state状态机来进行控制的</a:t>
            </a:r>
            <a:endParaRPr lang="en-US" sz="1500" dirty="0"/>
          </a:p>
          <a:p>
            <a:endParaRPr lang="en-US" sz="1500" dirty="0"/>
          </a:p>
          <a:p>
            <a:r>
              <a:rPr lang="en-US" sz="27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主节点通过将执行的写命令传播给从节点，进行数据复制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Redis集群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6834/156057/f82cc8c520d64a4fbb63981cb4d6ecd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65" y="985127"/>
            <a:ext cx="8173270" cy="37560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主从复制的概念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6834/156057/f22c1758c94044b4bd17ede26fbfa8e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845" y="995911"/>
            <a:ext cx="6403688" cy="33821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主从复制相关的变量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471102" y="1194968"/>
            <a:ext cx="4794716" cy="3246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redisServer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repl_state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redisServer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471102" y="1194968"/>
            <a:ext cx="4794716" cy="3246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跟主从复制相关的属性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解释及代码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repl_state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76186" y="1187768"/>
            <a:ext cx="4794716" cy="3246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从节点状态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状态机模式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主从复制的过程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6834/156057/661c60cfb66945bbb696eb16d85cd16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99" y="1641429"/>
            <a:ext cx="7599802" cy="18606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主从复制的过程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471102" y="1194968"/>
            <a:ext cx="4794716" cy="3840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建立主从关系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同步数据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命令传播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2022-12-22T08:38:28Z</dcterms:created>
  <dcterms:modified xsi:type="dcterms:W3CDTF">2022-12-22T08:38:28Z</dcterms:modified>
</cp:coreProperties>
</file>