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04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Redis哨兵源码解析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3429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哨兵概念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哨兵启动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主要逻辑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故障转移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设计思想和优势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哨兵概念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57280/6c6db4180f2a46fd9eab48183f4bf100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471" y="932688"/>
            <a:ext cx="5515058" cy="3929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哨兵启动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89069" y="1140279"/>
            <a:ext cx="4466582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initSentinelConfig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initSentinel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主要逻辑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737686" y="1290674"/>
            <a:ext cx="6066235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sentinelTimer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▷sentinelHandleRedisInstance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故障转移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531608" y="880507"/>
            <a:ext cx="6339680" cy="466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▷sentinelCheckSubjectivelyDown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sentinelCheckObjectivelyDown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sentinelStartFailoverIfNeeded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▷sentinelAskMasterStateToOtherSentinels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设计思想和优势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08438" y="1042416"/>
            <a:ext cx="7205723" cy="4617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▷Sentinel节点主要逻辑通过定时器触发。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Sentinel节点经过判定主观下线和客观下线，确定某个主节点下线。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当主节点下线后，Sentinel集群会用选举的方式选出leader节点，进行故障转移。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2022-12-22T08:38:38Z</dcterms:created>
  <dcterms:modified xsi:type="dcterms:W3CDTF">2022-12-22T08:38:38Z</dcterms:modified>
</cp:coreProperties>
</file>