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04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Redis集群源码解析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集群启动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94152" y="1028700"/>
            <a:ext cx="4466582" cy="4096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节点启动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节点握手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指派槽位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建立主从关系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节点握手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37481" y="1138078"/>
            <a:ext cx="6499856" cy="43671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 meet ip port 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在clusterCommand调用clusterStartHandshake函数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clusterStartHandshake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集群启动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94152" y="1028700"/>
            <a:ext cx="4466582" cy="4096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节点启动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指派槽位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建立主从关系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指派槽位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64241" y="1042416"/>
            <a:ext cx="7086767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redis -cli cluster addslots {0..5460} 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在clusterCommand调用clusterAddSlot函数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clusterAddSlot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集群启动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94152" y="1028700"/>
            <a:ext cx="4466582" cy="4096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节点启动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指派槽位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45683" y="1042416"/>
            <a:ext cx="6517419" cy="43671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 replicate master_nodeid 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在clusterCommand调用clusterSetMaster函数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clusterSetMaster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729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Gossip算法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消息定义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建立连接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Gossip算法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7287/d946f82ba14c4d7fb140fa850cc08b6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37" y="1097105"/>
            <a:ext cx="5617894" cy="3242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Gossip算法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消息定义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建立连接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消息定义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60935" y="1124449"/>
            <a:ext cx="5560361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消息结构体：clusterMsg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消息体：clusterMsgData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26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40196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Cluster定义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槽位定义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Cluster启动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节点通信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节点下线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设计思想和优势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Gossip算法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消息定义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建立连接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建立连接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07244" y="1220155"/>
            <a:ext cx="6202957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在serverCron中触发clusterCron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clusterCron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节点通信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729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Gossip算法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消息定义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建立连接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节点握手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节点握手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737686" y="1151794"/>
            <a:ext cx="5874823" cy="40890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在clusterReadHandler中调用clusterProcessPacket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clusterProcessPacket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节点下线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1732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主观下线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客观下线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主观下线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195151" y="1621747"/>
            <a:ext cx="4753699" cy="3931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在clusterCron中判定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节点下线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072681" y="1124449"/>
            <a:ext cx="4753699" cy="41732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主观下线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客观下线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客观下线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63246" y="1165466"/>
            <a:ext cx="6855334" cy="47218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在clusterProcessGossipSection中调用markNodeAsFailingIfNeeded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markNodeAsFailingIfNeeded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设计思想和优势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37481" y="1233827"/>
            <a:ext cx="6855334" cy="5400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Cluster机制分布式存储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集群命令处理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主观下线和客观下线的判定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Cluster定义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7287/69634d1049d743dfa5b359cf76d9ab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35" y="1042416"/>
            <a:ext cx="5548330" cy="3837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槽位定义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22749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clusterState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clusterNode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clusterState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22749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集群状态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主要属性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槽位定义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22749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clusterState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clusterNode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clusterNode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22749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集群节点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主要属性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集群启动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94152" y="1028700"/>
            <a:ext cx="4466582" cy="4096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节点启动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节点握手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指派槽位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建立主从关系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18339" y="1261128"/>
            <a:ext cx="7146342" cy="2907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在initServer中调用clusterInit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clusterInit：集群初始化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2022-12-22T08:38:45Z</dcterms:created>
  <dcterms:modified xsi:type="dcterms:W3CDTF">2022-12-22T08:38:45Z</dcterms:modified>
</cp:coreProperties>
</file>