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notesMasterIdLst>
    <p:notesMasterId r:id="rId3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image" Target="../media/image-13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image" Target="../media/image-14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image" Target="../media/image-15-2.png"/><Relationship Id="rId3" Type="http://schemas.openxmlformats.org/officeDocument/2006/relationships/image" Target="../media/image-15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png"/><Relationship Id="rId3" Type="http://schemas.openxmlformats.org/officeDocument/2006/relationships/image" Target="../media/image-16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image" Target="../media/image-17-2.png"/><Relationship Id="rId3" Type="http://schemas.openxmlformats.org/officeDocument/2006/relationships/image" Target="../media/image-17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image" Target="../media/image-18-2.png"/><Relationship Id="rId3" Type="http://schemas.openxmlformats.org/officeDocument/2006/relationships/image" Target="../media/image-18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image" Target="../media/image-19-2.png"/><Relationship Id="rId3" Type="http://schemas.openxmlformats.org/officeDocument/2006/relationships/image" Target="../media/image-19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png"/><Relationship Id="rId2" Type="http://schemas.openxmlformats.org/officeDocument/2006/relationships/image" Target="../media/image-20-2.png"/><Relationship Id="rId3" Type="http://schemas.openxmlformats.org/officeDocument/2006/relationships/image" Target="../media/image-20-3.svg"/><Relationship Id="rId4" Type="http://schemas.openxmlformats.org/officeDocument/2006/relationships/image" Target="../media/image-20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png"/><Relationship Id="rId2" Type="http://schemas.openxmlformats.org/officeDocument/2006/relationships/image" Target="../media/image-21-2.png"/><Relationship Id="rId3" Type="http://schemas.openxmlformats.org/officeDocument/2006/relationships/image" Target="../media/image-21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2-1.png"/><Relationship Id="rId2" Type="http://schemas.openxmlformats.org/officeDocument/2006/relationships/image" Target="../media/image-22-2.png"/><Relationship Id="rId3" Type="http://schemas.openxmlformats.org/officeDocument/2006/relationships/image" Target="../media/image-22-3.svg"/><Relationship Id="rId4" Type="http://schemas.openxmlformats.org/officeDocument/2006/relationships/image" Target="../media/image-22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3-1.png"/><Relationship Id="rId2" Type="http://schemas.openxmlformats.org/officeDocument/2006/relationships/image" Target="../media/image-23-2.png"/><Relationship Id="rId3" Type="http://schemas.openxmlformats.org/officeDocument/2006/relationships/image" Target="../media/image-23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4-1.png"/><Relationship Id="rId2" Type="http://schemas.openxmlformats.org/officeDocument/2006/relationships/image" Target="../media/image-24-2.png"/><Relationship Id="rId3" Type="http://schemas.openxmlformats.org/officeDocument/2006/relationships/image" Target="../media/image-24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5-1.png"/><Relationship Id="rId2" Type="http://schemas.openxmlformats.org/officeDocument/2006/relationships/image" Target="../media/image-25-2.png"/><Relationship Id="rId3" Type="http://schemas.openxmlformats.org/officeDocument/2006/relationships/image" Target="../media/image-25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6-1.png"/><Relationship Id="rId2" Type="http://schemas.openxmlformats.org/officeDocument/2006/relationships/image" Target="../media/image-26-2.png"/><Relationship Id="rId3" Type="http://schemas.openxmlformats.org/officeDocument/2006/relationships/image" Target="../media/image-26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7-1.png"/><Relationship Id="rId2" Type="http://schemas.openxmlformats.org/officeDocument/2006/relationships/image" Target="../media/image-27-2.png"/><Relationship Id="rId3" Type="http://schemas.openxmlformats.org/officeDocument/2006/relationships/image" Target="../media/image-27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8-1.png"/><Relationship Id="rId2" Type="http://schemas.openxmlformats.org/officeDocument/2006/relationships/image" Target="../media/image-28-2.png"/><Relationship Id="rId3" Type="http://schemas.openxmlformats.org/officeDocument/2006/relationships/image" Target="../media/image-28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9-1.png"/><Relationship Id="rId2" Type="http://schemas.openxmlformats.org/officeDocument/2006/relationships/image" Target="../media/image-29-2.png"/><Relationship Id="rId3" Type="http://schemas.openxmlformats.org/officeDocument/2006/relationships/image" Target="../media/image-29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0-1.png"/><Relationship Id="rId2" Type="http://schemas.openxmlformats.org/officeDocument/2006/relationships/image" Target="../media/image-30-2.png"/><Relationship Id="rId3" Type="http://schemas.openxmlformats.org/officeDocument/2006/relationships/image" Target="../media/image-30-3.svg"/><Relationship Id="rId4" Type="http://schemas.openxmlformats.org/officeDocument/2006/relationships/image" Target="../media/image-30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1-1.png"/><Relationship Id="rId2" Type="http://schemas.openxmlformats.org/officeDocument/2006/relationships/image" Target="../media/image-31-2.png"/><Relationship Id="rId3" Type="http://schemas.openxmlformats.org/officeDocument/2006/relationships/image" Target="../media/image-31-3.svg"/><Relationship Id="rId4" Type="http://schemas.openxmlformats.org/officeDocument/2006/relationships/image" Target="../media/image-31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sv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svg"/><Relationship Id="rId4" Type="http://schemas.openxmlformats.org/officeDocument/2006/relationships/image" Target="../media/image-7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664780"/>
            <a:ext cx="7615888" cy="117214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Redis源码环境搭建</a:t>
            </a: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3287957"/>
            <a:ext cx="53492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马士兵教育 老猫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600526" y="155448"/>
            <a:ext cx="5668627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软件安装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657763" y="1285361"/>
            <a:ext cx="5450983" cy="3474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安装Cygwin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配置Cygwin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安装Clion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配置Clion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459868" y="0"/>
            <a:ext cx="4224265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配置Cygwin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154044" y="1464382"/>
            <a:ext cx="7676884" cy="195681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endParaRPr lang="en-US" sz="1500" dirty="0"/>
          </a:p>
          <a:p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</a:t>
            </a:r>
            <a:r>
              <a:rPr lang="en-US" sz="2100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加入path</a:t>
            </a:r>
            <a:endParaRPr lang="en-US" sz="1500" dirty="0"/>
          </a:p>
          <a:p>
            <a:endParaRPr lang="en-US" sz="1500" dirty="0"/>
          </a:p>
          <a:p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安装apt-cyg</a:t>
            </a:r>
            <a:endParaRPr lang="en-US" sz="1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459868" y="0"/>
            <a:ext cx="4224265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加入path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154044" y="1464382"/>
            <a:ext cx="7676884" cy="212140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将\cygwin64\bin加入环境变量的path中</a:t>
            </a:r>
            <a:endParaRPr lang="en-US" sz="1500" dirty="0"/>
          </a:p>
          <a:p>
            <a:endParaRPr lang="en-US" sz="1500" dirty="0"/>
          </a:p>
          <a:p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命令使用</a:t>
            </a:r>
            <a:endParaRPr lang="en-US" sz="1500" dirty="0"/>
          </a:p>
          <a:p>
            <a:endParaRPr lang="en-US" sz="1500" dirty="0"/>
          </a:p>
          <a:p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编译使用</a:t>
            </a:r>
            <a:endParaRPr lang="en-US" sz="1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459868" y="0"/>
            <a:ext cx="4224265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配置Cygwin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154044" y="1464382"/>
            <a:ext cx="7676884" cy="195681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endParaRPr lang="en-US" sz="1500" dirty="0"/>
          </a:p>
          <a:p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</a:t>
            </a:r>
            <a:r>
              <a:rPr lang="en-US" sz="21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加入path</a:t>
            </a:r>
            <a:endParaRPr lang="en-US" sz="1500" dirty="0"/>
          </a:p>
          <a:p>
            <a:endParaRPr lang="en-US" sz="1500" dirty="0"/>
          </a:p>
          <a:p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</a:t>
            </a:r>
            <a:r>
              <a:rPr lang="en-US" sz="2100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安装apt-cyg</a:t>
            </a:r>
            <a:endParaRPr lang="en-US" sz="1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313564" y="82296"/>
            <a:ext cx="4224265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安装apt-cyg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154044" y="1464382"/>
            <a:ext cx="7676884" cy="212140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apt-cyg是一个命令行软件包管理器</a:t>
            </a:r>
            <a:endParaRPr lang="en-US" sz="1500" dirty="0"/>
          </a:p>
          <a:p>
            <a:endParaRPr lang="en-US" sz="1500" dirty="0"/>
          </a:p>
          <a:p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我们主要用来安装dos2unix</a:t>
            </a:r>
            <a:endParaRPr lang="en-US" sz="1500" dirty="0"/>
          </a:p>
          <a:p>
            <a:endParaRPr lang="en-US" sz="1500" dirty="0"/>
          </a:p>
          <a:p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用来运行脚本</a:t>
            </a:r>
            <a:endParaRPr lang="en-US" sz="1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600526" y="155448"/>
            <a:ext cx="5668627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软件安装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657763" y="1285361"/>
            <a:ext cx="5450983" cy="3474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安装Cygwin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配置Cygwin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安装Clion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配置Clion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313564" y="82296"/>
            <a:ext cx="4224265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安装Clion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154044" y="1464382"/>
            <a:ext cx="7676884" cy="20116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去官方地址下载</a:t>
            </a:r>
            <a:endParaRPr lang="en-US" sz="1500" dirty="0"/>
          </a:p>
          <a:p>
            <a:endParaRPr lang="en-US" sz="1500" dirty="0"/>
          </a:p>
          <a:p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选择版本为2022.1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600526" y="155448"/>
            <a:ext cx="5668627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软件安装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657763" y="1285361"/>
            <a:ext cx="5450983" cy="3474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安装Cygwin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配置Cygwin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安装Clion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配置Clion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0"/>
            <a:ext cx="5668627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配置Clion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657763" y="1285361"/>
            <a:ext cx="5450983" cy="2240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安装简体中文包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选择主题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配置Cygwin编译器</a:t>
            </a:r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导入Redis源码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644091" y="929883"/>
            <a:ext cx="5450983" cy="54223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27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下载Redis6.2源码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导入Redis项目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编写CMakeLists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执行.sh脚本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删除两个函数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重新加载CMake项目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启动RedisServer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687442" y="1346846"/>
            <a:ext cx="5450983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软件介绍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软件安装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源码导入Clion并运行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459868" y="0"/>
            <a:ext cx="4224265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下载Redis6.2源码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628199" y="1022244"/>
            <a:ext cx="7676884" cy="9418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官方下载Redis6.2源码</a:t>
            </a:r>
            <a:endParaRPr lang="en-US" sz="1500" dirty="0"/>
          </a:p>
          <a:p>
            <a:endParaRPr lang="en-US" sz="1500" dirty="0"/>
          </a:p>
        </p:txBody>
      </p:sp>
      <p:sp>
        <p:nvSpPr>
          <p:cNvPr id="6" name="Object5"/>
          <p:cNvSpPr/>
          <p:nvPr/>
        </p:nvSpPr>
        <p:spPr>
          <a:xfrm>
            <a:off x="0" y="0"/>
            <a:ext cx="5486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redis官方源码地</a:t>
            </a:r>
            <a:endParaRPr lang="en-US" sz="1500" dirty="0"/>
          </a:p>
        </p:txBody>
      </p:sp>
      <p:sp>
        <p:nvSpPr>
          <p:cNvPr id="7" name="Object6"/>
          <p:cNvSpPr/>
          <p:nvPr/>
        </p:nvSpPr>
        <p:spPr>
          <a:xfrm>
            <a:off x="0" y="0"/>
            <a:ext cx="5486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redis官方源码地</a:t>
            </a:r>
            <a:endParaRPr lang="en-US" sz="1500" dirty="0"/>
          </a:p>
        </p:txBody>
      </p:sp>
      <p:pic>
        <p:nvPicPr>
          <p:cNvPr id="8" name="Object 7" descr="https://fynotefile.oss-cn-zhangjiakou.aliyuncs.com/fynote/fyfile/16834/108549/69ae9c362d0a410792f67008c361bd8b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453" y="1662555"/>
            <a:ext cx="5989801" cy="323230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导入Redis源码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644091" y="929883"/>
            <a:ext cx="5450983" cy="487375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27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下载Redis6.2源码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27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导入Redis项目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编写CMakeLists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执行.sh脚本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删除两个函数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重新加载CMake项目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启动RedisServer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459868" y="0"/>
            <a:ext cx="4224265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导入Redis项目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628199" y="1022244"/>
            <a:ext cx="7676884" cy="9418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选择信任项目，导入项目</a:t>
            </a:r>
            <a:endParaRPr lang="en-US" sz="1500" dirty="0"/>
          </a:p>
          <a:p>
            <a:endParaRPr lang="en-US" sz="1500" dirty="0"/>
          </a:p>
        </p:txBody>
      </p:sp>
      <p:pic>
        <p:nvPicPr>
          <p:cNvPr id="6" name="Object 5" descr="https://fynotefile.oss-cn-zhangjiakou.aliyuncs.com/fynote/fyfile/16834/108549/639b530486014f1182cabea04ce4ad1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802" y="1701320"/>
            <a:ext cx="6163056" cy="28346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导入Redis源码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644091" y="929883"/>
            <a:ext cx="5450983" cy="487375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27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下载Redis6.2源码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导入Redis项目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27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编写CMakeLists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执行.sh脚本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删除两个函数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重新加载CMake项目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启动RedisServer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313564" y="82296"/>
            <a:ext cx="4224265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编写CMakeLists.txt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181388" y="931165"/>
            <a:ext cx="7676884" cy="45902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Redis默认是MakeFile运行，Clion是CMake运行</a:t>
            </a:r>
            <a:endParaRPr lang="en-US" sz="1500" dirty="0"/>
          </a:p>
          <a:p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\redis-6.2\</a:t>
            </a:r>
            <a:endParaRPr lang="en-US" sz="1500" dirty="0"/>
          </a:p>
          <a:p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\redis-6.2\deps\linenoise\</a:t>
            </a:r>
            <a:endParaRPr lang="en-US" sz="1500" dirty="0"/>
          </a:p>
          <a:p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\redis-6.2\deps\hiredis\</a:t>
            </a:r>
            <a:endParaRPr lang="en-US" sz="1500" dirty="0"/>
          </a:p>
          <a:p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◉\redis-6.2\src\modules\</a:t>
            </a:r>
            <a:endParaRPr lang="en-US" sz="1500" dirty="0"/>
          </a:p>
          <a:p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\redis-6.2\deps\lua\</a:t>
            </a:r>
            <a:endParaRPr lang="en-US" sz="1500" dirty="0"/>
          </a:p>
          <a:p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\redis-6.2\deps\</a:t>
            </a:r>
            <a:endParaRPr lang="en-US" sz="1500" dirty="0"/>
          </a:p>
          <a:p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\redis-6.2\deps\hiredis\examples\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导入Redis源码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644091" y="929883"/>
            <a:ext cx="5450983" cy="487375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27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下载Redis6.2源码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导入Redis项目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编写CMakeLists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27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执行.sh脚本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删除两个函数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重新加载CMake项目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启动RedisServer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313564" y="82296"/>
            <a:ext cx="4224265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执行.sh脚本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181388" y="931165"/>
            <a:ext cx="7676884" cy="36210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执行mkreleasehdr.sh脚本</a:t>
            </a:r>
            <a:endParaRPr lang="en-US" sz="1500" dirty="0"/>
          </a:p>
          <a:p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编译之前执行</a:t>
            </a:r>
            <a:endParaRPr lang="en-US" sz="1500" dirty="0"/>
          </a:p>
          <a:p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在Cygwin64 Terminal上</a:t>
            </a:r>
            <a:endParaRPr lang="en-US" sz="1500" dirty="0"/>
          </a:p>
          <a:p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执行 mkreleasehdr.sh脚本</a:t>
            </a:r>
            <a:endParaRPr lang="en-US" sz="1500" dirty="0"/>
          </a:p>
          <a:p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◉将win格式转化为unix格式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导入Redis源码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644091" y="929883"/>
            <a:ext cx="5450983" cy="487375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27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下载Redis6.2源码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导入Redis项目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编写CMakeLists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执行.sh脚本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27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删除两个函数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重新加载CMake项目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启动RedisServer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313564" y="82296"/>
            <a:ext cx="4224265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删除函数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181388" y="931165"/>
            <a:ext cx="7676884" cy="372160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删除debug.c的两个函数</a:t>
            </a:r>
            <a:endParaRPr lang="en-US" sz="1500" dirty="0"/>
          </a:p>
          <a:p>
            <a:endParaRPr lang="en-US" sz="1500" dirty="0"/>
          </a:p>
          <a:p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dumpX86Calls</a:t>
            </a:r>
            <a:endParaRPr lang="en-US" sz="1500" dirty="0"/>
          </a:p>
          <a:p>
            <a:endParaRPr lang="en-US" sz="1500" dirty="0"/>
          </a:p>
          <a:p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dumpCodeAroundEIP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导入Redis源码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644091" y="929883"/>
            <a:ext cx="5450983" cy="487375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27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下载Redis6.2源码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导入Redis项目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编写CMakeLists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执行.sh脚本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删除两个函数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27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重新加载CMake项目</a:t>
            </a:r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启动RedisServer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Redis源码学习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129872" y="1262409"/>
            <a:ext cx="5450983" cy="2926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为什么要学习Redis源码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怎样学习Redis源码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313564" y="82296"/>
            <a:ext cx="4224265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重新加载项目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181388" y="931165"/>
            <a:ext cx="7676884" cy="350215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重新加载CMake项目，进行编译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  <p:pic>
        <p:nvPicPr>
          <p:cNvPr id="6" name="Object 5" descr="https://fynotefile.oss-cn-zhangjiakou.aliyuncs.com/fynote/fyfile/16834/108549/4cfd280262ff4dad8a66953b3df9d4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112" y="1854709"/>
            <a:ext cx="7351776" cy="165506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启动RedisServer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16834/108549/669e7f11817848508f4b01132300fa5b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482" y="1136233"/>
            <a:ext cx="6148775" cy="33920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软件介绍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657763" y="1285361"/>
            <a:ext cx="5450983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Cygwin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Clion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459868" y="128016"/>
            <a:ext cx="4224265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Cygwin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252353" y="786241"/>
            <a:ext cx="7676884" cy="20116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87500"/>
              </a:lnSpc>
            </a:pPr>
            <a:endParaRPr lang="en-US" sz="1500" dirty="0"/>
          </a:p>
          <a:p>
            <a:pPr>
              <a:lnSpc>
                <a:spcPct val="187500"/>
              </a:lnSpc>
            </a:pPr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在windows平台上运行的类UNIX模拟环境</a:t>
            </a:r>
            <a:endParaRPr lang="en-US" sz="1500" dirty="0"/>
          </a:p>
          <a:p>
            <a:pPr>
              <a:lnSpc>
                <a:spcPct val="187500"/>
              </a:lnSpc>
            </a:pPr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</a:t>
            </a:r>
            <a:pPr>
              <a:lnSpc>
                <a:spcPct val="187500"/>
              </a:lnSpc>
            </a:pPr>
            <a:r>
              <a:rPr lang="en-US" sz="21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使用Cygwin的编译器</a:t>
            </a:r>
            <a:endParaRPr lang="en-US" sz="1500" dirty="0"/>
          </a:p>
        </p:txBody>
      </p:sp>
      <p:pic>
        <p:nvPicPr>
          <p:cNvPr id="6" name="Object 5" descr="https://fynotefile.oss-cn-zhangjiakou.aliyuncs.com/fynote/fyfile/16834/108549/8f24c47b871c43f7b47811a97ac02d2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458" y="2065877"/>
            <a:ext cx="4891502" cy="27392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软件介绍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657763" y="1285361"/>
            <a:ext cx="5450983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Cygwin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Clion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459868" y="128016"/>
            <a:ext cx="4224265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Clion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252353" y="283321"/>
            <a:ext cx="7676884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187500"/>
              </a:lnSpc>
            </a:pPr>
            <a:endParaRPr lang="en-US" sz="1500" dirty="0"/>
          </a:p>
          <a:p>
            <a:pPr>
              <a:lnSpc>
                <a:spcPct val="187500"/>
              </a:lnSpc>
            </a:pPr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Jetbrains公司推出的一款专为开发C/C++所设计的跨平台IDE</a:t>
            </a:r>
            <a:endParaRPr lang="en-US" sz="1500" dirty="0"/>
          </a:p>
          <a:p>
            <a:pPr>
              <a:lnSpc>
                <a:spcPct val="187500"/>
              </a:lnSpc>
            </a:pPr>
            <a:endParaRPr lang="en-US" sz="1500" dirty="0"/>
          </a:p>
        </p:txBody>
      </p:sp>
      <p:pic>
        <p:nvPicPr>
          <p:cNvPr id="6" name="Object 5" descr="https://fynotefile.oss-cn-zhangjiakou.aliyuncs.com/fynote/fyfile/16834/108549/ebb6aea7a4ca4a3ebca7f8edf8971f9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569" y="1477913"/>
            <a:ext cx="6477911" cy="35159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600526" y="155448"/>
            <a:ext cx="5668627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软件安装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657763" y="1285361"/>
            <a:ext cx="5450983" cy="3474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安装Cygwin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配置Cygwin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安装Clion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配置Clion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2459868" y="0"/>
            <a:ext cx="4224265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安装Cygwin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199729" y="916161"/>
            <a:ext cx="7676884" cy="37764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下载setup-x86_64.exe(64位)</a:t>
            </a:r>
            <a:endParaRPr lang="en-US" sz="1500" dirty="0"/>
          </a:p>
          <a:p>
            <a:endParaRPr lang="en-US" sz="1500" dirty="0"/>
          </a:p>
          <a:p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选择Direct Connection</a:t>
            </a:r>
            <a:endParaRPr lang="en-US" sz="1500" dirty="0"/>
          </a:p>
          <a:p>
            <a:endParaRPr lang="en-US" sz="1500" dirty="0"/>
          </a:p>
          <a:p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添加网易的镜像站</a:t>
            </a:r>
            <a:endParaRPr lang="en-US" sz="1500" dirty="0"/>
          </a:p>
          <a:p>
            <a:endParaRPr lang="en-US" sz="1500" dirty="0"/>
          </a:p>
          <a:p>
            <a:r>
              <a:rPr lang="en-US" sz="21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◉ 下载安装组件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2022-10-18T08:28:06Z</dcterms:created>
  <dcterms:modified xsi:type="dcterms:W3CDTF">2022-10-18T08:28:06Z</dcterms:modified>
</cp:coreProperties>
</file>