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image" Target="../media/image-13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image" Target="../media/image-14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image" Target="../media/image-15-2.png"/><Relationship Id="rId3" Type="http://schemas.openxmlformats.org/officeDocument/2006/relationships/image" Target="../media/image-15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image" Target="../media/image-16-2.png"/><Relationship Id="rId3" Type="http://schemas.openxmlformats.org/officeDocument/2006/relationships/image" Target="../media/image-16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sv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sv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664780"/>
            <a:ext cx="7615888" cy="117214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Redis整体分析和TCP通信</a:t>
            </a: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3287957"/>
            <a:ext cx="53492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马士兵教育 老猫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Client/Server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657763" y="1285361"/>
            <a:ext cx="5450983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请求响应模式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Server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Client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Server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657763" y="1285361"/>
            <a:ext cx="5450983" cy="2606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main()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initServer()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Client/Server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657763" y="1285361"/>
            <a:ext cx="5450983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请求响应模式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Server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Client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Client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657763" y="1285361"/>
            <a:ext cx="5450983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main()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cliConnect()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repl()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TCP通信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657763" y="1285361"/>
            <a:ext cx="5450983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Client/Server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RESP3通信协议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RESP3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657763" y="1285361"/>
            <a:ext cx="5450983" cy="2606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RESP3数据类型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协议生成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本章小结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657763" y="1285361"/>
            <a:ext cx="5450983" cy="4434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源码环境搭建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核心设计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Server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Client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目录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687442" y="1346846"/>
            <a:ext cx="5450983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源码整体分析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TCP通信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本章小结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源码整体分析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657763" y="1285361"/>
            <a:ext cx="5450983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核心设计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源码概述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核心设计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16834/127781/5aa812c39dd14710a4a36ad896bdb49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95" y="1457807"/>
            <a:ext cx="8329211" cy="25513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源码整体分析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657763" y="1285361"/>
            <a:ext cx="5450983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核心设计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源码概述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源码概述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16834/127781/3b1a41b32a6c4490b6bc187b8866a7f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74" y="1097541"/>
            <a:ext cx="8214452" cy="32469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TCP通信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657763" y="1285361"/>
            <a:ext cx="5450983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Client/Server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RESP3通信协议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Client/Server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657763" y="1285361"/>
            <a:ext cx="5450983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请求响应模式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Server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Client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请求响应模式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657763" y="1285361"/>
            <a:ext cx="5450983" cy="4069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串行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双工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原子化批量操作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发布订阅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脚本批量执行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2022-10-18T08:28:29Z</dcterms:created>
  <dcterms:modified xsi:type="dcterms:W3CDTF">2022-10-18T08:28:29Z</dcterms:modified>
</cp:coreProperties>
</file>