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21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SDS源码分析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sdshdr（Redis3）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18622/868ed102f5614b47aa5c20848a07a37f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5813" y="1259917"/>
            <a:ext cx="7161524" cy="2947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sdshdrX（Redis6）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382823" y="875348"/>
            <a:ext cx="9207014" cy="4617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根据字符串长度不同，定义了5种的SDS结构体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sdshdr5、sdshdr8、sdshdr16、sdshdr32、sdshdr64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长度分别对应，2的n次幂（2的5次幂、2的8次幂.......）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API解析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620916" y="820505"/>
            <a:ext cx="5902168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sdsnewlen：创建字符串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sdsfree：释放字符串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sdscatlen：拼接字符串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sdsMakeRoomFor：SDS扩容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字符串的三种编码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083529" y="888866"/>
            <a:ext cx="5902168" cy="4160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INT：整型数字编码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EMBSTR : 短字串编码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RAW ： 普通字串编码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设计思想和优势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84665" y="847849"/>
            <a:ext cx="7802610" cy="5349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SDS是对C字符串的增强。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根据不同的长度创建不同的sds，节省空间。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采用三种编码方式实现，便于操作和进一步节省空间。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85510" y="1071825"/>
            <a:ext cx="5450983" cy="4069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跳跃表基本思想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节点与结构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API解析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随机层数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设计思想与优势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跳跃表基本思想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18622/0977b20ae51145a9b98babb56cbefc57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28" y="1540347"/>
            <a:ext cx="8876944" cy="1916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节点与结构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跳跃表节点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跳跃表链表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zskiplistNode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3429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ele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score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*backward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节点与结构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跳跃表节点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跳跃表链表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Redis底层数据结构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18622/7330e0fa1e0e48f7bd4ec6b27bf0035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381"/>
            <a:ext cx="9144000" cy="27047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SDS概述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798338" y="1285361"/>
            <a:ext cx="7911988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SDS（Simple Dynamic String） 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简单动态字符串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是Redis用来实现字符串的一种数据结构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SDS结构体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80024" y="902538"/>
            <a:ext cx="5450983" cy="4663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sdshdr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sdshdr5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sdshdr8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sdshdr16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sdshdr32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sdshdr64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2022-10-18T08:28:47Z</dcterms:created>
  <dcterms:modified xsi:type="dcterms:W3CDTF">2022-10-18T08:28:47Z</dcterms:modified>
</cp:coreProperties>
</file>