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117214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跳跃表源码分析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马士兵教育 老猫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485510" y="1071825"/>
            <a:ext cx="5450983" cy="4069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跳跃表基本思想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节点与结构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API解析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随机层数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设计思想与优势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跳跃表基本思想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18622/0977b20ae51145a9b98babb56cbefc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28" y="1540347"/>
            <a:ext cx="8876944" cy="19168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节点与结构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跳跃表节点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跳跃表链表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zskiplistNode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402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ele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score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*backward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level[]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节点与结构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跳跃表节点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跳跃表链表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API解析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034633" y="822464"/>
            <a:ext cx="5450983" cy="4069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zslCreate：创建跳跃表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zslCreateNode：创建节点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zslInsert：插入节点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▷zslGetRank：查找排位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▷zslDelete：删除节点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随机层数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251268" y="1285361"/>
            <a:ext cx="748061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新插入的节点，调用随机算法分配层数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期望上每层按50%递减，Redis标准层晋升率为25% (ZSKIPLIST_P)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设计思想与优势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251268" y="1285361"/>
            <a:ext cx="7480610" cy="4160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以空间换时间的一种优化链表算法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兼顾链表与数组优势的数据结构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从内存占用上来说，skiplist比平衡树更少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2022-10-18T08:29:03Z</dcterms:created>
  <dcterms:modified xsi:type="dcterms:W3CDTF">2022-10-18T08:29:03Z</dcterms:modified>
</cp:coreProperties>
</file>