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image" Target="../media/image-1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image" Target="../media/image-1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image" Target="../media/image-2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svg"/><Relationship Id="rId4" Type="http://schemas.openxmlformats.org/officeDocument/2006/relationships/image" Target="../media/image-2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png"/><Relationship Id="rId3" Type="http://schemas.openxmlformats.org/officeDocument/2006/relationships/image" Target="../media/image-2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png"/><Relationship Id="rId3" Type="http://schemas.openxmlformats.org/officeDocument/2006/relationships/image" Target="../media/image-2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11721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字典的源码分析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老猫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字典的内部结构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589402" y="1329489"/>
            <a:ext cx="5450983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数组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字典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hash表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hash表节点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hash表节点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30419" y="1425195"/>
            <a:ext cx="5450983" cy="3520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*key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v：联合体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*next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hash函数和hash冲突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548385" y="1479884"/>
            <a:ext cx="5450983" cy="3520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hash算法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kv存取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hash冲突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hash算法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940367" y="1425195"/>
            <a:ext cx="7566344" cy="3520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将不同长度的字符串统一成固定长度的整数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murmurhash(2)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siphash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hash函数和hash冲突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25335" y="1479884"/>
            <a:ext cx="5450983" cy="3520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hash算法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kv存取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hash冲突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kv存取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220251" y="1507808"/>
            <a:ext cx="5450983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利用hash值计算下标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存取key和value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hash函数和hash冲突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521041" y="1479884"/>
            <a:ext cx="5450983" cy="3520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hash算法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kv存取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hash冲突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hash冲突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39007" y="1302145"/>
            <a:ext cx="5450983" cy="3520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产生原因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解决方案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完整的kv存取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API解析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737686" y="878009"/>
            <a:ext cx="6025218" cy="5212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dictCreat：创建字典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setKey：插入键值对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dictFind：查找元素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dictAdd：插入元素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dbOverwrite：修改元素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dictDelete：删除元素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渐进式rehash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681885" y="1206143"/>
            <a:ext cx="6025218" cy="3840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字典的扩容与缩容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rehash原因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rehash过程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35115" y="812052"/>
            <a:ext cx="5450983" cy="4663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字典的内部结构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Hash函数和Hash冲突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API解析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渐进式rehash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字典的遍历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设计思想与优势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字典的扩容与缩容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078380" y="891681"/>
            <a:ext cx="6025218" cy="4754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扩容的时机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缩容的时机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扩容的量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缩容的量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渐进式rehash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681885" y="1206143"/>
            <a:ext cx="6025218" cy="3840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字典的扩容与缩容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rehash原因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rehash过程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rehash原因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16834/121568/8bea8c8dcbc24d7b9f8a5201fb1d6509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96" y="1311194"/>
            <a:ext cx="7630209" cy="296599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rehash过程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681885" y="1206143"/>
            <a:ext cx="6025218" cy="3246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渐进式rehash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批量rehash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设计思想与优势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251268" y="1285361"/>
            <a:ext cx="7480610" cy="3520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字典存储：数组+单链表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数据存储的多样性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渐进式rehash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字典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967891" y="825724"/>
            <a:ext cx="7843627" cy="4937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字典又称散列表，是用来存储键值(Key-Value)对的一种数据结构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Redis主存储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hash数据类型的实现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过期时间的kv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zset中value和score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字典的内部结构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56974" y="1247456"/>
            <a:ext cx="5450983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数组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字典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hash表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hash表节点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616747" y="1028700"/>
            <a:ext cx="5450983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有限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类型相同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连续存储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定位下标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字典的内部结构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288613" y="1356834"/>
            <a:ext cx="5450983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数组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字典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hash表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hash表节点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字典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493696" y="1302145"/>
            <a:ext cx="5450983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*type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*privdata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ht[2]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rehashidx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字典的内部结构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712452" y="1397851"/>
            <a:ext cx="5450983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数组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字典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hash表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hash表节点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hash表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562058" y="1329489"/>
            <a:ext cx="5450983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**table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size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sizemask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used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2022-10-18T08:29:36Z</dcterms:created>
  <dcterms:modified xsi:type="dcterms:W3CDTF">2022-10-18T08:29:36Z</dcterms:modified>
</cp:coreProperties>
</file>