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png" ContentType="image/png"/>
  <Default Extension="gif" ContentType="image/gif"/>
  <Default Extension="m4v" ContentType="video/mp4"/>
  <Default Extension="mp4" ContentType="video/mp4"/>
  <Default Extension="svg" ContentType="image/svg+xml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Masters/slideMaster2.xml" ContentType="application/vnd.openxmlformats-officedocument.presentationml.slideMaster+xml"/>
  <Override PartName="/ppt/slides/slide2.xml" ContentType="application/vnd.openxmlformats-officedocument.presentationml.slide+xml"/>
  <Override PartName="/ppt/slideMasters/slideMaster3.xml" ContentType="application/vnd.openxmlformats-officedocument.presentationml.slideMaster+xml"/>
  <Override PartName="/ppt/slides/slide3.xml" ContentType="application/vnd.openxmlformats-officedocument.presentationml.slide+xml"/>
  <Override PartName="/ppt/slideMasters/slideMaster4.xml" ContentType="application/vnd.openxmlformats-officedocument.presentationml.slideMaster+xml"/>
  <Override PartName="/ppt/slides/slide4.xml" ContentType="application/vnd.openxmlformats-officedocument.presentationml.slide+xml"/>
  <Override PartName="/ppt/slideMasters/slideMaster5.xml" ContentType="application/vnd.openxmlformats-officedocument.presentationml.slideMaster+xml"/>
  <Override PartName="/ppt/slides/slide5.xml" ContentType="application/vnd.openxmlformats-officedocument.presentationml.slide+xml"/>
  <Override PartName="/ppt/slideMasters/slideMaster6.xml" ContentType="application/vnd.openxmlformats-officedocument.presentationml.slideMaster+xml"/>
  <Override PartName="/ppt/slides/slide6.xml" ContentType="application/vnd.openxmlformats-officedocument.presentationml.slide+xml"/>
  <Override PartName="/ppt/slideMasters/slideMaster7.xml" ContentType="application/vnd.openxmlformats-officedocument.presentationml.slideMaster+xml"/>
  <Override PartName="/ppt/slides/slide7.xml" ContentType="application/vnd.openxmlformats-officedocument.presentationml.slide+xml"/>
  <Override PartName="/ppt/slideMasters/slideMaster8.xml" ContentType="application/vnd.openxmlformats-officedocument.presentationml.slideMaster+xml"/>
  <Override PartName="/ppt/slides/slide8.xml" ContentType="application/vnd.openxmlformats-officedocument.presentationml.slide+xml"/>
  <Override PartName="/ppt/slideMasters/slideMaster9.xml" ContentType="application/vnd.openxmlformats-officedocument.presentationml.slideMaster+xml"/>
  <Override PartName="/ppt/slides/slide9.xml" ContentType="application/vnd.openxmlformats-officedocument.presentationml.slide+xml"/>
  <Override PartName="/ppt/slideMasters/slideMaster10.xml" ContentType="application/vnd.openxmlformats-officedocument.presentationml.slideMaster+xml"/>
  <Override PartName="/ppt/slides/slide10.xml" ContentType="application/vnd.openxmlformats-officedocument.presentationml.slide+xml"/>
  <Override PartName="/ppt/slideMasters/slideMaster11.xml" ContentType="application/vnd.openxmlformats-officedocument.presentationml.slideMaster+xml"/>
  <Override PartName="/ppt/slides/slide11.xml" ContentType="application/vnd.openxmlformats-officedocument.presentationml.slide+xml"/>
  <Override PartName="/ppt/slideMasters/slideMaster12.xml" ContentType="application/vnd.openxmlformats-officedocument.presentationml.slideMaster+xml"/>
  <Override PartName="/ppt/slides/slide12.xml" ContentType="application/vnd.openxmlformats-officedocument.presentationml.slide+xml"/>
  <Override PartName="/ppt/slideMasters/slideMaster13.xml" ContentType="application/vnd.openxmlformats-officedocument.presentationml.slideMaster+xml"/>
  <Override PartName="/ppt/slides/slide13.xml" ContentType="application/vnd.openxmlformats-officedocument.presentationml.slide+xml"/>
  <Override PartName="/ppt/slideMasters/slideMaster14.xml" ContentType="application/vnd.openxmlformats-officedocument.presentationml.slideMaster+xml"/>
  <Override PartName="/ppt/slides/slide14.xml" ContentType="application/vnd.openxmlformats-officedocument.presentationml.slide+xml"/>
  <Override PartName="/ppt/slideMasters/slideMaster15.xml" ContentType="application/vnd.openxmlformats-officedocument.presentationml.slideMaster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notesMasterIdLst>
    <p:notesMasterId r:id="rId17"/>
  </p:notesMasterIdLst>
  <p:sldSz cx="9144000" cy="5143500"/>
  <p:notesSz cx="5143500" cy="9144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slide" Target="slides/slide14.xml"/><Relationship Id="rId16" Type="http://schemas.openxmlformats.org/officeDocument/2006/relationships/slide" Target="slides/slide15.xml"/><Relationship Id="rId17" Type="http://schemas.openxmlformats.org/officeDocument/2006/relationships/notesMaster" Target="notesMasters/notesMaster1.xml"/><Relationship Id="rId18" Type="http://schemas.openxmlformats.org/officeDocument/2006/relationships/presProps" Target="presProps.xml"/><Relationship Id="rId19" Type="http://schemas.openxmlformats.org/officeDocument/2006/relationships/viewProps" Target="viewProps.xml"/><Relationship Id="rId20" Type="http://schemas.openxmlformats.org/officeDocument/2006/relationships/theme" Target="theme/theme1.xml"/><Relationship Id="rId21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_rels/notesSlide10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0.xml"/>
		</Relationships>
</file>

<file path=ppt/notesSlides/_rels/notesSlide1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1.xml"/>
		</Relationships>
</file>

<file path=ppt/notesSlides/_rels/notesSlide1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2.xml"/>
		</Relationships>
</file>

<file path=ppt/notesSlides/_rels/notesSlide1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3.xml"/>
		</Relationships>
</file>

<file path=ppt/notesSlides/_rels/notesSlide1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4.xml"/>
		</Relationships>
</file>

<file path=ppt/notesSlides/_rels/notesSlide1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5.xml"/>
		</Relationships>
</file>

<file path=ppt/notesSlides/_rels/notesSlide2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2.xml"/>
		</Relationships>
</file>

<file path=ppt/notesSlides/_rels/notesSlide3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3.xml"/>
		</Relationships>
</file>

<file path=ppt/notesSlides/_rels/notesSlide4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4.xml"/>
		</Relationships>
</file>

<file path=ppt/notesSlides/_rels/notesSlide5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5.xml"/>
		</Relationships>
</file>

<file path=ppt/notesSlides/_rels/notesSlide6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6.xml"/>
		</Relationships>
</file>

<file path=ppt/notesSlides/_rels/notesSlide7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7.xml"/>
		</Relationships>
</file>

<file path=ppt/notesSlides/_rels/notesSlide8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8.xml"/>
		</Relationships>
</file>

<file path=ppt/notesSlides/_rels/notesSlide9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9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-1.png"/><Relationship Id="rId2" Type="http://schemas.openxmlformats.org/officeDocument/2006/relationships/image" Target="../media/image-1-2.png"/><Relationship Id="rId3" Type="http://schemas.openxmlformats.org/officeDocument/2006/relationships/image" Target="../media/image-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0-1.png"/><Relationship Id="rId2" Type="http://schemas.openxmlformats.org/officeDocument/2006/relationships/image" Target="../media/image-10-2.png"/><Relationship Id="rId3" Type="http://schemas.openxmlformats.org/officeDocument/2006/relationships/image" Target="../media/image-10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0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1-1.png"/><Relationship Id="rId2" Type="http://schemas.openxmlformats.org/officeDocument/2006/relationships/image" Target="../media/image-11-2.png"/><Relationship Id="rId3" Type="http://schemas.openxmlformats.org/officeDocument/2006/relationships/image" Target="../media/image-11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2-1.png"/><Relationship Id="rId2" Type="http://schemas.openxmlformats.org/officeDocument/2006/relationships/image" Target="../media/image-12-2.png"/><Relationship Id="rId3" Type="http://schemas.openxmlformats.org/officeDocument/2006/relationships/image" Target="../media/image-1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3-1.png"/><Relationship Id="rId2" Type="http://schemas.openxmlformats.org/officeDocument/2006/relationships/image" Target="../media/image-13-2.png"/><Relationship Id="rId3" Type="http://schemas.openxmlformats.org/officeDocument/2006/relationships/image" Target="../media/image-1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4-1.png"/><Relationship Id="rId2" Type="http://schemas.openxmlformats.org/officeDocument/2006/relationships/image" Target="../media/image-14-2.png"/><Relationship Id="rId3" Type="http://schemas.openxmlformats.org/officeDocument/2006/relationships/image" Target="../media/image-14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4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15-1.png"/><Relationship Id="rId2" Type="http://schemas.openxmlformats.org/officeDocument/2006/relationships/image" Target="../media/image-15-2.png"/><Relationship Id="rId3" Type="http://schemas.openxmlformats.org/officeDocument/2006/relationships/image" Target="../media/image-1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5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-2-1.png"/><Relationship Id="rId2" Type="http://schemas.openxmlformats.org/officeDocument/2006/relationships/image" Target="../media/image-2-2.png"/><Relationship Id="rId3" Type="http://schemas.openxmlformats.org/officeDocument/2006/relationships/image" Target="../media/image-2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-3-1.png"/><Relationship Id="rId2" Type="http://schemas.openxmlformats.org/officeDocument/2006/relationships/image" Target="../media/image-3-2.png"/><Relationship Id="rId3" Type="http://schemas.openxmlformats.org/officeDocument/2006/relationships/image" Target="../media/image-3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3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image" Target="../media/image-4-1.png"/><Relationship Id="rId2" Type="http://schemas.openxmlformats.org/officeDocument/2006/relationships/image" Target="../media/image-4-2.png"/><Relationship Id="rId3" Type="http://schemas.openxmlformats.org/officeDocument/2006/relationships/image" Target="../media/image-4-3.svg"/><Relationship Id="rId4" Type="http://schemas.openxmlformats.org/officeDocument/2006/relationships/image" Target="../media/image-4-4.png"/><Relationship Id="rId5" Type="http://schemas.openxmlformats.org/officeDocument/2006/relationships/slideLayout" Target="../slideLayouts/slideLayout1.xml"/><Relationship Id="rId6" Type="http://schemas.openxmlformats.org/officeDocument/2006/relationships/notesSlide" Target="../notesSlides/notesSlide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image" Target="../media/image-5-1.png"/><Relationship Id="rId2" Type="http://schemas.openxmlformats.org/officeDocument/2006/relationships/image" Target="../media/image-5-2.png"/><Relationship Id="rId3" Type="http://schemas.openxmlformats.org/officeDocument/2006/relationships/image" Target="../media/image-5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5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image" Target="../media/image-6-1.png"/><Relationship Id="rId2" Type="http://schemas.openxmlformats.org/officeDocument/2006/relationships/image" Target="../media/image-6-2.png"/><Relationship Id="rId3" Type="http://schemas.openxmlformats.org/officeDocument/2006/relationships/image" Target="../media/image-6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6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image" Target="../media/image-7-1.png"/><Relationship Id="rId2" Type="http://schemas.openxmlformats.org/officeDocument/2006/relationships/image" Target="../media/image-7-2.png"/><Relationship Id="rId3" Type="http://schemas.openxmlformats.org/officeDocument/2006/relationships/image" Target="../media/image-7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image" Target="../media/image-8-1.png"/><Relationship Id="rId2" Type="http://schemas.openxmlformats.org/officeDocument/2006/relationships/image" Target="../media/image-8-2.png"/><Relationship Id="rId3" Type="http://schemas.openxmlformats.org/officeDocument/2006/relationships/image" Target="../media/image-8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8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image" Target="../media/image-9-1.png"/><Relationship Id="rId2" Type="http://schemas.openxmlformats.org/officeDocument/2006/relationships/image" Target="../media/image-9-2.png"/><Relationship Id="rId3" Type="http://schemas.openxmlformats.org/officeDocument/2006/relationships/image" Target="../media/image-9-3.sv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2d55bbbf0a794d2daff265f2a2ef259d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-2300"/>
            <a:ext cx="9144000" cy="4663887"/>
          </a:xfrm>
          <a:prstGeom prst="rect">
            <a:avLst/>
          </a:prstGeom>
        </p:spPr>
      </p:pic>
      <p:sp>
        <p:nvSpPr>
          <p:cNvPr id="3" name="Object2"/>
          <p:cNvSpPr/>
          <p:nvPr/>
        </p:nvSpPr>
        <p:spPr>
          <a:xfrm>
            <a:off x="764056" y="1664780"/>
            <a:ext cx="7615888" cy="1172147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>
              <a:lnSpc>
                <a:spcPct val="90000"/>
              </a:lnSpc>
            </a:pPr>
            <a:r>
              <a:rPr lang="en-US" sz="5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整数集合的源码分析</a:t>
            </a:r>
            <a:endParaRPr lang="en-US" sz="1500" dirty="0"/>
          </a:p>
          <a:p>
            <a:pPr>
              <a:lnSpc>
                <a:spcPct val="90000"/>
              </a:lnSpc>
            </a:pPr>
            <a:endParaRPr lang="en-US" sz="1500" dirty="0"/>
          </a:p>
        </p:txBody>
      </p:sp>
      <p:sp>
        <p:nvSpPr>
          <p:cNvPr id="4" name="Object3"/>
          <p:cNvSpPr/>
          <p:nvPr/>
        </p:nvSpPr>
        <p:spPr>
          <a:xfrm>
            <a:off x="1897380" y="3287957"/>
            <a:ext cx="5349240" cy="731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马士兵教育 老猫</a:t>
            </a:r>
            <a:endParaRPr lang="en-US" sz="1500" dirty="0"/>
          </a:p>
        </p:txBody>
      </p:sp>
      <p:pic>
        <p:nvPicPr>
          <p:cNvPr id="5" name="Object 4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0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编码升级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56974" y="1247456"/>
            <a:ext cx="5450983" cy="3886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升级原因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升级编码并添加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升级编码并添加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56974" y="1247456"/>
            <a:ext cx="5450983" cy="2971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intsetUpgradeAndAdd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设计思想与优势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251268" y="1285361"/>
            <a:ext cx="7480610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整数集合的设计思想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整数集合的优势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059857" y="741583"/>
            <a:ext cx="7480610" cy="52578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Redis对于整数更为简洁的存储和操作方式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根据encoding来确定存储大小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encoding的值直接比较，简化操作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有序集合使用二分法查找</a:t>
            </a:r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编码升级并添加，要么插入第一个，要么插入最后一个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设计思想与优势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251268" y="1285361"/>
            <a:ext cx="7480610" cy="390448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整数的存储与处理</a:t>
            </a:r>
            <a:endParaRPr lang="en-US" sz="1500" dirty="0"/>
          </a:p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有序集合的二分法查找</a:t>
            </a:r>
            <a:endParaRPr lang="en-US" sz="1500" dirty="0"/>
          </a:p>
          <a:p>
            <a:endParaRPr lang="en-US" sz="1500" dirty="0"/>
          </a:p>
          <a:p>
            <a:r>
              <a:rPr lang="en-US" sz="27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编码升级并添加，要么插入第一个，要么插入最后一个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优势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1176129" y="860627"/>
            <a:ext cx="7658349" cy="41605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对于整数的简单高效的操作方式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占用空间更节省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使用灵活，升级随意，但不能降级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2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01168"/>
            <a:ext cx="5668627" cy="78638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3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目录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35115" y="812052"/>
            <a:ext cx="5450983" cy="3794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存储结构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API解析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编码升级</a:t>
            </a:r>
            <a:endParaRPr lang="en-US" sz="1500" dirty="0"/>
          </a:p>
          <a:p>
            <a:r>
              <a:rPr lang="en-US" sz="30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设计思想和优势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3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存储结构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56974" y="1247456"/>
            <a:ext cx="5450983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存储结构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相关字段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4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存储结构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056184" y="1138078"/>
            <a:ext cx="5450983" cy="265176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有序的、存储整型数据的结构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  <p:pic>
        <p:nvPicPr>
          <p:cNvPr id="6" name="Object 5" descr="https://fynotefile.oss-cn-zhangjiakou.aliyuncs.com/fynote/fyfile/16834/124080/9dc8d57723514784aeddf772afefc2fc.png">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3588" y="2204337"/>
            <a:ext cx="8135907" cy="141056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5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存储结构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56974" y="1247456"/>
            <a:ext cx="5450983" cy="29260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存储结构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相关字段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6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相关字段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56974" y="1247456"/>
            <a:ext cx="5450983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encoding：编码类型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 </a:t>
            </a:r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length：元素个数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element[]：元素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7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API解析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56974" y="1247456"/>
            <a:ext cx="5450983" cy="384048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intsetFind：查询元素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intsetAdd：添加元素</a:t>
            </a:r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intsetRemove：删除元素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8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编码升级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56974" y="1247456"/>
            <a:ext cx="5450983" cy="38862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</a:t>
            </a:r>
            <a:r>
              <a:rPr lang="en-US" sz="3000" b="1" dirty="0">
                <a:solidFill>
                  <a:srgbClr val="C21401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升级原因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▷ 升级编码并添加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9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1" descr="https://fynotefile.oss-cn-zhangjiakou.aliyuncs.com/fynote/fyfile/392/1/9b33dd61b6d545a1b5c968269a9b6275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3724275"/>
            <a:ext cx="9144000" cy="1419225"/>
          </a:xfrm>
          <a:prstGeom prst="rect">
            <a:avLst/>
          </a:prstGeom>
        </p:spPr>
      </p:pic>
      <p:pic>
        <p:nvPicPr>
          <p:cNvPr id="3" name="Object 2" descr="https://fynotefile.oss-cn-zhangjiakou.aliyuncs.com/fynote/fyfile/3/1/09a55c53ed2b4a4d9ff43893669e9072.svg">    </p:cNvPr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85060" y="127621"/>
            <a:ext cx="1346548" cy="351232"/>
          </a:xfrm>
          <a:prstGeom prst="rect">
            <a:avLst/>
          </a:prstGeom>
        </p:spPr>
      </p:pic>
      <p:sp>
        <p:nvSpPr>
          <p:cNvPr id="4" name="Object3"/>
          <p:cNvSpPr/>
          <p:nvPr/>
        </p:nvSpPr>
        <p:spPr>
          <a:xfrm>
            <a:off x="1737686" y="246888"/>
            <a:ext cx="5668627" cy="841248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/>
            <a:r>
              <a:rPr lang="en-US" sz="3600" b="1" dirty="0">
                <a:solidFill>
                  <a:srgbClr val="333333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升级原因</a:t>
            </a:r>
            <a:endParaRPr lang="en-US" sz="1500" dirty="0"/>
          </a:p>
        </p:txBody>
      </p:sp>
      <p:sp>
        <p:nvSpPr>
          <p:cNvPr id="5" name="Object4"/>
          <p:cNvSpPr/>
          <p:nvPr/>
        </p:nvSpPr>
        <p:spPr>
          <a:xfrm>
            <a:off x="2356974" y="1247456"/>
            <a:ext cx="5450983" cy="329184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r>
              <a:rPr lang="en-US" sz="3000" b="1" dirty="0">
                <a:solidFill>
                  <a:srgbClr val="000000"/>
                </a:solidFill>
                <a:latin typeface="Microsoft Yahei" pitchFamily="34" charset="0"/>
                <a:ea typeface="Microsoft Yahei" pitchFamily="34" charset="-122"/>
                <a:cs typeface="Microsoft Yahei" pitchFamily="34" charset="-120"/>
              </a:rPr>
              <a:t>元素值编码大于intset编码</a:t>
            </a:r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  <a:p>
            <a:endParaRPr lang="en-US" sz="15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15</Slides>
  <Notes>15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18" baseType="lpstr">
      <vt:lpstr>Arial</vt:lpstr>
      <vt:lpstr>Calibri</vt:lpstr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2022-10-18T08:29:49Z</dcterms:created>
  <dcterms:modified xsi:type="dcterms:W3CDTF">2022-10-18T08:29:49Z</dcterms:modified>
</cp:coreProperties>
</file>