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11721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快速列表的源码分析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老猫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quicklistEntry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02337" y="1511976"/>
            <a:ext cx="5259572" cy="5760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ziplist中的节点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数据结构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相关字段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数据存储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62058" y="1220111"/>
            <a:ext cx="5450983" cy="4754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quicklistNode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quicklistEntry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quicklistIter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quicklistIter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02337" y="1511976"/>
            <a:ext cx="5259572" cy="5760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元素迭代器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数据结构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相关字段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压缩与解压缩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70646" y="1370506"/>
            <a:ext cx="5450983" cy="3566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压缩算法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压缩函数与解压缩函数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压缩算法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70646" y="1370506"/>
            <a:ext cx="5450983" cy="3566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quicklistLZF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压缩算法：LZF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压缩与解压缩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70646" y="1370506"/>
            <a:ext cx="5450983" cy="3566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压缩算法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压缩函数与解压缩函数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压缩函数与解压缩函数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70646" y="1370506"/>
            <a:ext cx="5450983" cy="3566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lzf_compress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lzf_decompress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API解析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317883" y="1088136"/>
            <a:ext cx="7064309" cy="6428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quicklistCreate：创建快速列表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quicklistPush：添加元素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_quicklistNodeAllowInsert：是否允许插入节点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quicklistDelEntry：删除元素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quicklistPop：弹出元素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quicklistNext：指向的下一个元素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设计思想与优势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251268" y="1285361"/>
            <a:ext cx="7480610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将一个长ziplist拆分为多个短的ziplist</a:t>
            </a:r>
            <a:endParaRPr lang="en-US" sz="1500" dirty="0"/>
          </a:p>
          <a:p>
            <a:endParaRPr lang="en-US" sz="1500" dirty="0"/>
          </a:p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压缩中间节点，LZF无损压缩进一步的节省空间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quicklistEntry可以直接访问到数据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35115" y="812052"/>
            <a:ext cx="5450983" cy="3794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数据存储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压缩与解压缩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API解析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设计思想与优势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数据存储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62058" y="1220111"/>
            <a:ext cx="5450983" cy="4754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quicklist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quicklistNode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quicklistEntry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quicklistIter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quicklist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531608" y="1088136"/>
            <a:ext cx="7228376" cy="5440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快速列表是List的底层实现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快速列表(quicklist)是一个双向链表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链表中的每个节点是一个ziplist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quicklist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25146/057a3c09f29844328e74989648aa45a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100" y="1088136"/>
            <a:ext cx="6182061" cy="37320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quicklist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158605" y="1511976"/>
            <a:ext cx="4534943" cy="5166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数据结构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相关字段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数据存储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62058" y="1220111"/>
            <a:ext cx="5450983" cy="4754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quicklistNode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quicklistEntry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quicklistIter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quicklistNode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02337" y="1511976"/>
            <a:ext cx="5259572" cy="5760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quicklist中的节点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数据结构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相关字段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数据存储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62058" y="1220111"/>
            <a:ext cx="5450983" cy="4754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quicklistNode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quicklistEntry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quicklistIter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2022-10-18T08:30:06Z</dcterms:created>
  <dcterms:modified xsi:type="dcterms:W3CDTF">2022-10-18T08:30:06Z</dcterms:modified>
</cp:coreProperties>
</file>