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image" Target="../media/image-1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21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Stream的源码分析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23640" y="1257300"/>
            <a:ext cx="5450983" cy="4846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Rax树的存储特点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</a:t>
            </a:r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对Tire树的优化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5148/87fd15f111ff4524948f9ddf57a29b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228" y="941699"/>
            <a:ext cx="6007543" cy="40602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Rax树数据结构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23640" y="1257300"/>
            <a:ext cx="5450983" cy="4846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Rax树概念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Rax树相关结构体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Rax树相关结构体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44905" y="717933"/>
            <a:ext cx="7849447" cy="571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rax：Rax树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raxNode：树节点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raxStack：存储从根节点到当前节点的路径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raxIterator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：用于遍历Rax树中所有的kv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stream数据结构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74423" y="1003935"/>
            <a:ext cx="7849447" cy="5440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stream相关结构体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消息存储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streamIterator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stream数据结构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5148/27ad0a12cca64beca50326aa07bdf1d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56" y="919366"/>
            <a:ext cx="8340466" cy="39266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stream相关结构体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24041" y="1042416"/>
            <a:ext cx="8319959" cy="5897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streamID：消息ID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stream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：以消息ID为key，以listpack为value的Rax树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streamCG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：消费组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streamConsumer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：消费者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streamNACK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：未确认消息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stream数据结构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74423" y="1003935"/>
            <a:ext cx="7849447" cy="5440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stream相关结构体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消息存储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streamIterator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消息存储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74423" y="1003935"/>
            <a:ext cx="7849447" cy="5440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listpack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master entry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消息域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stream数据结构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74423" y="1003935"/>
            <a:ext cx="7849447" cy="5440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stream相关结构体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消息存储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streamIterator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35115" y="812052"/>
            <a:ext cx="5450983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Listpack数据结构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Rax树数据结构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Stream数据结构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Listpack的实现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设计思想和优势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streamIterator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74423" y="1003935"/>
            <a:ext cx="7849447" cy="4846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迭代器，用于消息遍历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属性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Listpack的实现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74423" y="1003935"/>
            <a:ext cx="7849447" cy="5120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lpNew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lpInsert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获得entry的地址指针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设计思想与优势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74423" y="1003935"/>
            <a:ext cx="7849447" cy="5669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Listpack是连续存储空间使用的升级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Rax树是trie树的升级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Stream以消息ID为key，以listpack为Value的Rax树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Listpack数据结构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35115" y="812052"/>
            <a:ext cx="5450983" cy="4160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Stream概述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Listpack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节点Entry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Stream概述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5148/0d295049883d44159741521f737c00a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11" y="1042416"/>
            <a:ext cx="6711108" cy="3750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Listpack数据结构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35115" y="812052"/>
            <a:ext cx="5450983" cy="4160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Stream概述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Listpack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节点Entry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Listpack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35115" y="812052"/>
            <a:ext cx="5450983" cy="4160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紧凑列表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将字符串列表序列化存储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连续的存储空间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Listpack数据结构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35115" y="812052"/>
            <a:ext cx="5450983" cy="4160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Stream概述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Listpack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节点Entry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节点Entry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23640" y="1257300"/>
            <a:ext cx="5450983" cy="3886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数据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元素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属性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Rax树数据结构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23640" y="1257300"/>
            <a:ext cx="5450983" cy="4846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Rax树概念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Rax树相关结构体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2022-10-18T08:30:20Z</dcterms:created>
  <dcterms:modified xsi:type="dcterms:W3CDTF">2022-10-18T08:30:20Z</dcterms:modified>
</cp:coreProperties>
</file>