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comments+xml" PartName="/ppt/comments/comment2.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 id="214748366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Lst>
  <p:sldSz cy="6858000" cx="12192000"/>
  <p:notesSz cx="6858000" cy="9144000"/>
  <p:embeddedFontLst>
    <p:embeddedFont>
      <p:font typeface="Montserrat SemiBold"/>
      <p:regular r:id="rId28"/>
      <p:bold r:id="rId29"/>
      <p:italic r:id="rId30"/>
      <p:boldItalic r:id="rId31"/>
    </p:embeddedFont>
    <p:embeddedFont>
      <p:font typeface="Gill Sans"/>
      <p:regular r:id="rId32"/>
      <p:bold r:id="rId33"/>
    </p:embeddedFont>
    <p:embeddedFont>
      <p:font typeface="Open Sans"/>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38" roundtripDataSignature="AMtx7mjPlcY2pEGEYMMDpJHs8jjFTLTDFQ=="/>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2" name="Hannah Boyd"/>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font" Target="fonts/MontserratSemiBold-regular.fntdata"/><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font" Target="fonts/MontserratSemiBold-bold.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MontserratSemiBold-boldItalic.fntdata"/><Relationship Id="rId30" Type="http://schemas.openxmlformats.org/officeDocument/2006/relationships/font" Target="fonts/MontserratSemiBold-italic.fntdata"/><Relationship Id="rId11" Type="http://schemas.openxmlformats.org/officeDocument/2006/relationships/slide" Target="slides/slide5.xml"/><Relationship Id="rId33" Type="http://schemas.openxmlformats.org/officeDocument/2006/relationships/font" Target="fonts/GillSans-bold.fntdata"/><Relationship Id="rId10" Type="http://schemas.openxmlformats.org/officeDocument/2006/relationships/slide" Target="slides/slide4.xml"/><Relationship Id="rId32" Type="http://schemas.openxmlformats.org/officeDocument/2006/relationships/font" Target="fonts/GillSans-regular.fntdata"/><Relationship Id="rId13" Type="http://schemas.openxmlformats.org/officeDocument/2006/relationships/slide" Target="slides/slide7.xml"/><Relationship Id="rId35" Type="http://schemas.openxmlformats.org/officeDocument/2006/relationships/font" Target="fonts/OpenSans-bold.fntdata"/><Relationship Id="rId12" Type="http://schemas.openxmlformats.org/officeDocument/2006/relationships/slide" Target="slides/slide6.xml"/><Relationship Id="rId34" Type="http://schemas.openxmlformats.org/officeDocument/2006/relationships/font" Target="fonts/OpenSans-regular.fntdata"/><Relationship Id="rId15" Type="http://schemas.openxmlformats.org/officeDocument/2006/relationships/slide" Target="slides/slide9.xml"/><Relationship Id="rId37" Type="http://schemas.openxmlformats.org/officeDocument/2006/relationships/font" Target="fonts/OpenSans-boldItalic.fntdata"/><Relationship Id="rId14" Type="http://schemas.openxmlformats.org/officeDocument/2006/relationships/slide" Target="slides/slide8.xml"/><Relationship Id="rId36" Type="http://schemas.openxmlformats.org/officeDocument/2006/relationships/font" Target="fonts/OpenSans-italic.fntdata"/><Relationship Id="rId17" Type="http://schemas.openxmlformats.org/officeDocument/2006/relationships/slide" Target="slides/slide11.xml"/><Relationship Id="rId16" Type="http://schemas.openxmlformats.org/officeDocument/2006/relationships/slide" Target="slides/slide10.xml"/><Relationship Id="rId38" Type="http://customschemas.google.com/relationships/presentationmetadata" Target="metadata"/><Relationship Id="rId19" Type="http://schemas.openxmlformats.org/officeDocument/2006/relationships/slide" Target="slides/slide13.xml"/><Relationship Id="rId18" Type="http://schemas.openxmlformats.org/officeDocument/2006/relationships/slide" Target="slides/slide12.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4-10-22T22:51:35.985">
    <p:pos x="6000" y="0"/>
    <p:text>Delete this one? said to summarize what we were doing in 1 or 2 slides</p:text>
    <p:extLst>
      <p:ext uri="{C676402C-5697-4E1C-873F-D02D1690AC5C}">
        <p15:threadingInfo timeZoneBias="0"/>
      </p:ext>
      <p:ext uri="http://customooxmlschemas.google.com/">
        <go:slidesCustomData xmlns:go="http://customooxmlschemas.google.com/" commentPostId="AAABXqrN9z0"/>
      </p:ext>
    </p:extLst>
  </p:cm>
</p:cmLst>
</file>

<file path=ppt/comments/comment2.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2" dt="2024-10-22T22:52:08.053">
    <p:pos x="6000" y="0"/>
    <p:text>Delete this one?</p:text>
    <p:extLst>
      <p:ext uri="{C676402C-5697-4E1C-873F-D02D1690AC5C}">
        <p15:threadingInfo timeZoneBias="0"/>
      </p:ext>
      <p:ext uri="http://customooxmlschemas.google.com/">
        <go:slidesCustomData xmlns:go="http://customooxmlschemas.google.com/" commentPostId="AAABXqrN9z4"/>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7" name="Google Shape;117;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8" name="Google Shape;118;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8" name="Google Shape;238;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4" name="Google Shape;244;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0" name="Google Shape;250;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6" name="Google Shape;256;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2" name="Google Shape;262;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8" name="Google Shape;268;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30db0728009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30db0728009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8" name="Google Shape;278;g30db0728009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2a4568710df_0_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2a4568710df_0_1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6" name="Google Shape;286;g2a4568710df_0_1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2a4568710df_0_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2a4568710df_0_2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5" name="Google Shape;295;g2a4568710df_0_2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2a4568710df_0_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2a4568710df_0_3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4" name="Google Shape;304;g2a4568710df_0_3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4" name="Google Shape;124;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solidFill>
                <a:schemeClr val="dk1"/>
              </a:solidFill>
            </a:endParaRPr>
          </a:p>
        </p:txBody>
      </p:sp>
      <p:sp>
        <p:nvSpPr>
          <p:cNvPr id="125" name="Google Shape;125;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3" name="Google Shape;313;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9" name="Google Shape;319;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1" name="Google Shape;141;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2" name="Google Shape;142;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6" name="Google Shape;196;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7" name="Google Shape;197;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3" name="Google Shape;203;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2a4568710df_0_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2a4568710df_0_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1" name="Google Shape;211;g2a4568710df_0_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2a4568710df_0_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2a4568710df_0_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9" name="Google Shape;219;g2a4568710df_0_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5" name="Google Shape;225;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6" name="Google Shape;226;p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2" name="Google Shape;232;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8" name="Shape 18"/>
        <p:cNvGrpSpPr/>
        <p:nvPr/>
      </p:nvGrpSpPr>
      <p:grpSpPr>
        <a:xfrm>
          <a:off x="0" y="0"/>
          <a:ext cx="0" cy="0"/>
          <a:chOff x="0" y="0"/>
          <a:chExt cx="0" cy="0"/>
        </a:xfrm>
      </p:grpSpPr>
      <p:sp>
        <p:nvSpPr>
          <p:cNvPr id="19" name="Google Shape;19;p17"/>
          <p:cNvSpPr/>
          <p:nvPr/>
        </p:nvSpPr>
        <p:spPr>
          <a:xfrm>
            <a:off x="446534" y="3085765"/>
            <a:ext cx="11262866" cy="33048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17"/>
          <p:cNvSpPr txBox="1"/>
          <p:nvPr>
            <p:ph type="ctrTitle"/>
          </p:nvPr>
        </p:nvSpPr>
        <p:spPr>
          <a:xfrm>
            <a:off x="581191" y="1020431"/>
            <a:ext cx="10993549" cy="1475013"/>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3600"/>
              <a:buFont typeface="Gill Sans"/>
              <a:buNone/>
              <a:defRPr sz="3600">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17"/>
          <p:cNvSpPr txBox="1"/>
          <p:nvPr>
            <p:ph idx="1" type="subTitle"/>
          </p:nvPr>
        </p:nvSpPr>
        <p:spPr>
          <a:xfrm>
            <a:off x="581194" y="2495445"/>
            <a:ext cx="10993546" cy="590321"/>
          </a:xfrm>
          <a:prstGeom prst="rect">
            <a:avLst/>
          </a:prstGeom>
          <a:noFill/>
          <a:ln>
            <a:noFill/>
          </a:ln>
        </p:spPr>
        <p:txBody>
          <a:bodyPr anchorCtr="0" anchor="t" bIns="45700" lIns="91425" spcFirstLastPara="1" rIns="91425" wrap="square" tIns="45700">
            <a:normAutofit/>
          </a:bodyPr>
          <a:lstStyle>
            <a:lvl1pPr lvl="0" algn="l">
              <a:spcBef>
                <a:spcPts val="320"/>
              </a:spcBef>
              <a:spcAft>
                <a:spcPts val="0"/>
              </a:spcAft>
              <a:buSzPts val="1472"/>
              <a:buNone/>
              <a:defRPr sz="1600" cap="none">
                <a:solidFill>
                  <a:schemeClr val="accent2"/>
                </a:solidFill>
              </a:defRPr>
            </a:lvl1pPr>
            <a:lvl2pPr lvl="1" algn="ctr">
              <a:spcBef>
                <a:spcPts val="600"/>
              </a:spcBef>
              <a:spcAft>
                <a:spcPts val="0"/>
              </a:spcAft>
              <a:buSzPts val="1472"/>
              <a:buNone/>
              <a:defRPr>
                <a:solidFill>
                  <a:srgbClr val="888888"/>
                </a:solidFill>
              </a:defRPr>
            </a:lvl2pPr>
            <a:lvl3pPr lvl="2" algn="ctr">
              <a:spcBef>
                <a:spcPts val="600"/>
              </a:spcBef>
              <a:spcAft>
                <a:spcPts val="0"/>
              </a:spcAft>
              <a:buSzPts val="1288"/>
              <a:buNone/>
              <a:defRPr>
                <a:solidFill>
                  <a:srgbClr val="888888"/>
                </a:solidFill>
              </a:defRPr>
            </a:lvl3pPr>
            <a:lvl4pPr lvl="3" algn="ctr">
              <a:spcBef>
                <a:spcPts val="600"/>
              </a:spcBef>
              <a:spcAft>
                <a:spcPts val="0"/>
              </a:spcAft>
              <a:buSzPts val="1104"/>
              <a:buNone/>
              <a:defRPr>
                <a:solidFill>
                  <a:srgbClr val="888888"/>
                </a:solidFill>
              </a:defRPr>
            </a:lvl4pPr>
            <a:lvl5pPr lvl="4" algn="ctr">
              <a:spcBef>
                <a:spcPts val="600"/>
              </a:spcBef>
              <a:spcAft>
                <a:spcPts val="0"/>
              </a:spcAft>
              <a:buSzPts val="1104"/>
              <a:buNone/>
              <a:defRPr>
                <a:solidFill>
                  <a:srgbClr val="888888"/>
                </a:solidFill>
              </a:defRPr>
            </a:lvl5pPr>
            <a:lvl6pPr lvl="5" algn="ctr">
              <a:spcBef>
                <a:spcPts val="600"/>
              </a:spcBef>
              <a:spcAft>
                <a:spcPts val="0"/>
              </a:spcAft>
              <a:buSzPts val="1104"/>
              <a:buNone/>
              <a:defRPr>
                <a:solidFill>
                  <a:srgbClr val="888888"/>
                </a:solidFill>
              </a:defRPr>
            </a:lvl6pPr>
            <a:lvl7pPr lvl="6" algn="ctr">
              <a:spcBef>
                <a:spcPts val="600"/>
              </a:spcBef>
              <a:spcAft>
                <a:spcPts val="0"/>
              </a:spcAft>
              <a:buSzPts val="1104"/>
              <a:buNone/>
              <a:defRPr>
                <a:solidFill>
                  <a:srgbClr val="888888"/>
                </a:solidFill>
              </a:defRPr>
            </a:lvl7pPr>
            <a:lvl8pPr lvl="7" algn="ctr">
              <a:spcBef>
                <a:spcPts val="600"/>
              </a:spcBef>
              <a:spcAft>
                <a:spcPts val="0"/>
              </a:spcAft>
              <a:buSzPts val="1104"/>
              <a:buNone/>
              <a:defRPr>
                <a:solidFill>
                  <a:srgbClr val="888888"/>
                </a:solidFill>
              </a:defRPr>
            </a:lvl8pPr>
            <a:lvl9pPr lvl="8" algn="ctr">
              <a:spcBef>
                <a:spcPts val="600"/>
              </a:spcBef>
              <a:spcAft>
                <a:spcPts val="600"/>
              </a:spcAft>
              <a:buSzPts val="1104"/>
              <a:buNone/>
              <a:defRPr>
                <a:solidFill>
                  <a:srgbClr val="888888"/>
                </a:solidFill>
              </a:defRPr>
            </a:lvl9pPr>
          </a:lstStyle>
          <a:p/>
        </p:txBody>
      </p:sp>
      <p:sp>
        <p:nvSpPr>
          <p:cNvPr id="22" name="Google Shape;22;p17"/>
          <p:cNvSpPr txBox="1"/>
          <p:nvPr>
            <p:ph idx="10" type="dt"/>
          </p:nvPr>
        </p:nvSpPr>
        <p:spPr>
          <a:xfrm>
            <a:off x="7605951" y="5956137"/>
            <a:ext cx="28448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solidFill>
                  <a:srgbClr val="9F276A"/>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17"/>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rgbClr val="9F276A"/>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17"/>
          <p:cNvSpPr txBox="1"/>
          <p:nvPr>
            <p:ph idx="12" type="sldNum"/>
          </p:nvPr>
        </p:nvSpPr>
        <p:spPr>
          <a:xfrm>
            <a:off x="10558300" y="5956137"/>
            <a:ext cx="101644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900" u="none" cap="none" strike="noStrike">
                <a:solidFill>
                  <a:srgbClr val="9F276A"/>
                </a:solidFill>
                <a:latin typeface="Gill Sans"/>
                <a:ea typeface="Gill Sans"/>
                <a:cs typeface="Gill Sans"/>
                <a:sym typeface="Gill Sans"/>
              </a:defRPr>
            </a:lvl1pPr>
            <a:lvl2pPr indent="0" lvl="1" marL="0" algn="r">
              <a:spcBef>
                <a:spcPts val="0"/>
              </a:spcBef>
              <a:buNone/>
              <a:defRPr b="0" i="0" sz="900" u="none" cap="none" strike="noStrike">
                <a:solidFill>
                  <a:srgbClr val="9F276A"/>
                </a:solidFill>
                <a:latin typeface="Gill Sans"/>
                <a:ea typeface="Gill Sans"/>
                <a:cs typeface="Gill Sans"/>
                <a:sym typeface="Gill Sans"/>
              </a:defRPr>
            </a:lvl2pPr>
            <a:lvl3pPr indent="0" lvl="2" marL="0" algn="r">
              <a:spcBef>
                <a:spcPts val="0"/>
              </a:spcBef>
              <a:buNone/>
              <a:defRPr b="0" i="0" sz="900" u="none" cap="none" strike="noStrike">
                <a:solidFill>
                  <a:srgbClr val="9F276A"/>
                </a:solidFill>
                <a:latin typeface="Gill Sans"/>
                <a:ea typeface="Gill Sans"/>
                <a:cs typeface="Gill Sans"/>
                <a:sym typeface="Gill Sans"/>
              </a:defRPr>
            </a:lvl3pPr>
            <a:lvl4pPr indent="0" lvl="3" marL="0" algn="r">
              <a:spcBef>
                <a:spcPts val="0"/>
              </a:spcBef>
              <a:buNone/>
              <a:defRPr b="0" i="0" sz="900" u="none" cap="none" strike="noStrike">
                <a:solidFill>
                  <a:srgbClr val="9F276A"/>
                </a:solidFill>
                <a:latin typeface="Gill Sans"/>
                <a:ea typeface="Gill Sans"/>
                <a:cs typeface="Gill Sans"/>
                <a:sym typeface="Gill Sans"/>
              </a:defRPr>
            </a:lvl4pPr>
            <a:lvl5pPr indent="0" lvl="4" marL="0" algn="r">
              <a:spcBef>
                <a:spcPts val="0"/>
              </a:spcBef>
              <a:buNone/>
              <a:defRPr b="0" i="0" sz="900" u="none" cap="none" strike="noStrike">
                <a:solidFill>
                  <a:srgbClr val="9F276A"/>
                </a:solidFill>
                <a:latin typeface="Gill Sans"/>
                <a:ea typeface="Gill Sans"/>
                <a:cs typeface="Gill Sans"/>
                <a:sym typeface="Gill Sans"/>
              </a:defRPr>
            </a:lvl5pPr>
            <a:lvl6pPr indent="0" lvl="5" marL="0" algn="r">
              <a:spcBef>
                <a:spcPts val="0"/>
              </a:spcBef>
              <a:buNone/>
              <a:defRPr b="0" i="0" sz="900" u="none" cap="none" strike="noStrike">
                <a:solidFill>
                  <a:srgbClr val="9F276A"/>
                </a:solidFill>
                <a:latin typeface="Gill Sans"/>
                <a:ea typeface="Gill Sans"/>
                <a:cs typeface="Gill Sans"/>
                <a:sym typeface="Gill Sans"/>
              </a:defRPr>
            </a:lvl6pPr>
            <a:lvl7pPr indent="0" lvl="6" marL="0" algn="r">
              <a:spcBef>
                <a:spcPts val="0"/>
              </a:spcBef>
              <a:buNone/>
              <a:defRPr b="0" i="0" sz="900" u="none" cap="none" strike="noStrike">
                <a:solidFill>
                  <a:srgbClr val="9F276A"/>
                </a:solidFill>
                <a:latin typeface="Gill Sans"/>
                <a:ea typeface="Gill Sans"/>
                <a:cs typeface="Gill Sans"/>
                <a:sym typeface="Gill Sans"/>
              </a:defRPr>
            </a:lvl7pPr>
            <a:lvl8pPr indent="0" lvl="7" marL="0" algn="r">
              <a:spcBef>
                <a:spcPts val="0"/>
              </a:spcBef>
              <a:buNone/>
              <a:defRPr b="0" i="0" sz="900" u="none" cap="none" strike="noStrike">
                <a:solidFill>
                  <a:srgbClr val="9F276A"/>
                </a:solidFill>
                <a:latin typeface="Gill Sans"/>
                <a:ea typeface="Gill Sans"/>
                <a:cs typeface="Gill Sans"/>
                <a:sym typeface="Gill Sans"/>
              </a:defRPr>
            </a:lvl8pPr>
            <a:lvl9pPr indent="0" lvl="8" marL="0" algn="r">
              <a:spcBef>
                <a:spcPts val="0"/>
              </a:spcBef>
              <a:buNone/>
              <a:defRPr b="0" i="0" sz="900" u="none" cap="none" strike="noStrike">
                <a:solidFill>
                  <a:srgbClr val="9F276A"/>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8" name="Shape 78"/>
        <p:cNvGrpSpPr/>
        <p:nvPr/>
      </p:nvGrpSpPr>
      <p:grpSpPr>
        <a:xfrm>
          <a:off x="0" y="0"/>
          <a:ext cx="0" cy="0"/>
          <a:chOff x="0" y="0"/>
          <a:chExt cx="0" cy="0"/>
        </a:xfrm>
      </p:grpSpPr>
      <p:sp>
        <p:nvSpPr>
          <p:cNvPr id="79" name="Google Shape;79;p28"/>
          <p:cNvSpPr txBox="1"/>
          <p:nvPr>
            <p:ph type="title"/>
          </p:nvPr>
        </p:nvSpPr>
        <p:spPr>
          <a:xfrm>
            <a:off x="581193" y="4693389"/>
            <a:ext cx="11029616"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2400"/>
              <a:buFont typeface="Gill Sans"/>
              <a:buNone/>
              <a:defRPr b="0" sz="2400">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28"/>
          <p:cNvSpPr/>
          <p:nvPr>
            <p:ph idx="2" type="pic"/>
          </p:nvPr>
        </p:nvSpPr>
        <p:spPr>
          <a:xfrm>
            <a:off x="447817" y="599725"/>
            <a:ext cx="11290859" cy="3557252"/>
          </a:xfrm>
          <a:prstGeom prst="rect">
            <a:avLst/>
          </a:prstGeom>
          <a:noFill/>
          <a:ln>
            <a:noFill/>
          </a:ln>
        </p:spPr>
      </p:sp>
      <p:sp>
        <p:nvSpPr>
          <p:cNvPr id="81" name="Google Shape;81;p28"/>
          <p:cNvSpPr txBox="1"/>
          <p:nvPr>
            <p:ph idx="1" type="body"/>
          </p:nvPr>
        </p:nvSpPr>
        <p:spPr>
          <a:xfrm>
            <a:off x="581192" y="5260127"/>
            <a:ext cx="11029617" cy="598671"/>
          </a:xfrm>
          <a:prstGeom prst="rect">
            <a:avLst/>
          </a:prstGeom>
          <a:noFill/>
          <a:ln>
            <a:noFill/>
          </a:ln>
        </p:spPr>
        <p:txBody>
          <a:bodyPr anchorCtr="0" anchor="ctr" bIns="45700" lIns="91425" spcFirstLastPara="1" rIns="91425" wrap="square" tIns="45700">
            <a:normAutofit/>
          </a:bodyPr>
          <a:lstStyle>
            <a:lvl1pPr indent="-228600" lvl="0" marL="457200" algn="l">
              <a:spcBef>
                <a:spcPts val="240"/>
              </a:spcBef>
              <a:spcAft>
                <a:spcPts val="0"/>
              </a:spcAft>
              <a:buSzPts val="1104"/>
              <a:buNone/>
              <a:defRPr sz="1200"/>
            </a:lvl1pPr>
            <a:lvl2pPr indent="-228600" lvl="1" marL="914400" algn="l">
              <a:spcBef>
                <a:spcPts val="600"/>
              </a:spcBef>
              <a:spcAft>
                <a:spcPts val="0"/>
              </a:spcAft>
              <a:buSzPts val="1104"/>
              <a:buNone/>
              <a:defRPr sz="1200"/>
            </a:lvl2pPr>
            <a:lvl3pPr indent="-228600" lvl="2" marL="1371600" algn="l">
              <a:spcBef>
                <a:spcPts val="600"/>
              </a:spcBef>
              <a:spcAft>
                <a:spcPts val="0"/>
              </a:spcAft>
              <a:buSzPts val="920"/>
              <a:buNone/>
              <a:defRPr sz="1000"/>
            </a:lvl3pPr>
            <a:lvl4pPr indent="-228600" lvl="3" marL="1828800" algn="l">
              <a:spcBef>
                <a:spcPts val="600"/>
              </a:spcBef>
              <a:spcAft>
                <a:spcPts val="0"/>
              </a:spcAft>
              <a:buSzPts val="828"/>
              <a:buNone/>
              <a:defRPr sz="900"/>
            </a:lvl4pPr>
            <a:lvl5pPr indent="-228600" lvl="4" marL="2286000" algn="l">
              <a:spcBef>
                <a:spcPts val="600"/>
              </a:spcBef>
              <a:spcAft>
                <a:spcPts val="0"/>
              </a:spcAft>
              <a:buSzPts val="828"/>
              <a:buNone/>
              <a:defRPr sz="900"/>
            </a:lvl5pPr>
            <a:lvl6pPr indent="-228600" lvl="5" marL="2743200" algn="l">
              <a:spcBef>
                <a:spcPts val="600"/>
              </a:spcBef>
              <a:spcAft>
                <a:spcPts val="0"/>
              </a:spcAft>
              <a:buSzPts val="828"/>
              <a:buNone/>
              <a:defRPr sz="900"/>
            </a:lvl6pPr>
            <a:lvl7pPr indent="-228600" lvl="6" marL="3200400" algn="l">
              <a:spcBef>
                <a:spcPts val="600"/>
              </a:spcBef>
              <a:spcAft>
                <a:spcPts val="0"/>
              </a:spcAft>
              <a:buSzPts val="828"/>
              <a:buNone/>
              <a:defRPr sz="900"/>
            </a:lvl7pPr>
            <a:lvl8pPr indent="-228600" lvl="7" marL="3657600" algn="l">
              <a:spcBef>
                <a:spcPts val="600"/>
              </a:spcBef>
              <a:spcAft>
                <a:spcPts val="0"/>
              </a:spcAft>
              <a:buSzPts val="828"/>
              <a:buNone/>
              <a:defRPr sz="900"/>
            </a:lvl8pPr>
            <a:lvl9pPr indent="-228600" lvl="8" marL="4114800" algn="l">
              <a:spcBef>
                <a:spcPts val="600"/>
              </a:spcBef>
              <a:spcAft>
                <a:spcPts val="600"/>
              </a:spcAft>
              <a:buSzPts val="828"/>
              <a:buNone/>
              <a:defRPr sz="900"/>
            </a:lvl9pPr>
          </a:lstStyle>
          <a:p/>
        </p:txBody>
      </p:sp>
      <p:sp>
        <p:nvSpPr>
          <p:cNvPr id="82" name="Google Shape;82;p28"/>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28"/>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28"/>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5" name="Shape 85"/>
        <p:cNvGrpSpPr/>
        <p:nvPr/>
      </p:nvGrpSpPr>
      <p:grpSpPr>
        <a:xfrm>
          <a:off x="0" y="0"/>
          <a:ext cx="0" cy="0"/>
          <a:chOff x="0" y="0"/>
          <a:chExt cx="0" cy="0"/>
        </a:xfrm>
      </p:grpSpPr>
      <p:sp>
        <p:nvSpPr>
          <p:cNvPr id="86" name="Google Shape;86;p29"/>
          <p:cNvSpPr/>
          <p:nvPr/>
        </p:nvSpPr>
        <p:spPr>
          <a:xfrm>
            <a:off x="440286" y="614407"/>
            <a:ext cx="11309338" cy="11892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29"/>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29"/>
          <p:cNvSpPr txBox="1"/>
          <p:nvPr>
            <p:ph idx="1" type="body"/>
          </p:nvPr>
        </p:nvSpPr>
        <p:spPr>
          <a:xfrm rot="5400000">
            <a:off x="4334603" y="-1417408"/>
            <a:ext cx="3522794" cy="11029616"/>
          </a:xfrm>
          <a:prstGeom prst="rect">
            <a:avLst/>
          </a:prstGeom>
          <a:noFill/>
          <a:ln>
            <a:noFill/>
          </a:ln>
        </p:spPr>
        <p:txBody>
          <a:bodyPr anchorCtr="0" anchor="t" bIns="45700" lIns="91425" spcFirstLastPara="1" rIns="91425" wrap="square" tIns="45700">
            <a:normAutofit/>
          </a:bodyPr>
          <a:lstStyle>
            <a:lvl1pPr indent="-333756" lvl="0" marL="457200" algn="l">
              <a:spcBef>
                <a:spcPts val="360"/>
              </a:spcBef>
              <a:spcAft>
                <a:spcPts val="0"/>
              </a:spcAft>
              <a:buSzPts val="1656"/>
              <a:buChar char="◼"/>
              <a:defRPr/>
            </a:lvl1pPr>
            <a:lvl2pPr indent="-322072" lvl="1" marL="914400" algn="l">
              <a:spcBef>
                <a:spcPts val="600"/>
              </a:spcBef>
              <a:spcAft>
                <a:spcPts val="0"/>
              </a:spcAft>
              <a:buSzPts val="1472"/>
              <a:buChar char="◼"/>
              <a:defRPr/>
            </a:lvl2pPr>
            <a:lvl3pPr indent="-310388" lvl="2" marL="1371600" algn="l">
              <a:spcBef>
                <a:spcPts val="600"/>
              </a:spcBef>
              <a:spcAft>
                <a:spcPts val="0"/>
              </a:spcAft>
              <a:buSzPts val="1288"/>
              <a:buChar char="◼"/>
              <a:defRPr/>
            </a:lvl3pPr>
            <a:lvl4pPr indent="-298703" lvl="3" marL="1828800" algn="l">
              <a:spcBef>
                <a:spcPts val="600"/>
              </a:spcBef>
              <a:spcAft>
                <a:spcPts val="0"/>
              </a:spcAft>
              <a:buSzPts val="1104"/>
              <a:buChar char="◼"/>
              <a:defRPr/>
            </a:lvl4pPr>
            <a:lvl5pPr indent="-298704" lvl="4" marL="2286000" algn="l">
              <a:spcBef>
                <a:spcPts val="600"/>
              </a:spcBef>
              <a:spcAft>
                <a:spcPts val="0"/>
              </a:spcAft>
              <a:buSzPts val="1104"/>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89" name="Google Shape;89;p29"/>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29"/>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29"/>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92" name="Shape 92"/>
        <p:cNvGrpSpPr/>
        <p:nvPr/>
      </p:nvGrpSpPr>
      <p:grpSpPr>
        <a:xfrm>
          <a:off x="0" y="0"/>
          <a:ext cx="0" cy="0"/>
          <a:chOff x="0" y="0"/>
          <a:chExt cx="0" cy="0"/>
        </a:xfrm>
      </p:grpSpPr>
      <p:sp>
        <p:nvSpPr>
          <p:cNvPr id="93" name="Google Shape;93;p30"/>
          <p:cNvSpPr/>
          <p:nvPr/>
        </p:nvSpPr>
        <p:spPr>
          <a:xfrm>
            <a:off x="8839201" y="599725"/>
            <a:ext cx="2906817" cy="581695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30"/>
          <p:cNvSpPr txBox="1"/>
          <p:nvPr>
            <p:ph type="title"/>
          </p:nvPr>
        </p:nvSpPr>
        <p:spPr>
          <a:xfrm rot="5400000">
            <a:off x="7249746" y="2265181"/>
            <a:ext cx="5183073" cy="2004164"/>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30"/>
          <p:cNvSpPr txBox="1"/>
          <p:nvPr>
            <p:ph idx="1" type="body"/>
          </p:nvPr>
        </p:nvSpPr>
        <p:spPr>
          <a:xfrm rot="5400000">
            <a:off x="2131526" y="-680877"/>
            <a:ext cx="5183073" cy="7896279"/>
          </a:xfrm>
          <a:prstGeom prst="rect">
            <a:avLst/>
          </a:prstGeom>
          <a:noFill/>
          <a:ln>
            <a:noFill/>
          </a:ln>
        </p:spPr>
        <p:txBody>
          <a:bodyPr anchorCtr="0" anchor="t" bIns="45700" lIns="91425" spcFirstLastPara="1" rIns="91425" wrap="square" tIns="45700">
            <a:normAutofit/>
          </a:bodyPr>
          <a:lstStyle>
            <a:lvl1pPr indent="-333756" lvl="0" marL="457200" algn="l">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96" name="Google Shape;96;p30"/>
          <p:cNvSpPr txBox="1"/>
          <p:nvPr>
            <p:ph idx="10" type="dt"/>
          </p:nvPr>
        </p:nvSpPr>
        <p:spPr>
          <a:xfrm>
            <a:off x="8993673" y="5956137"/>
            <a:ext cx="1328141"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solidFill>
                  <a:srgbClr val="9F276A"/>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7" name="Google Shape;97;p30"/>
          <p:cNvSpPr txBox="1"/>
          <p:nvPr>
            <p:ph idx="11" type="ftr"/>
          </p:nvPr>
        </p:nvSpPr>
        <p:spPr>
          <a:xfrm>
            <a:off x="774923" y="5951811"/>
            <a:ext cx="789627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30"/>
          <p:cNvSpPr txBox="1"/>
          <p:nvPr>
            <p:ph idx="12" type="sldNum"/>
          </p:nvPr>
        </p:nvSpPr>
        <p:spPr>
          <a:xfrm>
            <a:off x="10446615" y="5956137"/>
            <a:ext cx="116419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900">
                <a:solidFill>
                  <a:srgbClr val="9F276A"/>
                </a:solidFill>
                <a:latin typeface="Gill Sans"/>
                <a:ea typeface="Gill Sans"/>
                <a:cs typeface="Gill Sans"/>
                <a:sym typeface="Gill Sans"/>
              </a:defRPr>
            </a:lvl1pPr>
            <a:lvl2pPr indent="0" lvl="1" marL="0" algn="r">
              <a:spcBef>
                <a:spcPts val="0"/>
              </a:spcBef>
              <a:buNone/>
              <a:defRPr sz="900">
                <a:solidFill>
                  <a:srgbClr val="9F276A"/>
                </a:solidFill>
                <a:latin typeface="Gill Sans"/>
                <a:ea typeface="Gill Sans"/>
                <a:cs typeface="Gill Sans"/>
                <a:sym typeface="Gill Sans"/>
              </a:defRPr>
            </a:lvl2pPr>
            <a:lvl3pPr indent="0" lvl="2" marL="0" algn="r">
              <a:spcBef>
                <a:spcPts val="0"/>
              </a:spcBef>
              <a:buNone/>
              <a:defRPr sz="900">
                <a:solidFill>
                  <a:srgbClr val="9F276A"/>
                </a:solidFill>
                <a:latin typeface="Gill Sans"/>
                <a:ea typeface="Gill Sans"/>
                <a:cs typeface="Gill Sans"/>
                <a:sym typeface="Gill Sans"/>
              </a:defRPr>
            </a:lvl3pPr>
            <a:lvl4pPr indent="0" lvl="3" marL="0" algn="r">
              <a:spcBef>
                <a:spcPts val="0"/>
              </a:spcBef>
              <a:buNone/>
              <a:defRPr sz="900">
                <a:solidFill>
                  <a:srgbClr val="9F276A"/>
                </a:solidFill>
                <a:latin typeface="Gill Sans"/>
                <a:ea typeface="Gill Sans"/>
                <a:cs typeface="Gill Sans"/>
                <a:sym typeface="Gill Sans"/>
              </a:defRPr>
            </a:lvl4pPr>
            <a:lvl5pPr indent="0" lvl="4" marL="0" algn="r">
              <a:spcBef>
                <a:spcPts val="0"/>
              </a:spcBef>
              <a:buNone/>
              <a:defRPr sz="900">
                <a:solidFill>
                  <a:srgbClr val="9F276A"/>
                </a:solidFill>
                <a:latin typeface="Gill Sans"/>
                <a:ea typeface="Gill Sans"/>
                <a:cs typeface="Gill Sans"/>
                <a:sym typeface="Gill Sans"/>
              </a:defRPr>
            </a:lvl5pPr>
            <a:lvl6pPr indent="0" lvl="5" marL="0" algn="r">
              <a:spcBef>
                <a:spcPts val="0"/>
              </a:spcBef>
              <a:buNone/>
              <a:defRPr sz="900">
                <a:solidFill>
                  <a:srgbClr val="9F276A"/>
                </a:solidFill>
                <a:latin typeface="Gill Sans"/>
                <a:ea typeface="Gill Sans"/>
                <a:cs typeface="Gill Sans"/>
                <a:sym typeface="Gill Sans"/>
              </a:defRPr>
            </a:lvl6pPr>
            <a:lvl7pPr indent="0" lvl="6" marL="0" algn="r">
              <a:spcBef>
                <a:spcPts val="0"/>
              </a:spcBef>
              <a:buNone/>
              <a:defRPr sz="900">
                <a:solidFill>
                  <a:srgbClr val="9F276A"/>
                </a:solidFill>
                <a:latin typeface="Gill Sans"/>
                <a:ea typeface="Gill Sans"/>
                <a:cs typeface="Gill Sans"/>
                <a:sym typeface="Gill Sans"/>
              </a:defRPr>
            </a:lvl7pPr>
            <a:lvl8pPr indent="0" lvl="7" marL="0" algn="r">
              <a:spcBef>
                <a:spcPts val="0"/>
              </a:spcBef>
              <a:buNone/>
              <a:defRPr sz="900">
                <a:solidFill>
                  <a:srgbClr val="9F276A"/>
                </a:solidFill>
                <a:latin typeface="Gill Sans"/>
                <a:ea typeface="Gill Sans"/>
                <a:cs typeface="Gill Sans"/>
                <a:sym typeface="Gill Sans"/>
              </a:defRPr>
            </a:lvl8pPr>
            <a:lvl9pPr indent="0" lvl="8" marL="0" algn="r">
              <a:spcBef>
                <a:spcPts val="0"/>
              </a:spcBef>
              <a:buNone/>
              <a:defRPr sz="900">
                <a:solidFill>
                  <a:srgbClr val="9F276A"/>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08" name="Shape 108"/>
        <p:cNvGrpSpPr/>
        <p:nvPr/>
      </p:nvGrpSpPr>
      <p:grpSpPr>
        <a:xfrm>
          <a:off x="0" y="0"/>
          <a:ext cx="0" cy="0"/>
          <a:chOff x="0" y="0"/>
          <a:chExt cx="0" cy="0"/>
        </a:xfrm>
      </p:grpSpPr>
      <p:sp>
        <p:nvSpPr>
          <p:cNvPr id="109" name="Google Shape;109;p20"/>
          <p:cNvSpPr/>
          <p:nvPr/>
        </p:nvSpPr>
        <p:spPr>
          <a:xfrm>
            <a:off x="440286" y="614407"/>
            <a:ext cx="11309338" cy="11892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20"/>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1" name="Google Shape;111;p20"/>
          <p:cNvSpPr txBox="1"/>
          <p:nvPr>
            <p:ph idx="1" type="body"/>
          </p:nvPr>
        </p:nvSpPr>
        <p:spPr>
          <a:xfrm>
            <a:off x="581192" y="2180496"/>
            <a:ext cx="11029615" cy="3678303"/>
          </a:xfrm>
          <a:prstGeom prst="rect">
            <a:avLst/>
          </a:prstGeom>
          <a:noFill/>
          <a:ln>
            <a:noFill/>
          </a:ln>
        </p:spPr>
        <p:txBody>
          <a:bodyPr anchorCtr="0" anchor="ctr" bIns="45700" lIns="91425" spcFirstLastPara="1" rIns="91425" wrap="square" tIns="45700">
            <a:normAutofit/>
          </a:bodyPr>
          <a:lstStyle>
            <a:lvl1pPr indent="-333756" lvl="0" marL="457200" algn="l">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112" name="Google Shape;112;p20"/>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3" name="Google Shape;113;p20"/>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4" name="Google Shape;114;p20"/>
          <p:cNvSpPr txBox="1"/>
          <p:nvPr>
            <p:ph idx="12" type="sldNum"/>
          </p:nvPr>
        </p:nvSpPr>
        <p:spPr>
          <a:xfrm>
            <a:off x="10558300" y="5956137"/>
            <a:ext cx="105250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ver slide layout">
  <p:cSld name="Cover slide layout">
    <p:bg>
      <p:bgPr>
        <a:blipFill>
          <a:blip r:embed="rId2">
            <a:alphaModFix/>
          </a:blip>
          <a:stretch>
            <a:fillRect/>
          </a:stretch>
        </a:blipFill>
      </p:bgPr>
    </p:bg>
    <p:spTree>
      <p:nvGrpSpPr>
        <p:cNvPr id="25" name="Shape 25"/>
        <p:cNvGrpSpPr/>
        <p:nvPr/>
      </p:nvGrpSpPr>
      <p:grpSpPr>
        <a:xfrm>
          <a:off x="0" y="0"/>
          <a:ext cx="0" cy="0"/>
          <a:chOff x="0" y="0"/>
          <a:chExt cx="0" cy="0"/>
        </a:xfrm>
      </p:grpSpPr>
      <p:sp>
        <p:nvSpPr>
          <p:cNvPr id="26" name="Google Shape;26;p21"/>
          <p:cNvSpPr txBox="1"/>
          <p:nvPr>
            <p:ph idx="1" type="body"/>
          </p:nvPr>
        </p:nvSpPr>
        <p:spPr>
          <a:xfrm>
            <a:off x="0" y="4706245"/>
            <a:ext cx="12192000" cy="717025"/>
          </a:xfrm>
          <a:prstGeom prst="rect">
            <a:avLst/>
          </a:prstGeom>
          <a:noFill/>
          <a:ln>
            <a:noFill/>
          </a:ln>
        </p:spPr>
        <p:txBody>
          <a:bodyPr anchorCtr="0" anchor="ctr" bIns="45700" lIns="91425" spcFirstLastPara="1" rIns="91425" wrap="square" tIns="45700">
            <a:normAutofit/>
          </a:bodyPr>
          <a:lstStyle>
            <a:lvl1pPr indent="-228600" lvl="0" marL="457200" algn="ctr">
              <a:lnSpc>
                <a:spcPct val="80000"/>
              </a:lnSpc>
              <a:spcBef>
                <a:spcPts val="960"/>
              </a:spcBef>
              <a:spcAft>
                <a:spcPts val="0"/>
              </a:spcAft>
              <a:buSzPts val="4416"/>
              <a:buNone/>
              <a:defRPr b="0" sz="4800">
                <a:solidFill>
                  <a:schemeClr val="lt1"/>
                </a:solidFill>
                <a:latin typeface="Arial"/>
                <a:ea typeface="Arial"/>
                <a:cs typeface="Arial"/>
                <a:sym typeface="Arial"/>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27" name="Google Shape;27;p21"/>
          <p:cNvSpPr txBox="1"/>
          <p:nvPr>
            <p:ph idx="2" type="body"/>
          </p:nvPr>
        </p:nvSpPr>
        <p:spPr>
          <a:xfrm>
            <a:off x="-148" y="5467464"/>
            <a:ext cx="12192000" cy="432048"/>
          </a:xfrm>
          <a:prstGeom prst="rect">
            <a:avLst/>
          </a:prstGeom>
          <a:noFill/>
          <a:ln>
            <a:noFill/>
          </a:ln>
        </p:spPr>
        <p:txBody>
          <a:bodyPr anchorCtr="0" anchor="ctr" bIns="45700" lIns="91425" spcFirstLastPara="1" rIns="91425" wrap="square" tIns="45700">
            <a:normAutofit/>
          </a:bodyPr>
          <a:lstStyle>
            <a:lvl1pPr indent="-228600" lvl="0" marL="457200" algn="ctr">
              <a:spcBef>
                <a:spcPts val="360"/>
              </a:spcBef>
              <a:spcAft>
                <a:spcPts val="0"/>
              </a:spcAft>
              <a:buSzPts val="1656"/>
              <a:buNone/>
              <a:defRPr b="0" sz="1800">
                <a:solidFill>
                  <a:schemeClr val="lt1"/>
                </a:solidFill>
                <a:latin typeface="Arial"/>
                <a:ea typeface="Arial"/>
                <a:cs typeface="Arial"/>
                <a:sym typeface="Arial"/>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8" name="Shape 28"/>
        <p:cNvGrpSpPr/>
        <p:nvPr/>
      </p:nvGrpSpPr>
      <p:grpSpPr>
        <a:xfrm>
          <a:off x="0" y="0"/>
          <a:ext cx="0" cy="0"/>
          <a:chOff x="0" y="0"/>
          <a:chExt cx="0" cy="0"/>
        </a:xfrm>
      </p:grpSpPr>
      <p:sp>
        <p:nvSpPr>
          <p:cNvPr id="29" name="Google Shape;29;p19"/>
          <p:cNvSpPr/>
          <p:nvPr/>
        </p:nvSpPr>
        <p:spPr>
          <a:xfrm>
            <a:off x="440286" y="614407"/>
            <a:ext cx="11309338" cy="11892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19"/>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19"/>
          <p:cNvSpPr txBox="1"/>
          <p:nvPr>
            <p:ph idx="1" type="body"/>
          </p:nvPr>
        </p:nvSpPr>
        <p:spPr>
          <a:xfrm>
            <a:off x="581192" y="2180496"/>
            <a:ext cx="11029615" cy="3678303"/>
          </a:xfrm>
          <a:prstGeom prst="rect">
            <a:avLst/>
          </a:prstGeom>
          <a:noFill/>
          <a:ln>
            <a:noFill/>
          </a:ln>
        </p:spPr>
        <p:txBody>
          <a:bodyPr anchorCtr="0" anchor="ctr" bIns="45700" lIns="91425" spcFirstLastPara="1" rIns="91425" wrap="square" tIns="45700">
            <a:normAutofit/>
          </a:bodyPr>
          <a:lstStyle>
            <a:lvl1pPr indent="-333756" lvl="0" marL="457200" algn="l">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32" name="Google Shape;32;p19"/>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19"/>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19"/>
          <p:cNvSpPr txBox="1"/>
          <p:nvPr>
            <p:ph idx="12" type="sldNum"/>
          </p:nvPr>
        </p:nvSpPr>
        <p:spPr>
          <a:xfrm>
            <a:off x="10558300" y="5956137"/>
            <a:ext cx="105250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5" name="Shape 35"/>
        <p:cNvGrpSpPr/>
        <p:nvPr/>
      </p:nvGrpSpPr>
      <p:grpSpPr>
        <a:xfrm>
          <a:off x="0" y="0"/>
          <a:ext cx="0" cy="0"/>
          <a:chOff x="0" y="0"/>
          <a:chExt cx="0" cy="0"/>
        </a:xfrm>
      </p:grpSpPr>
      <p:sp>
        <p:nvSpPr>
          <p:cNvPr id="36" name="Google Shape;36;p22"/>
          <p:cNvSpPr/>
          <p:nvPr/>
        </p:nvSpPr>
        <p:spPr>
          <a:xfrm>
            <a:off x="447817" y="5141974"/>
            <a:ext cx="11290860" cy="1258827"/>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22"/>
          <p:cNvSpPr txBox="1"/>
          <p:nvPr>
            <p:ph type="title"/>
          </p:nvPr>
        </p:nvSpPr>
        <p:spPr>
          <a:xfrm>
            <a:off x="581193" y="3043910"/>
            <a:ext cx="11029615" cy="1497507"/>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3600"/>
              <a:buFont typeface="Gill Sans"/>
              <a:buNone/>
              <a:defRPr b="0" sz="3600" cap="none">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22"/>
          <p:cNvSpPr txBox="1"/>
          <p:nvPr>
            <p:ph idx="1" type="body"/>
          </p:nvPr>
        </p:nvSpPr>
        <p:spPr>
          <a:xfrm>
            <a:off x="581192" y="4541417"/>
            <a:ext cx="11029615" cy="600556"/>
          </a:xfrm>
          <a:prstGeom prst="rect">
            <a:avLst/>
          </a:prstGeom>
          <a:noFill/>
          <a:ln>
            <a:noFill/>
          </a:ln>
        </p:spPr>
        <p:txBody>
          <a:bodyPr anchorCtr="0" anchor="t" bIns="45700" lIns="91425" spcFirstLastPara="1" rIns="91425" wrap="square" tIns="45700">
            <a:normAutofit/>
          </a:bodyPr>
          <a:lstStyle>
            <a:lvl1pPr indent="-228600" lvl="0" marL="457200" algn="l">
              <a:spcBef>
                <a:spcPts val="360"/>
              </a:spcBef>
              <a:spcAft>
                <a:spcPts val="0"/>
              </a:spcAft>
              <a:buSzPts val="1656"/>
              <a:buNone/>
              <a:defRPr sz="1800" cap="none">
                <a:solidFill>
                  <a:schemeClr val="accent2"/>
                </a:solidFill>
              </a:defRPr>
            </a:lvl1pPr>
            <a:lvl2pPr indent="-228600" lvl="1" marL="914400" algn="l">
              <a:spcBef>
                <a:spcPts val="600"/>
              </a:spcBef>
              <a:spcAft>
                <a:spcPts val="0"/>
              </a:spcAft>
              <a:buSzPts val="1656"/>
              <a:buNone/>
              <a:defRPr sz="1800">
                <a:solidFill>
                  <a:srgbClr val="888888"/>
                </a:solidFill>
              </a:defRPr>
            </a:lvl2pPr>
            <a:lvl3pPr indent="-228600" lvl="2" marL="1371600" algn="l">
              <a:spcBef>
                <a:spcPts val="600"/>
              </a:spcBef>
              <a:spcAft>
                <a:spcPts val="0"/>
              </a:spcAft>
              <a:buSzPts val="1472"/>
              <a:buNone/>
              <a:defRPr sz="1600">
                <a:solidFill>
                  <a:srgbClr val="888888"/>
                </a:solidFill>
              </a:defRPr>
            </a:lvl3pPr>
            <a:lvl4pPr indent="-228600" lvl="3" marL="1828800" algn="l">
              <a:spcBef>
                <a:spcPts val="600"/>
              </a:spcBef>
              <a:spcAft>
                <a:spcPts val="0"/>
              </a:spcAft>
              <a:buSzPts val="1288"/>
              <a:buNone/>
              <a:defRPr sz="1400">
                <a:solidFill>
                  <a:srgbClr val="888888"/>
                </a:solidFill>
              </a:defRPr>
            </a:lvl4pPr>
            <a:lvl5pPr indent="-228600" lvl="4" marL="2286000" algn="l">
              <a:spcBef>
                <a:spcPts val="600"/>
              </a:spcBef>
              <a:spcAft>
                <a:spcPts val="0"/>
              </a:spcAft>
              <a:buSzPts val="1288"/>
              <a:buNone/>
              <a:defRPr sz="1400">
                <a:solidFill>
                  <a:srgbClr val="888888"/>
                </a:solidFill>
              </a:defRPr>
            </a:lvl5pPr>
            <a:lvl6pPr indent="-228600" lvl="5" marL="2743200" algn="l">
              <a:spcBef>
                <a:spcPts val="600"/>
              </a:spcBef>
              <a:spcAft>
                <a:spcPts val="0"/>
              </a:spcAft>
              <a:buSzPts val="1288"/>
              <a:buNone/>
              <a:defRPr sz="1400">
                <a:solidFill>
                  <a:srgbClr val="888888"/>
                </a:solidFill>
              </a:defRPr>
            </a:lvl6pPr>
            <a:lvl7pPr indent="-228600" lvl="6" marL="3200400" algn="l">
              <a:spcBef>
                <a:spcPts val="600"/>
              </a:spcBef>
              <a:spcAft>
                <a:spcPts val="0"/>
              </a:spcAft>
              <a:buSzPts val="1288"/>
              <a:buNone/>
              <a:defRPr sz="1400">
                <a:solidFill>
                  <a:srgbClr val="888888"/>
                </a:solidFill>
              </a:defRPr>
            </a:lvl7pPr>
            <a:lvl8pPr indent="-228600" lvl="7" marL="3657600" algn="l">
              <a:spcBef>
                <a:spcPts val="600"/>
              </a:spcBef>
              <a:spcAft>
                <a:spcPts val="0"/>
              </a:spcAft>
              <a:buSzPts val="1288"/>
              <a:buNone/>
              <a:defRPr sz="1400">
                <a:solidFill>
                  <a:srgbClr val="888888"/>
                </a:solidFill>
              </a:defRPr>
            </a:lvl8pPr>
            <a:lvl9pPr indent="-228600" lvl="8" marL="4114800" algn="l">
              <a:spcBef>
                <a:spcPts val="600"/>
              </a:spcBef>
              <a:spcAft>
                <a:spcPts val="600"/>
              </a:spcAft>
              <a:buSzPts val="1288"/>
              <a:buNone/>
              <a:defRPr sz="1400">
                <a:solidFill>
                  <a:srgbClr val="888888"/>
                </a:solidFill>
              </a:defRPr>
            </a:lvl9pPr>
          </a:lstStyle>
          <a:p/>
        </p:txBody>
      </p:sp>
      <p:sp>
        <p:nvSpPr>
          <p:cNvPr id="39" name="Google Shape;39;p22"/>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solidFill>
                  <a:srgbClr val="9F276A"/>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22"/>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rgbClr val="9F276A"/>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22"/>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900">
                <a:solidFill>
                  <a:srgbClr val="9F276A"/>
                </a:solidFill>
                <a:latin typeface="Gill Sans"/>
                <a:ea typeface="Gill Sans"/>
                <a:cs typeface="Gill Sans"/>
                <a:sym typeface="Gill Sans"/>
              </a:defRPr>
            </a:lvl1pPr>
            <a:lvl2pPr indent="0" lvl="1" marL="0" algn="r">
              <a:spcBef>
                <a:spcPts val="0"/>
              </a:spcBef>
              <a:buNone/>
              <a:defRPr sz="900">
                <a:solidFill>
                  <a:srgbClr val="9F276A"/>
                </a:solidFill>
                <a:latin typeface="Gill Sans"/>
                <a:ea typeface="Gill Sans"/>
                <a:cs typeface="Gill Sans"/>
                <a:sym typeface="Gill Sans"/>
              </a:defRPr>
            </a:lvl2pPr>
            <a:lvl3pPr indent="0" lvl="2" marL="0" algn="r">
              <a:spcBef>
                <a:spcPts val="0"/>
              </a:spcBef>
              <a:buNone/>
              <a:defRPr sz="900">
                <a:solidFill>
                  <a:srgbClr val="9F276A"/>
                </a:solidFill>
                <a:latin typeface="Gill Sans"/>
                <a:ea typeface="Gill Sans"/>
                <a:cs typeface="Gill Sans"/>
                <a:sym typeface="Gill Sans"/>
              </a:defRPr>
            </a:lvl3pPr>
            <a:lvl4pPr indent="0" lvl="3" marL="0" algn="r">
              <a:spcBef>
                <a:spcPts val="0"/>
              </a:spcBef>
              <a:buNone/>
              <a:defRPr sz="900">
                <a:solidFill>
                  <a:srgbClr val="9F276A"/>
                </a:solidFill>
                <a:latin typeface="Gill Sans"/>
                <a:ea typeface="Gill Sans"/>
                <a:cs typeface="Gill Sans"/>
                <a:sym typeface="Gill Sans"/>
              </a:defRPr>
            </a:lvl4pPr>
            <a:lvl5pPr indent="0" lvl="4" marL="0" algn="r">
              <a:spcBef>
                <a:spcPts val="0"/>
              </a:spcBef>
              <a:buNone/>
              <a:defRPr sz="900">
                <a:solidFill>
                  <a:srgbClr val="9F276A"/>
                </a:solidFill>
                <a:latin typeface="Gill Sans"/>
                <a:ea typeface="Gill Sans"/>
                <a:cs typeface="Gill Sans"/>
                <a:sym typeface="Gill Sans"/>
              </a:defRPr>
            </a:lvl5pPr>
            <a:lvl6pPr indent="0" lvl="5" marL="0" algn="r">
              <a:spcBef>
                <a:spcPts val="0"/>
              </a:spcBef>
              <a:buNone/>
              <a:defRPr sz="900">
                <a:solidFill>
                  <a:srgbClr val="9F276A"/>
                </a:solidFill>
                <a:latin typeface="Gill Sans"/>
                <a:ea typeface="Gill Sans"/>
                <a:cs typeface="Gill Sans"/>
                <a:sym typeface="Gill Sans"/>
              </a:defRPr>
            </a:lvl6pPr>
            <a:lvl7pPr indent="0" lvl="6" marL="0" algn="r">
              <a:spcBef>
                <a:spcPts val="0"/>
              </a:spcBef>
              <a:buNone/>
              <a:defRPr sz="900">
                <a:solidFill>
                  <a:srgbClr val="9F276A"/>
                </a:solidFill>
                <a:latin typeface="Gill Sans"/>
                <a:ea typeface="Gill Sans"/>
                <a:cs typeface="Gill Sans"/>
                <a:sym typeface="Gill Sans"/>
              </a:defRPr>
            </a:lvl7pPr>
            <a:lvl8pPr indent="0" lvl="7" marL="0" algn="r">
              <a:spcBef>
                <a:spcPts val="0"/>
              </a:spcBef>
              <a:buNone/>
              <a:defRPr sz="900">
                <a:solidFill>
                  <a:srgbClr val="9F276A"/>
                </a:solidFill>
                <a:latin typeface="Gill Sans"/>
                <a:ea typeface="Gill Sans"/>
                <a:cs typeface="Gill Sans"/>
                <a:sym typeface="Gill Sans"/>
              </a:defRPr>
            </a:lvl8pPr>
            <a:lvl9pPr indent="0" lvl="8" marL="0" algn="r">
              <a:spcBef>
                <a:spcPts val="0"/>
              </a:spcBef>
              <a:buNone/>
              <a:defRPr sz="900">
                <a:solidFill>
                  <a:srgbClr val="9F276A"/>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2" name="Shape 42"/>
        <p:cNvGrpSpPr/>
        <p:nvPr/>
      </p:nvGrpSpPr>
      <p:grpSpPr>
        <a:xfrm>
          <a:off x="0" y="0"/>
          <a:ext cx="0" cy="0"/>
          <a:chOff x="0" y="0"/>
          <a:chExt cx="0" cy="0"/>
        </a:xfrm>
      </p:grpSpPr>
      <p:sp>
        <p:nvSpPr>
          <p:cNvPr id="43" name="Google Shape;43;p23"/>
          <p:cNvSpPr/>
          <p:nvPr/>
        </p:nvSpPr>
        <p:spPr>
          <a:xfrm>
            <a:off x="445982" y="606554"/>
            <a:ext cx="11300036" cy="1258827"/>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3"/>
          <p:cNvSpPr txBox="1"/>
          <p:nvPr>
            <p:ph type="title"/>
          </p:nvPr>
        </p:nvSpPr>
        <p:spPr>
          <a:xfrm>
            <a:off x="581193" y="729658"/>
            <a:ext cx="11029616" cy="988332"/>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23"/>
          <p:cNvSpPr txBox="1"/>
          <p:nvPr>
            <p:ph idx="1" type="body"/>
          </p:nvPr>
        </p:nvSpPr>
        <p:spPr>
          <a:xfrm>
            <a:off x="581193" y="2228003"/>
            <a:ext cx="5422390" cy="3633047"/>
          </a:xfrm>
          <a:prstGeom prst="rect">
            <a:avLst/>
          </a:prstGeom>
          <a:noFill/>
          <a:ln>
            <a:noFill/>
          </a:ln>
        </p:spPr>
        <p:txBody>
          <a:bodyPr anchorCtr="0" anchor="ctr" bIns="45700" lIns="91425" spcFirstLastPara="1" rIns="91425" wrap="square" tIns="45700">
            <a:normAutofit/>
          </a:bodyPr>
          <a:lstStyle>
            <a:lvl1pPr indent="-333756" lvl="0" marL="457200" algn="l">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46" name="Google Shape;46;p23"/>
          <p:cNvSpPr txBox="1"/>
          <p:nvPr>
            <p:ph idx="2" type="body"/>
          </p:nvPr>
        </p:nvSpPr>
        <p:spPr>
          <a:xfrm>
            <a:off x="6188417" y="2228003"/>
            <a:ext cx="5422392" cy="3633047"/>
          </a:xfrm>
          <a:prstGeom prst="rect">
            <a:avLst/>
          </a:prstGeom>
          <a:noFill/>
          <a:ln>
            <a:noFill/>
          </a:ln>
        </p:spPr>
        <p:txBody>
          <a:bodyPr anchorCtr="0" anchor="ctr" bIns="45700" lIns="91425" spcFirstLastPara="1" rIns="91425" wrap="square" tIns="45700">
            <a:normAutofit/>
          </a:bodyPr>
          <a:lstStyle>
            <a:lvl1pPr indent="-333756" lvl="0" marL="457200" algn="l">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47" name="Google Shape;47;p23"/>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23"/>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23"/>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0" name="Shape 50"/>
        <p:cNvGrpSpPr/>
        <p:nvPr/>
      </p:nvGrpSpPr>
      <p:grpSpPr>
        <a:xfrm>
          <a:off x="0" y="0"/>
          <a:ext cx="0" cy="0"/>
          <a:chOff x="0" y="0"/>
          <a:chExt cx="0" cy="0"/>
        </a:xfrm>
      </p:grpSpPr>
      <p:sp>
        <p:nvSpPr>
          <p:cNvPr id="51" name="Google Shape;51;p24"/>
          <p:cNvSpPr/>
          <p:nvPr/>
        </p:nvSpPr>
        <p:spPr>
          <a:xfrm>
            <a:off x="445982" y="606554"/>
            <a:ext cx="11300036" cy="1258827"/>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24"/>
          <p:cNvSpPr txBox="1"/>
          <p:nvPr>
            <p:ph type="title"/>
          </p:nvPr>
        </p:nvSpPr>
        <p:spPr>
          <a:xfrm>
            <a:off x="581193" y="729658"/>
            <a:ext cx="11029616" cy="988332"/>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24"/>
          <p:cNvSpPr txBox="1"/>
          <p:nvPr>
            <p:ph idx="1" type="body"/>
          </p:nvPr>
        </p:nvSpPr>
        <p:spPr>
          <a:xfrm>
            <a:off x="887219" y="2250892"/>
            <a:ext cx="5087075" cy="536005"/>
          </a:xfrm>
          <a:prstGeom prst="rect">
            <a:avLst/>
          </a:prstGeom>
          <a:noFill/>
          <a:ln>
            <a:noFill/>
          </a:ln>
        </p:spPr>
        <p:txBody>
          <a:bodyPr anchorCtr="0" anchor="b" bIns="45700" lIns="91425" spcFirstLastPara="1" rIns="91425" wrap="square" tIns="45700">
            <a:noAutofit/>
          </a:bodyPr>
          <a:lstStyle>
            <a:lvl1pPr indent="-228600" lvl="0" marL="457200" algn="l">
              <a:spcBef>
                <a:spcPts val="440"/>
              </a:spcBef>
              <a:spcAft>
                <a:spcPts val="0"/>
              </a:spcAft>
              <a:buSzPts val="2024"/>
              <a:buNone/>
              <a:defRPr b="0" sz="2200">
                <a:solidFill>
                  <a:schemeClr val="accent2"/>
                </a:solidFill>
              </a:defRPr>
            </a:lvl1pPr>
            <a:lvl2pPr indent="-228600" lvl="1" marL="914400" algn="l">
              <a:spcBef>
                <a:spcPts val="600"/>
              </a:spcBef>
              <a:spcAft>
                <a:spcPts val="0"/>
              </a:spcAft>
              <a:buSzPts val="1840"/>
              <a:buNone/>
              <a:defRPr b="1" sz="2000"/>
            </a:lvl2pPr>
            <a:lvl3pPr indent="-228600" lvl="2" marL="1371600" algn="l">
              <a:spcBef>
                <a:spcPts val="600"/>
              </a:spcBef>
              <a:spcAft>
                <a:spcPts val="0"/>
              </a:spcAft>
              <a:buSzPts val="1656"/>
              <a:buNone/>
              <a:defRPr b="1" sz="1800"/>
            </a:lvl3pPr>
            <a:lvl4pPr indent="-228600" lvl="3" marL="1828800" algn="l">
              <a:spcBef>
                <a:spcPts val="600"/>
              </a:spcBef>
              <a:spcAft>
                <a:spcPts val="0"/>
              </a:spcAft>
              <a:buSzPts val="1472"/>
              <a:buNone/>
              <a:defRPr b="1" sz="1600"/>
            </a:lvl4pPr>
            <a:lvl5pPr indent="-228600" lvl="4" marL="2286000" algn="l">
              <a:spcBef>
                <a:spcPts val="600"/>
              </a:spcBef>
              <a:spcAft>
                <a:spcPts val="0"/>
              </a:spcAft>
              <a:buSzPts val="1472"/>
              <a:buNone/>
              <a:defRPr b="1" sz="1600"/>
            </a:lvl5pPr>
            <a:lvl6pPr indent="-228600" lvl="5" marL="2743200" algn="l">
              <a:spcBef>
                <a:spcPts val="600"/>
              </a:spcBef>
              <a:spcAft>
                <a:spcPts val="0"/>
              </a:spcAft>
              <a:buSzPts val="1472"/>
              <a:buNone/>
              <a:defRPr b="1" sz="1600"/>
            </a:lvl6pPr>
            <a:lvl7pPr indent="-228600" lvl="6" marL="3200400" algn="l">
              <a:spcBef>
                <a:spcPts val="600"/>
              </a:spcBef>
              <a:spcAft>
                <a:spcPts val="0"/>
              </a:spcAft>
              <a:buSzPts val="1472"/>
              <a:buNone/>
              <a:defRPr b="1" sz="1600"/>
            </a:lvl7pPr>
            <a:lvl8pPr indent="-228600" lvl="7" marL="3657600" algn="l">
              <a:spcBef>
                <a:spcPts val="600"/>
              </a:spcBef>
              <a:spcAft>
                <a:spcPts val="0"/>
              </a:spcAft>
              <a:buSzPts val="1472"/>
              <a:buNone/>
              <a:defRPr b="1" sz="1600"/>
            </a:lvl8pPr>
            <a:lvl9pPr indent="-228600" lvl="8" marL="4114800" algn="l">
              <a:spcBef>
                <a:spcPts val="600"/>
              </a:spcBef>
              <a:spcAft>
                <a:spcPts val="600"/>
              </a:spcAft>
              <a:buSzPts val="1472"/>
              <a:buNone/>
              <a:defRPr b="1" sz="1600"/>
            </a:lvl9pPr>
          </a:lstStyle>
          <a:p/>
        </p:txBody>
      </p:sp>
      <p:sp>
        <p:nvSpPr>
          <p:cNvPr id="54" name="Google Shape;54;p24"/>
          <p:cNvSpPr txBox="1"/>
          <p:nvPr>
            <p:ph idx="2" type="body"/>
          </p:nvPr>
        </p:nvSpPr>
        <p:spPr>
          <a:xfrm>
            <a:off x="581194" y="2926052"/>
            <a:ext cx="5393100" cy="2934999"/>
          </a:xfrm>
          <a:prstGeom prst="rect">
            <a:avLst/>
          </a:prstGeom>
          <a:noFill/>
          <a:ln>
            <a:noFill/>
          </a:ln>
        </p:spPr>
        <p:txBody>
          <a:bodyPr anchorCtr="0" anchor="t" bIns="45700" lIns="91425" spcFirstLastPara="1" rIns="91425" wrap="square" tIns="45700">
            <a:normAutofit/>
          </a:bodyPr>
          <a:lstStyle>
            <a:lvl1pPr indent="-333756" lvl="0" marL="457200" algn="l">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55" name="Google Shape;55;p24"/>
          <p:cNvSpPr txBox="1"/>
          <p:nvPr>
            <p:ph idx="3" type="body"/>
          </p:nvPr>
        </p:nvSpPr>
        <p:spPr>
          <a:xfrm>
            <a:off x="6523735" y="2250892"/>
            <a:ext cx="5087073" cy="553373"/>
          </a:xfrm>
          <a:prstGeom prst="rect">
            <a:avLst/>
          </a:prstGeom>
          <a:noFill/>
          <a:ln>
            <a:noFill/>
          </a:ln>
        </p:spPr>
        <p:txBody>
          <a:bodyPr anchorCtr="0" anchor="b" bIns="45700" lIns="91425" spcFirstLastPara="1" rIns="91425" wrap="square" tIns="45700">
            <a:noAutofit/>
          </a:bodyPr>
          <a:lstStyle>
            <a:lvl1pPr indent="-228600" lvl="0" marL="457200" algn="l">
              <a:spcBef>
                <a:spcPts val="440"/>
              </a:spcBef>
              <a:spcAft>
                <a:spcPts val="0"/>
              </a:spcAft>
              <a:buSzPts val="2024"/>
              <a:buNone/>
              <a:defRPr b="0" sz="2200">
                <a:solidFill>
                  <a:schemeClr val="accent2"/>
                </a:solidFill>
              </a:defRPr>
            </a:lvl1pPr>
            <a:lvl2pPr indent="-228600" lvl="1" marL="914400" algn="l">
              <a:spcBef>
                <a:spcPts val="600"/>
              </a:spcBef>
              <a:spcAft>
                <a:spcPts val="0"/>
              </a:spcAft>
              <a:buSzPts val="1840"/>
              <a:buNone/>
              <a:defRPr b="1" sz="2000"/>
            </a:lvl2pPr>
            <a:lvl3pPr indent="-228600" lvl="2" marL="1371600" algn="l">
              <a:spcBef>
                <a:spcPts val="600"/>
              </a:spcBef>
              <a:spcAft>
                <a:spcPts val="0"/>
              </a:spcAft>
              <a:buSzPts val="1656"/>
              <a:buNone/>
              <a:defRPr b="1" sz="1800"/>
            </a:lvl3pPr>
            <a:lvl4pPr indent="-228600" lvl="3" marL="1828800" algn="l">
              <a:spcBef>
                <a:spcPts val="600"/>
              </a:spcBef>
              <a:spcAft>
                <a:spcPts val="0"/>
              </a:spcAft>
              <a:buSzPts val="1472"/>
              <a:buNone/>
              <a:defRPr b="1" sz="1600"/>
            </a:lvl4pPr>
            <a:lvl5pPr indent="-228600" lvl="4" marL="2286000" algn="l">
              <a:spcBef>
                <a:spcPts val="600"/>
              </a:spcBef>
              <a:spcAft>
                <a:spcPts val="0"/>
              </a:spcAft>
              <a:buSzPts val="1472"/>
              <a:buNone/>
              <a:defRPr b="1" sz="1600"/>
            </a:lvl5pPr>
            <a:lvl6pPr indent="-228600" lvl="5" marL="2743200" algn="l">
              <a:spcBef>
                <a:spcPts val="600"/>
              </a:spcBef>
              <a:spcAft>
                <a:spcPts val="0"/>
              </a:spcAft>
              <a:buSzPts val="1472"/>
              <a:buNone/>
              <a:defRPr b="1" sz="1600"/>
            </a:lvl6pPr>
            <a:lvl7pPr indent="-228600" lvl="6" marL="3200400" algn="l">
              <a:spcBef>
                <a:spcPts val="600"/>
              </a:spcBef>
              <a:spcAft>
                <a:spcPts val="0"/>
              </a:spcAft>
              <a:buSzPts val="1472"/>
              <a:buNone/>
              <a:defRPr b="1" sz="1600"/>
            </a:lvl7pPr>
            <a:lvl8pPr indent="-228600" lvl="7" marL="3657600" algn="l">
              <a:spcBef>
                <a:spcPts val="600"/>
              </a:spcBef>
              <a:spcAft>
                <a:spcPts val="0"/>
              </a:spcAft>
              <a:buSzPts val="1472"/>
              <a:buNone/>
              <a:defRPr b="1" sz="1600"/>
            </a:lvl8pPr>
            <a:lvl9pPr indent="-228600" lvl="8" marL="4114800" algn="l">
              <a:spcBef>
                <a:spcPts val="600"/>
              </a:spcBef>
              <a:spcAft>
                <a:spcPts val="600"/>
              </a:spcAft>
              <a:buSzPts val="1472"/>
              <a:buNone/>
              <a:defRPr b="1" sz="1600"/>
            </a:lvl9pPr>
          </a:lstStyle>
          <a:p/>
        </p:txBody>
      </p:sp>
      <p:sp>
        <p:nvSpPr>
          <p:cNvPr id="56" name="Google Shape;56;p24"/>
          <p:cNvSpPr txBox="1"/>
          <p:nvPr>
            <p:ph idx="4" type="body"/>
          </p:nvPr>
        </p:nvSpPr>
        <p:spPr>
          <a:xfrm>
            <a:off x="6217709" y="2926052"/>
            <a:ext cx="5393100" cy="2934999"/>
          </a:xfrm>
          <a:prstGeom prst="rect">
            <a:avLst/>
          </a:prstGeom>
          <a:noFill/>
          <a:ln>
            <a:noFill/>
          </a:ln>
        </p:spPr>
        <p:txBody>
          <a:bodyPr anchorCtr="0" anchor="t" bIns="45700" lIns="91425" spcFirstLastPara="1" rIns="91425" wrap="square" tIns="45700">
            <a:normAutofit/>
          </a:bodyPr>
          <a:lstStyle>
            <a:lvl1pPr indent="-333756" lvl="0" marL="457200" algn="l">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57" name="Google Shape;57;p24"/>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24"/>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24"/>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0" name="Shape 60"/>
        <p:cNvGrpSpPr/>
        <p:nvPr/>
      </p:nvGrpSpPr>
      <p:grpSpPr>
        <a:xfrm>
          <a:off x="0" y="0"/>
          <a:ext cx="0" cy="0"/>
          <a:chOff x="0" y="0"/>
          <a:chExt cx="0" cy="0"/>
        </a:xfrm>
      </p:grpSpPr>
      <p:sp>
        <p:nvSpPr>
          <p:cNvPr id="61" name="Google Shape;61;p25"/>
          <p:cNvSpPr/>
          <p:nvPr/>
        </p:nvSpPr>
        <p:spPr>
          <a:xfrm>
            <a:off x="440683" y="606554"/>
            <a:ext cx="11300036" cy="1258827"/>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25"/>
          <p:cNvSpPr txBox="1"/>
          <p:nvPr>
            <p:ph type="title"/>
          </p:nvPr>
        </p:nvSpPr>
        <p:spPr>
          <a:xfrm>
            <a:off x="575894" y="729658"/>
            <a:ext cx="11029616" cy="988332"/>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25"/>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25"/>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25"/>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6" name="Shape 66"/>
        <p:cNvGrpSpPr/>
        <p:nvPr/>
      </p:nvGrpSpPr>
      <p:grpSpPr>
        <a:xfrm>
          <a:off x="0" y="0"/>
          <a:ext cx="0" cy="0"/>
          <a:chOff x="0" y="0"/>
          <a:chExt cx="0" cy="0"/>
        </a:xfrm>
      </p:grpSpPr>
      <p:sp>
        <p:nvSpPr>
          <p:cNvPr id="67" name="Google Shape;67;p26"/>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26"/>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26"/>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70" name="Shape 70"/>
        <p:cNvGrpSpPr/>
        <p:nvPr/>
      </p:nvGrpSpPr>
      <p:grpSpPr>
        <a:xfrm>
          <a:off x="0" y="0"/>
          <a:ext cx="0" cy="0"/>
          <a:chOff x="0" y="0"/>
          <a:chExt cx="0" cy="0"/>
        </a:xfrm>
      </p:grpSpPr>
      <p:sp>
        <p:nvSpPr>
          <p:cNvPr id="71" name="Google Shape;71;p27"/>
          <p:cNvSpPr/>
          <p:nvPr/>
        </p:nvSpPr>
        <p:spPr>
          <a:xfrm>
            <a:off x="447817" y="5141973"/>
            <a:ext cx="11298200" cy="1274702"/>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27"/>
          <p:cNvSpPr txBox="1"/>
          <p:nvPr>
            <p:ph type="title"/>
          </p:nvPr>
        </p:nvSpPr>
        <p:spPr>
          <a:xfrm>
            <a:off x="581192" y="5262296"/>
            <a:ext cx="4909445" cy="689514"/>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9F276A"/>
              </a:buClr>
              <a:buSzPts val="2000"/>
              <a:buFont typeface="Gill Sans"/>
              <a:buNone/>
              <a:defRPr b="0" sz="2000">
                <a:solidFill>
                  <a:srgbClr val="9F276A"/>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27"/>
          <p:cNvSpPr txBox="1"/>
          <p:nvPr>
            <p:ph idx="1" type="body"/>
          </p:nvPr>
        </p:nvSpPr>
        <p:spPr>
          <a:xfrm>
            <a:off x="447816" y="601200"/>
            <a:ext cx="11292840" cy="4204800"/>
          </a:xfrm>
          <a:prstGeom prst="rect">
            <a:avLst/>
          </a:prstGeom>
          <a:noFill/>
          <a:ln>
            <a:noFill/>
          </a:ln>
        </p:spPr>
        <p:txBody>
          <a:bodyPr anchorCtr="0" anchor="ctr" bIns="45700" lIns="91425" spcFirstLastPara="1" rIns="91425" wrap="square" tIns="45700">
            <a:normAutofit/>
          </a:bodyPr>
          <a:lstStyle>
            <a:lvl1pPr indent="-345440" lvl="0" marL="457200" algn="l">
              <a:spcBef>
                <a:spcPts val="400"/>
              </a:spcBef>
              <a:spcAft>
                <a:spcPts val="0"/>
              </a:spcAft>
              <a:buSzPts val="1840"/>
              <a:buChar char="◼"/>
              <a:defRPr sz="2000">
                <a:solidFill>
                  <a:schemeClr val="dk2"/>
                </a:solidFill>
              </a:defRPr>
            </a:lvl1pPr>
            <a:lvl2pPr indent="-333756" lvl="1" marL="914400" algn="l">
              <a:spcBef>
                <a:spcPts val="600"/>
              </a:spcBef>
              <a:spcAft>
                <a:spcPts val="0"/>
              </a:spcAft>
              <a:buSzPts val="1656"/>
              <a:buChar char="◼"/>
              <a:defRPr sz="1800">
                <a:solidFill>
                  <a:schemeClr val="dk2"/>
                </a:solidFill>
              </a:defRPr>
            </a:lvl2pPr>
            <a:lvl3pPr indent="-322072" lvl="2" marL="1371600" algn="l">
              <a:spcBef>
                <a:spcPts val="600"/>
              </a:spcBef>
              <a:spcAft>
                <a:spcPts val="0"/>
              </a:spcAft>
              <a:buSzPts val="1472"/>
              <a:buChar char="◼"/>
              <a:defRPr sz="1600">
                <a:solidFill>
                  <a:schemeClr val="dk2"/>
                </a:solidFill>
              </a:defRPr>
            </a:lvl3pPr>
            <a:lvl4pPr indent="-310388" lvl="3" marL="1828800" algn="l">
              <a:spcBef>
                <a:spcPts val="600"/>
              </a:spcBef>
              <a:spcAft>
                <a:spcPts val="0"/>
              </a:spcAft>
              <a:buSzPts val="1288"/>
              <a:buChar char="◼"/>
              <a:defRPr sz="1400">
                <a:solidFill>
                  <a:schemeClr val="dk2"/>
                </a:solidFill>
              </a:defRPr>
            </a:lvl4pPr>
            <a:lvl5pPr indent="-310388" lvl="4" marL="2286000" algn="l">
              <a:spcBef>
                <a:spcPts val="600"/>
              </a:spcBef>
              <a:spcAft>
                <a:spcPts val="0"/>
              </a:spcAft>
              <a:buSzPts val="1288"/>
              <a:buChar char="◼"/>
              <a:defRPr sz="1400">
                <a:solidFill>
                  <a:schemeClr val="dk2"/>
                </a:solidFill>
              </a:defRPr>
            </a:lvl5pPr>
            <a:lvl6pPr indent="-310388" lvl="5" marL="2743200" algn="l">
              <a:spcBef>
                <a:spcPts val="600"/>
              </a:spcBef>
              <a:spcAft>
                <a:spcPts val="0"/>
              </a:spcAft>
              <a:buSzPts val="1288"/>
              <a:buChar char="◼"/>
              <a:defRPr sz="1400">
                <a:solidFill>
                  <a:schemeClr val="dk2"/>
                </a:solidFill>
              </a:defRPr>
            </a:lvl6pPr>
            <a:lvl7pPr indent="-310388" lvl="6" marL="3200400" algn="l">
              <a:spcBef>
                <a:spcPts val="600"/>
              </a:spcBef>
              <a:spcAft>
                <a:spcPts val="0"/>
              </a:spcAft>
              <a:buSzPts val="1288"/>
              <a:buChar char="◼"/>
              <a:defRPr sz="1400">
                <a:solidFill>
                  <a:schemeClr val="dk2"/>
                </a:solidFill>
              </a:defRPr>
            </a:lvl7pPr>
            <a:lvl8pPr indent="-310388" lvl="7" marL="3657600" algn="l">
              <a:spcBef>
                <a:spcPts val="600"/>
              </a:spcBef>
              <a:spcAft>
                <a:spcPts val="0"/>
              </a:spcAft>
              <a:buSzPts val="1288"/>
              <a:buChar char="◼"/>
              <a:defRPr sz="1400">
                <a:solidFill>
                  <a:schemeClr val="dk2"/>
                </a:solidFill>
              </a:defRPr>
            </a:lvl8pPr>
            <a:lvl9pPr indent="-310388" lvl="8" marL="4114800" algn="l">
              <a:spcBef>
                <a:spcPts val="600"/>
              </a:spcBef>
              <a:spcAft>
                <a:spcPts val="600"/>
              </a:spcAft>
              <a:buSzPts val="1288"/>
              <a:buChar char="◼"/>
              <a:defRPr sz="1400">
                <a:solidFill>
                  <a:schemeClr val="dk2"/>
                </a:solidFill>
              </a:defRPr>
            </a:lvl9pPr>
          </a:lstStyle>
          <a:p/>
        </p:txBody>
      </p:sp>
      <p:sp>
        <p:nvSpPr>
          <p:cNvPr id="74" name="Google Shape;74;p27"/>
          <p:cNvSpPr txBox="1"/>
          <p:nvPr>
            <p:ph idx="2" type="body"/>
          </p:nvPr>
        </p:nvSpPr>
        <p:spPr>
          <a:xfrm>
            <a:off x="5740823" y="5262296"/>
            <a:ext cx="5869987" cy="689515"/>
          </a:xfrm>
          <a:prstGeom prst="rect">
            <a:avLst/>
          </a:prstGeom>
          <a:noFill/>
          <a:ln>
            <a:noFill/>
          </a:ln>
        </p:spPr>
        <p:txBody>
          <a:bodyPr anchorCtr="0" anchor="ctr" bIns="45700" lIns="91425" spcFirstLastPara="1" rIns="91425" wrap="square" tIns="45700">
            <a:normAutofit/>
          </a:bodyPr>
          <a:lstStyle>
            <a:lvl1pPr indent="-228600" lvl="0" marL="457200" algn="r">
              <a:spcBef>
                <a:spcPts val="220"/>
              </a:spcBef>
              <a:spcAft>
                <a:spcPts val="0"/>
              </a:spcAft>
              <a:buSzPts val="1012"/>
              <a:buNone/>
              <a:defRPr sz="1100">
                <a:solidFill>
                  <a:schemeClr val="lt1"/>
                </a:solidFill>
              </a:defRPr>
            </a:lvl1pPr>
            <a:lvl2pPr indent="-228600" lvl="1" marL="914400" algn="l">
              <a:spcBef>
                <a:spcPts val="600"/>
              </a:spcBef>
              <a:spcAft>
                <a:spcPts val="0"/>
              </a:spcAft>
              <a:buSzPts val="1012"/>
              <a:buNone/>
              <a:defRPr sz="1100"/>
            </a:lvl2pPr>
            <a:lvl3pPr indent="-228600" lvl="2" marL="1371600" algn="l">
              <a:spcBef>
                <a:spcPts val="600"/>
              </a:spcBef>
              <a:spcAft>
                <a:spcPts val="0"/>
              </a:spcAft>
              <a:buSzPts val="920"/>
              <a:buNone/>
              <a:defRPr sz="1000"/>
            </a:lvl3pPr>
            <a:lvl4pPr indent="-228600" lvl="3" marL="1828800" algn="l">
              <a:spcBef>
                <a:spcPts val="600"/>
              </a:spcBef>
              <a:spcAft>
                <a:spcPts val="0"/>
              </a:spcAft>
              <a:buSzPts val="828"/>
              <a:buNone/>
              <a:defRPr sz="900"/>
            </a:lvl4pPr>
            <a:lvl5pPr indent="-228600" lvl="4" marL="2286000" algn="l">
              <a:spcBef>
                <a:spcPts val="600"/>
              </a:spcBef>
              <a:spcAft>
                <a:spcPts val="0"/>
              </a:spcAft>
              <a:buSzPts val="828"/>
              <a:buNone/>
              <a:defRPr sz="900"/>
            </a:lvl5pPr>
            <a:lvl6pPr indent="-228600" lvl="5" marL="2743200" algn="l">
              <a:spcBef>
                <a:spcPts val="600"/>
              </a:spcBef>
              <a:spcAft>
                <a:spcPts val="0"/>
              </a:spcAft>
              <a:buSzPts val="828"/>
              <a:buNone/>
              <a:defRPr sz="900"/>
            </a:lvl6pPr>
            <a:lvl7pPr indent="-228600" lvl="6" marL="3200400" algn="l">
              <a:spcBef>
                <a:spcPts val="600"/>
              </a:spcBef>
              <a:spcAft>
                <a:spcPts val="0"/>
              </a:spcAft>
              <a:buSzPts val="828"/>
              <a:buNone/>
              <a:defRPr sz="900"/>
            </a:lvl7pPr>
            <a:lvl8pPr indent="-228600" lvl="7" marL="3657600" algn="l">
              <a:spcBef>
                <a:spcPts val="600"/>
              </a:spcBef>
              <a:spcAft>
                <a:spcPts val="0"/>
              </a:spcAft>
              <a:buSzPts val="828"/>
              <a:buNone/>
              <a:defRPr sz="900"/>
            </a:lvl8pPr>
            <a:lvl9pPr indent="-228600" lvl="8" marL="4114800" algn="l">
              <a:spcBef>
                <a:spcPts val="600"/>
              </a:spcBef>
              <a:spcAft>
                <a:spcPts val="600"/>
              </a:spcAft>
              <a:buSzPts val="828"/>
              <a:buNone/>
              <a:defRPr sz="900"/>
            </a:lvl9pPr>
          </a:lstStyle>
          <a:p/>
        </p:txBody>
      </p:sp>
      <p:sp>
        <p:nvSpPr>
          <p:cNvPr id="75" name="Google Shape;75;p27"/>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solidFill>
                  <a:srgbClr val="9F276A"/>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27"/>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rgbClr val="9F276A"/>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27"/>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900">
                <a:solidFill>
                  <a:srgbClr val="9F276A"/>
                </a:solidFill>
                <a:latin typeface="Gill Sans"/>
                <a:ea typeface="Gill Sans"/>
                <a:cs typeface="Gill Sans"/>
                <a:sym typeface="Gill Sans"/>
              </a:defRPr>
            </a:lvl1pPr>
            <a:lvl2pPr indent="0" lvl="1" marL="0" algn="r">
              <a:spcBef>
                <a:spcPts val="0"/>
              </a:spcBef>
              <a:buNone/>
              <a:defRPr sz="900">
                <a:solidFill>
                  <a:srgbClr val="9F276A"/>
                </a:solidFill>
                <a:latin typeface="Gill Sans"/>
                <a:ea typeface="Gill Sans"/>
                <a:cs typeface="Gill Sans"/>
                <a:sym typeface="Gill Sans"/>
              </a:defRPr>
            </a:lvl2pPr>
            <a:lvl3pPr indent="0" lvl="2" marL="0" algn="r">
              <a:spcBef>
                <a:spcPts val="0"/>
              </a:spcBef>
              <a:buNone/>
              <a:defRPr sz="900">
                <a:solidFill>
                  <a:srgbClr val="9F276A"/>
                </a:solidFill>
                <a:latin typeface="Gill Sans"/>
                <a:ea typeface="Gill Sans"/>
                <a:cs typeface="Gill Sans"/>
                <a:sym typeface="Gill Sans"/>
              </a:defRPr>
            </a:lvl3pPr>
            <a:lvl4pPr indent="0" lvl="3" marL="0" algn="r">
              <a:spcBef>
                <a:spcPts val="0"/>
              </a:spcBef>
              <a:buNone/>
              <a:defRPr sz="900">
                <a:solidFill>
                  <a:srgbClr val="9F276A"/>
                </a:solidFill>
                <a:latin typeface="Gill Sans"/>
                <a:ea typeface="Gill Sans"/>
                <a:cs typeface="Gill Sans"/>
                <a:sym typeface="Gill Sans"/>
              </a:defRPr>
            </a:lvl4pPr>
            <a:lvl5pPr indent="0" lvl="4" marL="0" algn="r">
              <a:spcBef>
                <a:spcPts val="0"/>
              </a:spcBef>
              <a:buNone/>
              <a:defRPr sz="900">
                <a:solidFill>
                  <a:srgbClr val="9F276A"/>
                </a:solidFill>
                <a:latin typeface="Gill Sans"/>
                <a:ea typeface="Gill Sans"/>
                <a:cs typeface="Gill Sans"/>
                <a:sym typeface="Gill Sans"/>
              </a:defRPr>
            </a:lvl5pPr>
            <a:lvl6pPr indent="0" lvl="5" marL="0" algn="r">
              <a:spcBef>
                <a:spcPts val="0"/>
              </a:spcBef>
              <a:buNone/>
              <a:defRPr sz="900">
                <a:solidFill>
                  <a:srgbClr val="9F276A"/>
                </a:solidFill>
                <a:latin typeface="Gill Sans"/>
                <a:ea typeface="Gill Sans"/>
                <a:cs typeface="Gill Sans"/>
                <a:sym typeface="Gill Sans"/>
              </a:defRPr>
            </a:lvl6pPr>
            <a:lvl7pPr indent="0" lvl="6" marL="0" algn="r">
              <a:spcBef>
                <a:spcPts val="0"/>
              </a:spcBef>
              <a:buNone/>
              <a:defRPr sz="900">
                <a:solidFill>
                  <a:srgbClr val="9F276A"/>
                </a:solidFill>
                <a:latin typeface="Gill Sans"/>
                <a:ea typeface="Gill Sans"/>
                <a:cs typeface="Gill Sans"/>
                <a:sym typeface="Gill Sans"/>
              </a:defRPr>
            </a:lvl7pPr>
            <a:lvl8pPr indent="0" lvl="7" marL="0" algn="r">
              <a:spcBef>
                <a:spcPts val="0"/>
              </a:spcBef>
              <a:buNone/>
              <a:defRPr sz="900">
                <a:solidFill>
                  <a:srgbClr val="9F276A"/>
                </a:solidFill>
                <a:latin typeface="Gill Sans"/>
                <a:ea typeface="Gill Sans"/>
                <a:cs typeface="Gill Sans"/>
                <a:sym typeface="Gill Sans"/>
              </a:defRPr>
            </a:lvl8pPr>
            <a:lvl9pPr indent="0" lvl="8" marL="0" algn="r">
              <a:spcBef>
                <a:spcPts val="0"/>
              </a:spcBef>
              <a:buNone/>
              <a:defRPr sz="900">
                <a:solidFill>
                  <a:srgbClr val="9F276A"/>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6"/>
          <p:cNvSpPr txBox="1"/>
          <p:nvPr>
            <p:ph type="title"/>
          </p:nvPr>
        </p:nvSpPr>
        <p:spPr>
          <a:xfrm>
            <a:off x="581192" y="705124"/>
            <a:ext cx="11029616" cy="1189554"/>
          </a:xfrm>
          <a:prstGeom prst="rect">
            <a:avLst/>
          </a:prstGeom>
          <a:noFill/>
          <a:ln>
            <a:noFill/>
          </a:ln>
        </p:spPr>
        <p:txBody>
          <a:bodyPr anchorCtr="0" anchor="b" bIns="45700" lIns="91425" spcFirstLastPara="1" rIns="91425" wrap="square" tIns="45700">
            <a:normAutofit/>
          </a:bodyPr>
          <a:lstStyle>
            <a:lvl1pPr lvl="0" marR="0" rtl="0" algn="l">
              <a:spcBef>
                <a:spcPts val="0"/>
              </a:spcBef>
              <a:spcAft>
                <a:spcPts val="0"/>
              </a:spcAft>
              <a:buClr>
                <a:schemeClr val="lt1"/>
              </a:buClr>
              <a:buSzPts val="2800"/>
              <a:buFont typeface="Gill Sans"/>
              <a:buNone/>
              <a:defRPr b="0" i="0" sz="2800" u="none" cap="none" strike="noStrike">
                <a:solidFill>
                  <a:schemeClr val="lt1"/>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11" name="Google Shape;11;p16"/>
          <p:cNvSpPr txBox="1"/>
          <p:nvPr>
            <p:ph idx="1" type="body"/>
          </p:nvPr>
        </p:nvSpPr>
        <p:spPr>
          <a:xfrm>
            <a:off x="581192" y="2336003"/>
            <a:ext cx="11029616" cy="3522794"/>
          </a:xfrm>
          <a:prstGeom prst="rect">
            <a:avLst/>
          </a:prstGeom>
          <a:noFill/>
          <a:ln>
            <a:noFill/>
          </a:ln>
        </p:spPr>
        <p:txBody>
          <a:bodyPr anchorCtr="0" anchor="ctr" bIns="45700" lIns="91425" spcFirstLastPara="1" rIns="91425" wrap="square" tIns="45700">
            <a:normAutofit/>
          </a:bodyPr>
          <a:lstStyle>
            <a:lvl1pPr indent="-333756" lvl="0" marL="457200" marR="0" rtl="0" algn="l">
              <a:spcBef>
                <a:spcPts val="360"/>
              </a:spcBef>
              <a:spcAft>
                <a:spcPts val="0"/>
              </a:spcAft>
              <a:buClr>
                <a:schemeClr val="accent2"/>
              </a:buClr>
              <a:buSzPts val="1656"/>
              <a:buFont typeface="Noto Sans Symbols"/>
              <a:buChar char="◼"/>
              <a:defRPr b="0" i="0" sz="1800" u="none" cap="none" strike="noStrike">
                <a:solidFill>
                  <a:schemeClr val="dk2"/>
                </a:solidFill>
                <a:latin typeface="Gill Sans"/>
                <a:ea typeface="Gill Sans"/>
                <a:cs typeface="Gill Sans"/>
                <a:sym typeface="Gill Sans"/>
              </a:defRPr>
            </a:lvl1pPr>
            <a:lvl2pPr indent="-322072" lvl="1" marL="914400" marR="0" rtl="0" algn="l">
              <a:spcBef>
                <a:spcPts val="600"/>
              </a:spcBef>
              <a:spcAft>
                <a:spcPts val="0"/>
              </a:spcAft>
              <a:buClr>
                <a:schemeClr val="accent2"/>
              </a:buClr>
              <a:buSzPts val="1472"/>
              <a:buFont typeface="Noto Sans Symbols"/>
              <a:buChar char="◼"/>
              <a:defRPr b="0" i="0" sz="1600" u="none" cap="none" strike="noStrike">
                <a:solidFill>
                  <a:schemeClr val="dk2"/>
                </a:solidFill>
                <a:latin typeface="Gill Sans"/>
                <a:ea typeface="Gill Sans"/>
                <a:cs typeface="Gill Sans"/>
                <a:sym typeface="Gill Sans"/>
              </a:defRPr>
            </a:lvl2pPr>
            <a:lvl3pPr indent="-310388" lvl="2" marL="1371600" marR="0" rtl="0" algn="l">
              <a:spcBef>
                <a:spcPts val="600"/>
              </a:spcBef>
              <a:spcAft>
                <a:spcPts val="0"/>
              </a:spcAft>
              <a:buClr>
                <a:schemeClr val="accent2"/>
              </a:buClr>
              <a:buSzPts val="1288"/>
              <a:buFont typeface="Noto Sans Symbols"/>
              <a:buChar char="◼"/>
              <a:defRPr b="0" i="0" sz="1400" u="none" cap="none" strike="noStrike">
                <a:solidFill>
                  <a:schemeClr val="dk2"/>
                </a:solidFill>
                <a:latin typeface="Gill Sans"/>
                <a:ea typeface="Gill Sans"/>
                <a:cs typeface="Gill Sans"/>
                <a:sym typeface="Gill Sans"/>
              </a:defRPr>
            </a:lvl3pPr>
            <a:lvl4pPr indent="-298703" lvl="3" marL="18288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Gill Sans"/>
                <a:ea typeface="Gill Sans"/>
                <a:cs typeface="Gill Sans"/>
                <a:sym typeface="Gill Sans"/>
              </a:defRPr>
            </a:lvl4pPr>
            <a:lvl5pPr indent="-298704" lvl="4" marL="22860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Gill Sans"/>
                <a:ea typeface="Gill Sans"/>
                <a:cs typeface="Gill Sans"/>
                <a:sym typeface="Gill Sans"/>
              </a:defRPr>
            </a:lvl5pPr>
            <a:lvl6pPr indent="-298704" lvl="5" marL="27432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Gill Sans"/>
                <a:ea typeface="Gill Sans"/>
                <a:cs typeface="Gill Sans"/>
                <a:sym typeface="Gill Sans"/>
              </a:defRPr>
            </a:lvl6pPr>
            <a:lvl7pPr indent="-298704" lvl="6" marL="32004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Gill Sans"/>
                <a:ea typeface="Gill Sans"/>
                <a:cs typeface="Gill Sans"/>
                <a:sym typeface="Gill Sans"/>
              </a:defRPr>
            </a:lvl7pPr>
            <a:lvl8pPr indent="-298703" lvl="7" marL="36576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Gill Sans"/>
                <a:ea typeface="Gill Sans"/>
                <a:cs typeface="Gill Sans"/>
                <a:sym typeface="Gill Sans"/>
              </a:defRPr>
            </a:lvl8pPr>
            <a:lvl9pPr indent="-298703" lvl="8" marL="4114800" marR="0" rtl="0" algn="l">
              <a:spcBef>
                <a:spcPts val="600"/>
              </a:spcBef>
              <a:spcAft>
                <a:spcPts val="600"/>
              </a:spcAft>
              <a:buClr>
                <a:schemeClr val="accent2"/>
              </a:buClr>
              <a:buSzPts val="1104"/>
              <a:buFont typeface="Noto Sans Symbols"/>
              <a:buChar char="◼"/>
              <a:defRPr b="0" i="0" sz="1200" u="none" cap="none" strike="noStrike">
                <a:solidFill>
                  <a:schemeClr val="dk2"/>
                </a:solidFill>
                <a:latin typeface="Gill Sans"/>
                <a:ea typeface="Gill Sans"/>
                <a:cs typeface="Gill Sans"/>
                <a:sym typeface="Gill Sans"/>
              </a:defRPr>
            </a:lvl9pPr>
          </a:lstStyle>
          <a:p/>
        </p:txBody>
      </p:sp>
      <p:sp>
        <p:nvSpPr>
          <p:cNvPr id="12" name="Google Shape;12;p16"/>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900" u="none" cap="none" strike="noStrike">
                <a:solidFill>
                  <a:schemeClr val="accent2"/>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9pPr>
          </a:lstStyle>
          <a:p/>
        </p:txBody>
      </p:sp>
      <p:sp>
        <p:nvSpPr>
          <p:cNvPr id="13" name="Google Shape;13;p16"/>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900" u="none" cap="none" strike="noStrike">
                <a:solidFill>
                  <a:schemeClr val="accent2"/>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9pPr>
          </a:lstStyle>
          <a:p/>
        </p:txBody>
      </p:sp>
      <p:sp>
        <p:nvSpPr>
          <p:cNvPr id="14" name="Google Shape;14;p16"/>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chemeClr val="accent2"/>
                </a:solidFill>
                <a:latin typeface="Gill Sans"/>
                <a:ea typeface="Gill Sans"/>
                <a:cs typeface="Gill Sans"/>
                <a:sym typeface="Gill Sans"/>
              </a:defRPr>
            </a:lvl1pPr>
            <a:lvl2pPr indent="0" lvl="1" marL="0" marR="0" rtl="0" algn="r">
              <a:spcBef>
                <a:spcPts val="0"/>
              </a:spcBef>
              <a:buNone/>
              <a:defRPr b="0" i="0" sz="900" u="none" cap="none" strike="noStrike">
                <a:solidFill>
                  <a:schemeClr val="accent2"/>
                </a:solidFill>
                <a:latin typeface="Gill Sans"/>
                <a:ea typeface="Gill Sans"/>
                <a:cs typeface="Gill Sans"/>
                <a:sym typeface="Gill Sans"/>
              </a:defRPr>
            </a:lvl2pPr>
            <a:lvl3pPr indent="0" lvl="2" marL="0" marR="0" rtl="0" algn="r">
              <a:spcBef>
                <a:spcPts val="0"/>
              </a:spcBef>
              <a:buNone/>
              <a:defRPr b="0" i="0" sz="900" u="none" cap="none" strike="noStrike">
                <a:solidFill>
                  <a:schemeClr val="accent2"/>
                </a:solidFill>
                <a:latin typeface="Gill Sans"/>
                <a:ea typeface="Gill Sans"/>
                <a:cs typeface="Gill Sans"/>
                <a:sym typeface="Gill Sans"/>
              </a:defRPr>
            </a:lvl3pPr>
            <a:lvl4pPr indent="0" lvl="3" marL="0" marR="0" rtl="0" algn="r">
              <a:spcBef>
                <a:spcPts val="0"/>
              </a:spcBef>
              <a:buNone/>
              <a:defRPr b="0" i="0" sz="900" u="none" cap="none" strike="noStrike">
                <a:solidFill>
                  <a:schemeClr val="accent2"/>
                </a:solidFill>
                <a:latin typeface="Gill Sans"/>
                <a:ea typeface="Gill Sans"/>
                <a:cs typeface="Gill Sans"/>
                <a:sym typeface="Gill Sans"/>
              </a:defRPr>
            </a:lvl4pPr>
            <a:lvl5pPr indent="0" lvl="4" marL="0" marR="0" rtl="0" algn="r">
              <a:spcBef>
                <a:spcPts val="0"/>
              </a:spcBef>
              <a:buNone/>
              <a:defRPr b="0" i="0" sz="900" u="none" cap="none" strike="noStrike">
                <a:solidFill>
                  <a:schemeClr val="accent2"/>
                </a:solidFill>
                <a:latin typeface="Gill Sans"/>
                <a:ea typeface="Gill Sans"/>
                <a:cs typeface="Gill Sans"/>
                <a:sym typeface="Gill Sans"/>
              </a:defRPr>
            </a:lvl5pPr>
            <a:lvl6pPr indent="0" lvl="5" marL="0" marR="0" rtl="0" algn="r">
              <a:spcBef>
                <a:spcPts val="0"/>
              </a:spcBef>
              <a:buNone/>
              <a:defRPr b="0" i="0" sz="900" u="none" cap="none" strike="noStrike">
                <a:solidFill>
                  <a:schemeClr val="accent2"/>
                </a:solidFill>
                <a:latin typeface="Gill Sans"/>
                <a:ea typeface="Gill Sans"/>
                <a:cs typeface="Gill Sans"/>
                <a:sym typeface="Gill Sans"/>
              </a:defRPr>
            </a:lvl6pPr>
            <a:lvl7pPr indent="0" lvl="6" marL="0" marR="0" rtl="0" algn="r">
              <a:spcBef>
                <a:spcPts val="0"/>
              </a:spcBef>
              <a:buNone/>
              <a:defRPr b="0" i="0" sz="900" u="none" cap="none" strike="noStrike">
                <a:solidFill>
                  <a:schemeClr val="accent2"/>
                </a:solidFill>
                <a:latin typeface="Gill Sans"/>
                <a:ea typeface="Gill Sans"/>
                <a:cs typeface="Gill Sans"/>
                <a:sym typeface="Gill Sans"/>
              </a:defRPr>
            </a:lvl7pPr>
            <a:lvl8pPr indent="0" lvl="7" marL="0" marR="0" rtl="0" algn="r">
              <a:spcBef>
                <a:spcPts val="0"/>
              </a:spcBef>
              <a:buNone/>
              <a:defRPr b="0" i="0" sz="900" u="none" cap="none" strike="noStrike">
                <a:solidFill>
                  <a:schemeClr val="accent2"/>
                </a:solidFill>
                <a:latin typeface="Gill Sans"/>
                <a:ea typeface="Gill Sans"/>
                <a:cs typeface="Gill Sans"/>
                <a:sym typeface="Gill Sans"/>
              </a:defRPr>
            </a:lvl8pPr>
            <a:lvl9pPr indent="0" lvl="8" marL="0" marR="0" rtl="0" algn="r">
              <a:spcBef>
                <a:spcPts val="0"/>
              </a:spcBef>
              <a:buNone/>
              <a:defRPr b="0" i="0" sz="900" u="none" cap="none" strike="noStrike">
                <a:solidFill>
                  <a:schemeClr val="accent2"/>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a:p>
        </p:txBody>
      </p:sp>
      <p:sp>
        <p:nvSpPr>
          <p:cNvPr id="15" name="Google Shape;15;p16"/>
          <p:cNvSpPr/>
          <p:nvPr/>
        </p:nvSpPr>
        <p:spPr>
          <a:xfrm>
            <a:off x="446534" y="457200"/>
            <a:ext cx="3703320" cy="94997"/>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16"/>
          <p:cNvSpPr/>
          <p:nvPr/>
        </p:nvSpPr>
        <p:spPr>
          <a:xfrm>
            <a:off x="8042147" y="453643"/>
            <a:ext cx="3703320" cy="98554"/>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16"/>
          <p:cNvSpPr/>
          <p:nvPr/>
        </p:nvSpPr>
        <p:spPr>
          <a:xfrm>
            <a:off x="4241830" y="457200"/>
            <a:ext cx="3703320" cy="9144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99" name="Shape 99"/>
        <p:cNvGrpSpPr/>
        <p:nvPr/>
      </p:nvGrpSpPr>
      <p:grpSpPr>
        <a:xfrm>
          <a:off x="0" y="0"/>
          <a:ext cx="0" cy="0"/>
          <a:chOff x="0" y="0"/>
          <a:chExt cx="0" cy="0"/>
        </a:xfrm>
      </p:grpSpPr>
      <p:sp>
        <p:nvSpPr>
          <p:cNvPr id="100" name="Google Shape;100;p18"/>
          <p:cNvSpPr txBox="1"/>
          <p:nvPr>
            <p:ph type="title"/>
          </p:nvPr>
        </p:nvSpPr>
        <p:spPr>
          <a:xfrm>
            <a:off x="581192" y="705124"/>
            <a:ext cx="11029616" cy="1189554"/>
          </a:xfrm>
          <a:prstGeom prst="rect">
            <a:avLst/>
          </a:prstGeom>
          <a:noFill/>
          <a:ln>
            <a:noFill/>
          </a:ln>
        </p:spPr>
        <p:txBody>
          <a:bodyPr anchorCtr="0" anchor="b" bIns="45700" lIns="91425" spcFirstLastPara="1" rIns="91425" wrap="square" tIns="45700">
            <a:normAutofit/>
          </a:bodyPr>
          <a:lstStyle>
            <a:lvl1pPr lvl="0" marR="0" rtl="0" algn="l">
              <a:spcBef>
                <a:spcPts val="0"/>
              </a:spcBef>
              <a:spcAft>
                <a:spcPts val="0"/>
              </a:spcAft>
              <a:buClr>
                <a:schemeClr val="dk1"/>
              </a:buClr>
              <a:buSzPts val="2800"/>
              <a:buFont typeface="Gill Sans"/>
              <a:buNone/>
              <a:defRPr b="0" i="0" sz="2800" u="none" cap="none" strike="noStrike">
                <a:solidFill>
                  <a:schemeClr val="dk1"/>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lt2"/>
                </a:solidFill>
              </a:defRPr>
            </a:lvl2pPr>
            <a:lvl3pPr lvl="2" marR="0" rtl="0" algn="l">
              <a:spcBef>
                <a:spcPts val="0"/>
              </a:spcBef>
              <a:spcAft>
                <a:spcPts val="0"/>
              </a:spcAft>
              <a:buSzPts val="1400"/>
              <a:buNone/>
              <a:defRPr b="0" i="0" sz="1800" u="none" cap="none" strike="noStrike">
                <a:solidFill>
                  <a:schemeClr val="lt2"/>
                </a:solidFill>
              </a:defRPr>
            </a:lvl3pPr>
            <a:lvl4pPr lvl="3" marR="0" rtl="0" algn="l">
              <a:spcBef>
                <a:spcPts val="0"/>
              </a:spcBef>
              <a:spcAft>
                <a:spcPts val="0"/>
              </a:spcAft>
              <a:buSzPts val="1400"/>
              <a:buNone/>
              <a:defRPr b="0" i="0" sz="1800" u="none" cap="none" strike="noStrike">
                <a:solidFill>
                  <a:schemeClr val="lt2"/>
                </a:solidFill>
              </a:defRPr>
            </a:lvl4pPr>
            <a:lvl5pPr lvl="4" marR="0" rtl="0" algn="l">
              <a:spcBef>
                <a:spcPts val="0"/>
              </a:spcBef>
              <a:spcAft>
                <a:spcPts val="0"/>
              </a:spcAft>
              <a:buSzPts val="1400"/>
              <a:buNone/>
              <a:defRPr b="0" i="0" sz="1800" u="none" cap="none" strike="noStrike">
                <a:solidFill>
                  <a:schemeClr val="lt2"/>
                </a:solidFill>
              </a:defRPr>
            </a:lvl5pPr>
            <a:lvl6pPr lvl="5" marR="0" rtl="0" algn="l">
              <a:spcBef>
                <a:spcPts val="0"/>
              </a:spcBef>
              <a:spcAft>
                <a:spcPts val="0"/>
              </a:spcAft>
              <a:buSzPts val="1400"/>
              <a:buNone/>
              <a:defRPr b="0" i="0" sz="1800" u="none" cap="none" strike="noStrike">
                <a:solidFill>
                  <a:schemeClr val="lt2"/>
                </a:solidFill>
              </a:defRPr>
            </a:lvl6pPr>
            <a:lvl7pPr lvl="6" marR="0" rtl="0" algn="l">
              <a:spcBef>
                <a:spcPts val="0"/>
              </a:spcBef>
              <a:spcAft>
                <a:spcPts val="0"/>
              </a:spcAft>
              <a:buSzPts val="1400"/>
              <a:buNone/>
              <a:defRPr b="0" i="0" sz="1800" u="none" cap="none" strike="noStrike">
                <a:solidFill>
                  <a:schemeClr val="lt2"/>
                </a:solidFill>
              </a:defRPr>
            </a:lvl7pPr>
            <a:lvl8pPr lvl="7" marR="0" rtl="0" algn="l">
              <a:spcBef>
                <a:spcPts val="0"/>
              </a:spcBef>
              <a:spcAft>
                <a:spcPts val="0"/>
              </a:spcAft>
              <a:buSzPts val="1400"/>
              <a:buNone/>
              <a:defRPr b="0" i="0" sz="1800" u="none" cap="none" strike="noStrike">
                <a:solidFill>
                  <a:schemeClr val="lt2"/>
                </a:solidFill>
              </a:defRPr>
            </a:lvl8pPr>
            <a:lvl9pPr lvl="8" marR="0" rtl="0" algn="l">
              <a:spcBef>
                <a:spcPts val="0"/>
              </a:spcBef>
              <a:spcAft>
                <a:spcPts val="0"/>
              </a:spcAft>
              <a:buSzPts val="1400"/>
              <a:buNone/>
              <a:defRPr b="0" i="0" sz="1800" u="none" cap="none" strike="noStrike">
                <a:solidFill>
                  <a:schemeClr val="lt2"/>
                </a:solidFill>
              </a:defRPr>
            </a:lvl9pPr>
          </a:lstStyle>
          <a:p/>
        </p:txBody>
      </p:sp>
      <p:sp>
        <p:nvSpPr>
          <p:cNvPr id="101" name="Google Shape;101;p18"/>
          <p:cNvSpPr txBox="1"/>
          <p:nvPr>
            <p:ph idx="1" type="body"/>
          </p:nvPr>
        </p:nvSpPr>
        <p:spPr>
          <a:xfrm>
            <a:off x="581192" y="2336003"/>
            <a:ext cx="11029616" cy="3522794"/>
          </a:xfrm>
          <a:prstGeom prst="rect">
            <a:avLst/>
          </a:prstGeom>
          <a:noFill/>
          <a:ln>
            <a:noFill/>
          </a:ln>
        </p:spPr>
        <p:txBody>
          <a:bodyPr anchorCtr="0" anchor="ctr" bIns="45700" lIns="91425" spcFirstLastPara="1" rIns="91425" wrap="square" tIns="45700">
            <a:normAutofit/>
          </a:bodyPr>
          <a:lstStyle>
            <a:lvl1pPr indent="-333756" lvl="0" marL="457200" marR="0" rtl="0" algn="l">
              <a:spcBef>
                <a:spcPts val="360"/>
              </a:spcBef>
              <a:spcAft>
                <a:spcPts val="0"/>
              </a:spcAft>
              <a:buClr>
                <a:schemeClr val="accent2"/>
              </a:buClr>
              <a:buSzPts val="1656"/>
              <a:buFont typeface="Noto Sans Symbols"/>
              <a:buChar char="◼"/>
              <a:defRPr b="0" i="0" sz="1800" u="none" cap="none" strike="noStrike">
                <a:solidFill>
                  <a:schemeClr val="lt2"/>
                </a:solidFill>
                <a:latin typeface="Gill Sans"/>
                <a:ea typeface="Gill Sans"/>
                <a:cs typeface="Gill Sans"/>
                <a:sym typeface="Gill Sans"/>
              </a:defRPr>
            </a:lvl1pPr>
            <a:lvl2pPr indent="-322072" lvl="1" marL="914400" marR="0" rtl="0" algn="l">
              <a:spcBef>
                <a:spcPts val="600"/>
              </a:spcBef>
              <a:spcAft>
                <a:spcPts val="0"/>
              </a:spcAft>
              <a:buClr>
                <a:schemeClr val="accent2"/>
              </a:buClr>
              <a:buSzPts val="1472"/>
              <a:buFont typeface="Noto Sans Symbols"/>
              <a:buChar char="◼"/>
              <a:defRPr b="0" i="0" sz="1600" u="none" cap="none" strike="noStrike">
                <a:solidFill>
                  <a:schemeClr val="lt2"/>
                </a:solidFill>
                <a:latin typeface="Gill Sans"/>
                <a:ea typeface="Gill Sans"/>
                <a:cs typeface="Gill Sans"/>
                <a:sym typeface="Gill Sans"/>
              </a:defRPr>
            </a:lvl2pPr>
            <a:lvl3pPr indent="-310388" lvl="2" marL="1371600" marR="0" rtl="0" algn="l">
              <a:spcBef>
                <a:spcPts val="600"/>
              </a:spcBef>
              <a:spcAft>
                <a:spcPts val="0"/>
              </a:spcAft>
              <a:buClr>
                <a:schemeClr val="accent2"/>
              </a:buClr>
              <a:buSzPts val="1288"/>
              <a:buFont typeface="Noto Sans Symbols"/>
              <a:buChar char="◼"/>
              <a:defRPr b="0" i="0" sz="1400" u="none" cap="none" strike="noStrike">
                <a:solidFill>
                  <a:schemeClr val="lt2"/>
                </a:solidFill>
                <a:latin typeface="Gill Sans"/>
                <a:ea typeface="Gill Sans"/>
                <a:cs typeface="Gill Sans"/>
                <a:sym typeface="Gill Sans"/>
              </a:defRPr>
            </a:lvl3pPr>
            <a:lvl4pPr indent="-298703" lvl="3" marL="1828800" marR="0" rtl="0" algn="l">
              <a:spcBef>
                <a:spcPts val="600"/>
              </a:spcBef>
              <a:spcAft>
                <a:spcPts val="0"/>
              </a:spcAft>
              <a:buClr>
                <a:schemeClr val="accent2"/>
              </a:buClr>
              <a:buSzPts val="1104"/>
              <a:buFont typeface="Noto Sans Symbols"/>
              <a:buChar char="◼"/>
              <a:defRPr b="0" i="0" sz="1200" u="none" cap="none" strike="noStrike">
                <a:solidFill>
                  <a:schemeClr val="lt2"/>
                </a:solidFill>
                <a:latin typeface="Gill Sans"/>
                <a:ea typeface="Gill Sans"/>
                <a:cs typeface="Gill Sans"/>
                <a:sym typeface="Gill Sans"/>
              </a:defRPr>
            </a:lvl4pPr>
            <a:lvl5pPr indent="-298704" lvl="4" marL="2286000" marR="0" rtl="0" algn="l">
              <a:spcBef>
                <a:spcPts val="600"/>
              </a:spcBef>
              <a:spcAft>
                <a:spcPts val="0"/>
              </a:spcAft>
              <a:buClr>
                <a:schemeClr val="accent2"/>
              </a:buClr>
              <a:buSzPts val="1104"/>
              <a:buFont typeface="Noto Sans Symbols"/>
              <a:buChar char="◼"/>
              <a:defRPr b="0" i="0" sz="1200" u="none" cap="none" strike="noStrike">
                <a:solidFill>
                  <a:schemeClr val="lt2"/>
                </a:solidFill>
                <a:latin typeface="Gill Sans"/>
                <a:ea typeface="Gill Sans"/>
                <a:cs typeface="Gill Sans"/>
                <a:sym typeface="Gill Sans"/>
              </a:defRPr>
            </a:lvl5pPr>
            <a:lvl6pPr indent="-298704" lvl="5" marL="2743200" marR="0" rtl="0" algn="l">
              <a:spcBef>
                <a:spcPts val="600"/>
              </a:spcBef>
              <a:spcAft>
                <a:spcPts val="0"/>
              </a:spcAft>
              <a:buClr>
                <a:schemeClr val="accent2"/>
              </a:buClr>
              <a:buSzPts val="1104"/>
              <a:buFont typeface="Noto Sans Symbols"/>
              <a:buChar char="◼"/>
              <a:defRPr b="0" i="0" sz="1200" u="none" cap="none" strike="noStrike">
                <a:solidFill>
                  <a:schemeClr val="lt2"/>
                </a:solidFill>
                <a:latin typeface="Gill Sans"/>
                <a:ea typeface="Gill Sans"/>
                <a:cs typeface="Gill Sans"/>
                <a:sym typeface="Gill Sans"/>
              </a:defRPr>
            </a:lvl6pPr>
            <a:lvl7pPr indent="-298704" lvl="6" marL="3200400" marR="0" rtl="0" algn="l">
              <a:spcBef>
                <a:spcPts val="600"/>
              </a:spcBef>
              <a:spcAft>
                <a:spcPts val="0"/>
              </a:spcAft>
              <a:buClr>
                <a:schemeClr val="accent2"/>
              </a:buClr>
              <a:buSzPts val="1104"/>
              <a:buFont typeface="Noto Sans Symbols"/>
              <a:buChar char="◼"/>
              <a:defRPr b="0" i="0" sz="1200" u="none" cap="none" strike="noStrike">
                <a:solidFill>
                  <a:schemeClr val="lt2"/>
                </a:solidFill>
                <a:latin typeface="Gill Sans"/>
                <a:ea typeface="Gill Sans"/>
                <a:cs typeface="Gill Sans"/>
                <a:sym typeface="Gill Sans"/>
              </a:defRPr>
            </a:lvl7pPr>
            <a:lvl8pPr indent="-298703" lvl="7" marL="3657600" marR="0" rtl="0" algn="l">
              <a:spcBef>
                <a:spcPts val="600"/>
              </a:spcBef>
              <a:spcAft>
                <a:spcPts val="0"/>
              </a:spcAft>
              <a:buClr>
                <a:schemeClr val="accent2"/>
              </a:buClr>
              <a:buSzPts val="1104"/>
              <a:buFont typeface="Noto Sans Symbols"/>
              <a:buChar char="◼"/>
              <a:defRPr b="0" i="0" sz="1200" u="none" cap="none" strike="noStrike">
                <a:solidFill>
                  <a:schemeClr val="lt2"/>
                </a:solidFill>
                <a:latin typeface="Gill Sans"/>
                <a:ea typeface="Gill Sans"/>
                <a:cs typeface="Gill Sans"/>
                <a:sym typeface="Gill Sans"/>
              </a:defRPr>
            </a:lvl8pPr>
            <a:lvl9pPr indent="-298703" lvl="8" marL="4114800" marR="0" rtl="0" algn="l">
              <a:spcBef>
                <a:spcPts val="600"/>
              </a:spcBef>
              <a:spcAft>
                <a:spcPts val="600"/>
              </a:spcAft>
              <a:buClr>
                <a:schemeClr val="accent2"/>
              </a:buClr>
              <a:buSzPts val="1104"/>
              <a:buFont typeface="Noto Sans Symbols"/>
              <a:buChar char="◼"/>
              <a:defRPr b="0" i="0" sz="1200" u="none" cap="none" strike="noStrike">
                <a:solidFill>
                  <a:schemeClr val="lt2"/>
                </a:solidFill>
                <a:latin typeface="Gill Sans"/>
                <a:ea typeface="Gill Sans"/>
                <a:cs typeface="Gill Sans"/>
                <a:sym typeface="Gill Sans"/>
              </a:defRPr>
            </a:lvl9pPr>
          </a:lstStyle>
          <a:p/>
        </p:txBody>
      </p:sp>
      <p:sp>
        <p:nvSpPr>
          <p:cNvPr id="102" name="Google Shape;102;p18"/>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900" u="none" cap="none" strike="noStrike">
                <a:solidFill>
                  <a:schemeClr val="accent2"/>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9pPr>
          </a:lstStyle>
          <a:p/>
        </p:txBody>
      </p:sp>
      <p:sp>
        <p:nvSpPr>
          <p:cNvPr id="103" name="Google Shape;103;p18"/>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900" u="none" cap="none" strike="noStrike">
                <a:solidFill>
                  <a:schemeClr val="accent2"/>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9pPr>
          </a:lstStyle>
          <a:p/>
        </p:txBody>
      </p:sp>
      <p:sp>
        <p:nvSpPr>
          <p:cNvPr id="104" name="Google Shape;104;p18"/>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chemeClr val="accent2"/>
                </a:solidFill>
                <a:latin typeface="Gill Sans"/>
                <a:ea typeface="Gill Sans"/>
                <a:cs typeface="Gill Sans"/>
                <a:sym typeface="Gill Sans"/>
              </a:defRPr>
            </a:lvl1pPr>
            <a:lvl2pPr indent="0" lvl="1" marL="0" marR="0" rtl="0" algn="r">
              <a:spcBef>
                <a:spcPts val="0"/>
              </a:spcBef>
              <a:buNone/>
              <a:defRPr b="0" i="0" sz="900" u="none" cap="none" strike="noStrike">
                <a:solidFill>
                  <a:schemeClr val="accent2"/>
                </a:solidFill>
                <a:latin typeface="Gill Sans"/>
                <a:ea typeface="Gill Sans"/>
                <a:cs typeface="Gill Sans"/>
                <a:sym typeface="Gill Sans"/>
              </a:defRPr>
            </a:lvl2pPr>
            <a:lvl3pPr indent="0" lvl="2" marL="0" marR="0" rtl="0" algn="r">
              <a:spcBef>
                <a:spcPts val="0"/>
              </a:spcBef>
              <a:buNone/>
              <a:defRPr b="0" i="0" sz="900" u="none" cap="none" strike="noStrike">
                <a:solidFill>
                  <a:schemeClr val="accent2"/>
                </a:solidFill>
                <a:latin typeface="Gill Sans"/>
                <a:ea typeface="Gill Sans"/>
                <a:cs typeface="Gill Sans"/>
                <a:sym typeface="Gill Sans"/>
              </a:defRPr>
            </a:lvl3pPr>
            <a:lvl4pPr indent="0" lvl="3" marL="0" marR="0" rtl="0" algn="r">
              <a:spcBef>
                <a:spcPts val="0"/>
              </a:spcBef>
              <a:buNone/>
              <a:defRPr b="0" i="0" sz="900" u="none" cap="none" strike="noStrike">
                <a:solidFill>
                  <a:schemeClr val="accent2"/>
                </a:solidFill>
                <a:latin typeface="Gill Sans"/>
                <a:ea typeface="Gill Sans"/>
                <a:cs typeface="Gill Sans"/>
                <a:sym typeface="Gill Sans"/>
              </a:defRPr>
            </a:lvl4pPr>
            <a:lvl5pPr indent="0" lvl="4" marL="0" marR="0" rtl="0" algn="r">
              <a:spcBef>
                <a:spcPts val="0"/>
              </a:spcBef>
              <a:buNone/>
              <a:defRPr b="0" i="0" sz="900" u="none" cap="none" strike="noStrike">
                <a:solidFill>
                  <a:schemeClr val="accent2"/>
                </a:solidFill>
                <a:latin typeface="Gill Sans"/>
                <a:ea typeface="Gill Sans"/>
                <a:cs typeface="Gill Sans"/>
                <a:sym typeface="Gill Sans"/>
              </a:defRPr>
            </a:lvl5pPr>
            <a:lvl6pPr indent="0" lvl="5" marL="0" marR="0" rtl="0" algn="r">
              <a:spcBef>
                <a:spcPts val="0"/>
              </a:spcBef>
              <a:buNone/>
              <a:defRPr b="0" i="0" sz="900" u="none" cap="none" strike="noStrike">
                <a:solidFill>
                  <a:schemeClr val="accent2"/>
                </a:solidFill>
                <a:latin typeface="Gill Sans"/>
                <a:ea typeface="Gill Sans"/>
                <a:cs typeface="Gill Sans"/>
                <a:sym typeface="Gill Sans"/>
              </a:defRPr>
            </a:lvl6pPr>
            <a:lvl7pPr indent="0" lvl="6" marL="0" marR="0" rtl="0" algn="r">
              <a:spcBef>
                <a:spcPts val="0"/>
              </a:spcBef>
              <a:buNone/>
              <a:defRPr b="0" i="0" sz="900" u="none" cap="none" strike="noStrike">
                <a:solidFill>
                  <a:schemeClr val="accent2"/>
                </a:solidFill>
                <a:latin typeface="Gill Sans"/>
                <a:ea typeface="Gill Sans"/>
                <a:cs typeface="Gill Sans"/>
                <a:sym typeface="Gill Sans"/>
              </a:defRPr>
            </a:lvl7pPr>
            <a:lvl8pPr indent="0" lvl="7" marL="0" marR="0" rtl="0" algn="r">
              <a:spcBef>
                <a:spcPts val="0"/>
              </a:spcBef>
              <a:buNone/>
              <a:defRPr b="0" i="0" sz="900" u="none" cap="none" strike="noStrike">
                <a:solidFill>
                  <a:schemeClr val="accent2"/>
                </a:solidFill>
                <a:latin typeface="Gill Sans"/>
                <a:ea typeface="Gill Sans"/>
                <a:cs typeface="Gill Sans"/>
                <a:sym typeface="Gill Sans"/>
              </a:defRPr>
            </a:lvl8pPr>
            <a:lvl9pPr indent="0" lvl="8" marL="0" marR="0" rtl="0" algn="r">
              <a:spcBef>
                <a:spcPts val="0"/>
              </a:spcBef>
              <a:buNone/>
              <a:defRPr b="0" i="0" sz="900" u="none" cap="none" strike="noStrike">
                <a:solidFill>
                  <a:schemeClr val="accent2"/>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a:p>
        </p:txBody>
      </p:sp>
      <p:sp>
        <p:nvSpPr>
          <p:cNvPr id="105" name="Google Shape;105;p18"/>
          <p:cNvSpPr/>
          <p:nvPr/>
        </p:nvSpPr>
        <p:spPr>
          <a:xfrm>
            <a:off x="446534" y="457200"/>
            <a:ext cx="3703320" cy="94997"/>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8"/>
          <p:cNvSpPr/>
          <p:nvPr/>
        </p:nvSpPr>
        <p:spPr>
          <a:xfrm>
            <a:off x="8042147" y="453643"/>
            <a:ext cx="3703320" cy="98554"/>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8"/>
          <p:cNvSpPr/>
          <p:nvPr/>
        </p:nvSpPr>
        <p:spPr>
          <a:xfrm>
            <a:off x="4241830" y="457200"/>
            <a:ext cx="3703320" cy="9144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 accent1="accent1" accent2="accent2" accent3="accent3" accent4="accent4" accent5="accent5" accent6="accent6" bg1="lt1" bg2="dk2" tx1="dk1" tx2="lt2" folHlink="folHlink" hlink="hlink"/>
  <p:sldLayoutIdLst>
    <p:sldLayoutId id="2147483662"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6.png"/><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6.png"/><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7.png"/><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4.png"/><Relationship Id="rId4" Type="http://schemas.openxmlformats.org/officeDocument/2006/relationships/image" Target="../media/image11.png"/><Relationship Id="rId5"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9.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comments" Target="../comments/commen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github.com/studyingstudent101/StockPricePrediction"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comments" Target="../comments/comment2.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
          <p:cNvSpPr txBox="1"/>
          <p:nvPr>
            <p:ph type="ctrTitle"/>
          </p:nvPr>
        </p:nvSpPr>
        <p:spPr>
          <a:xfrm>
            <a:off x="581191" y="1020431"/>
            <a:ext cx="10993549" cy="1475013"/>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accent1"/>
              </a:buClr>
              <a:buSzPts val="3600"/>
              <a:buFont typeface="Gill Sans"/>
              <a:buNone/>
            </a:pPr>
            <a:r>
              <a:rPr lang="en-US"/>
              <a:t>PREDICTING STOCK PRICES WITH LLM AND LSTM</a:t>
            </a:r>
            <a:endParaRPr/>
          </a:p>
        </p:txBody>
      </p:sp>
      <p:sp>
        <p:nvSpPr>
          <p:cNvPr id="121" name="Google Shape;121;p1"/>
          <p:cNvSpPr txBox="1"/>
          <p:nvPr/>
        </p:nvSpPr>
        <p:spPr>
          <a:xfrm>
            <a:off x="1046825" y="3862525"/>
            <a:ext cx="9496800" cy="110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2800">
                <a:solidFill>
                  <a:schemeClr val="lt1"/>
                </a:solidFill>
              </a:rPr>
              <a:t>Team H: Kodanda Rama Naidu Gullipalli, Rami Reddy Kancharla, Hannah Boyd</a:t>
            </a:r>
            <a:endParaRPr sz="2800">
              <a:solidFill>
                <a:schemeClr val="lt1"/>
              </a:solidFill>
            </a:endParaRPr>
          </a:p>
          <a:p>
            <a:pPr indent="0" lvl="0" marL="0" rtl="0" algn="l">
              <a:spcBef>
                <a:spcPts val="0"/>
              </a:spcBef>
              <a:spcAft>
                <a:spcPts val="0"/>
              </a:spcAft>
              <a:buNone/>
            </a:pPr>
            <a:r>
              <a:t/>
            </a:r>
            <a:endParaRPr sz="1800">
              <a:solidFill>
                <a:schemeClr val="dk2"/>
              </a:solidFill>
              <a:latin typeface="Gill Sans"/>
              <a:ea typeface="Gill Sans"/>
              <a:cs typeface="Gill Sans"/>
              <a:sym typeface="Gill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8"/>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800"/>
              <a:buFont typeface="Gill Sans"/>
              <a:buNone/>
            </a:pPr>
            <a:r>
              <a:rPr lang="en-US"/>
              <a:t>WHY FINBERT?</a:t>
            </a:r>
            <a:endParaRPr/>
          </a:p>
        </p:txBody>
      </p:sp>
      <p:sp>
        <p:nvSpPr>
          <p:cNvPr id="241" name="Google Shape;241;p8"/>
          <p:cNvSpPr txBox="1"/>
          <p:nvPr>
            <p:ph idx="1" type="body"/>
          </p:nvPr>
        </p:nvSpPr>
        <p:spPr>
          <a:xfrm>
            <a:off x="581192" y="2180496"/>
            <a:ext cx="11029615" cy="3678303"/>
          </a:xfrm>
          <a:prstGeom prst="rect">
            <a:avLst/>
          </a:prstGeom>
          <a:noFill/>
          <a:ln>
            <a:noFill/>
          </a:ln>
        </p:spPr>
        <p:txBody>
          <a:bodyPr anchorCtr="0" anchor="ctr" bIns="45700" lIns="91425" spcFirstLastPara="1" rIns="91425" wrap="square" tIns="45700">
            <a:normAutofit/>
          </a:bodyPr>
          <a:lstStyle/>
          <a:p>
            <a:pPr indent="-306000" lvl="0" marL="306000" rtl="0" algn="l">
              <a:spcBef>
                <a:spcPts val="0"/>
              </a:spcBef>
              <a:spcAft>
                <a:spcPts val="0"/>
              </a:spcAft>
              <a:buSzPts val="1656"/>
              <a:buFont typeface="Arial"/>
              <a:buChar char="•"/>
            </a:pPr>
            <a:r>
              <a:rPr b="1" i="0" lang="en-US" u="none" strike="noStrike">
                <a:solidFill>
                  <a:srgbClr val="000000"/>
                </a:solidFill>
              </a:rPr>
              <a:t>Financial Text Specialization:</a:t>
            </a:r>
            <a:r>
              <a:rPr b="0" i="0" lang="en-US" u="none" strike="noStrike">
                <a:solidFill>
                  <a:srgbClr val="000000"/>
                </a:solidFill>
              </a:rPr>
              <a:t> Unlike generic NLP models, FinBERT is fine-tuned specifically on financial corpora, making it exceptionally effective for understanding the intricacies of financial language, including terms, jargon, and financial context.</a:t>
            </a:r>
            <a:endParaRPr/>
          </a:p>
          <a:p>
            <a:pPr indent="-306000" lvl="0" marL="306000" rtl="0" algn="l">
              <a:spcBef>
                <a:spcPts val="960"/>
              </a:spcBef>
              <a:spcAft>
                <a:spcPts val="0"/>
              </a:spcAft>
              <a:buSzPts val="1656"/>
              <a:buFont typeface="Arial"/>
              <a:buChar char="•"/>
            </a:pPr>
            <a:r>
              <a:rPr b="1" i="0" lang="en-US" u="none" strike="noStrike">
                <a:solidFill>
                  <a:srgbClr val="000000"/>
                </a:solidFill>
              </a:rPr>
              <a:t>Accurate Sentiment Classification:</a:t>
            </a:r>
            <a:r>
              <a:rPr b="0" i="0" lang="en-US" u="none" strike="noStrike">
                <a:solidFill>
                  <a:srgbClr val="000000"/>
                </a:solidFill>
              </a:rPr>
              <a:t> It consistently delivers high accuracy for sentiment prediction, which is critical for making informed decisions based on textual data in financial markets.</a:t>
            </a:r>
            <a:endParaRPr/>
          </a:p>
          <a:p>
            <a:pPr indent="-306000" lvl="0" marL="306000" rtl="0" algn="l">
              <a:spcBef>
                <a:spcPts val="960"/>
              </a:spcBef>
              <a:spcAft>
                <a:spcPts val="0"/>
              </a:spcAft>
              <a:buSzPts val="1656"/>
              <a:buFont typeface="Arial"/>
              <a:buChar char="•"/>
            </a:pPr>
            <a:r>
              <a:rPr b="1" i="0" lang="en-US" u="none" strike="noStrike">
                <a:solidFill>
                  <a:srgbClr val="000000"/>
                </a:solidFill>
              </a:rPr>
              <a:t>Scalability:</a:t>
            </a:r>
            <a:r>
              <a:rPr b="0" i="0" lang="en-US" u="none" strike="noStrike">
                <a:solidFill>
                  <a:srgbClr val="000000"/>
                </a:solidFill>
              </a:rPr>
              <a:t> The model can process large volumes of data efficiently, making it suitable for analyzing multiple sources of financial data in real time, enabling firms to stay ahead of market trends.</a:t>
            </a:r>
            <a:endParaRPr/>
          </a:p>
          <a:p>
            <a:pPr indent="-200844" lvl="0" marL="306000" rtl="0" algn="l">
              <a:spcBef>
                <a:spcPts val="960"/>
              </a:spcBef>
              <a:spcAft>
                <a:spcPts val="0"/>
              </a:spcAft>
              <a:buSzPts val="1656"/>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9"/>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800"/>
              <a:buFont typeface="Gill Sans"/>
              <a:buNone/>
            </a:pPr>
            <a:r>
              <a:rPr b="1" i="0" lang="en-US" u="none" strike="noStrike"/>
              <a:t>SENTIMENT PREDICTION FUNCTION</a:t>
            </a:r>
            <a:endParaRPr/>
          </a:p>
        </p:txBody>
      </p:sp>
      <p:sp>
        <p:nvSpPr>
          <p:cNvPr id="247" name="Google Shape;247;p9"/>
          <p:cNvSpPr txBox="1"/>
          <p:nvPr>
            <p:ph idx="1" type="body"/>
          </p:nvPr>
        </p:nvSpPr>
        <p:spPr>
          <a:xfrm>
            <a:off x="581192" y="2180496"/>
            <a:ext cx="11029615" cy="3678303"/>
          </a:xfrm>
          <a:prstGeom prst="rect">
            <a:avLst/>
          </a:prstGeom>
          <a:noFill/>
          <a:ln>
            <a:noFill/>
          </a:ln>
        </p:spPr>
        <p:txBody>
          <a:bodyPr anchorCtr="0" anchor="ctr" bIns="45700" lIns="91425" spcFirstLastPara="1" rIns="91425" wrap="square" tIns="45700">
            <a:normAutofit lnSpcReduction="10000"/>
          </a:bodyPr>
          <a:lstStyle/>
          <a:p>
            <a:pPr indent="-306000" lvl="0" marL="306000" rtl="0" algn="l">
              <a:spcBef>
                <a:spcPts val="0"/>
              </a:spcBef>
              <a:spcAft>
                <a:spcPts val="0"/>
              </a:spcAft>
              <a:buSzPts val="1656"/>
              <a:buFont typeface="Arial"/>
              <a:buChar char="•"/>
            </a:pPr>
            <a:r>
              <a:rPr b="1" i="0" lang="en-US" u="none" strike="noStrike">
                <a:solidFill>
                  <a:srgbClr val="000000"/>
                </a:solidFill>
              </a:rPr>
              <a:t>Tokenization Process:</a:t>
            </a:r>
            <a:r>
              <a:rPr b="0" i="0" lang="en-US" u="none" strike="noStrike">
                <a:solidFill>
                  <a:srgbClr val="000000"/>
                </a:solidFill>
              </a:rPr>
              <a:t> The sentiment prediction pipeline begins by tokenizing the input text using the BertTokenizer. This tokenizer prepares the text by splitting it into tokens compatible with the FinBERT model. Special tokens (e.g., [CLS], [SEP]) are added to mark the beginning and end of sequences for proper model comprehension.</a:t>
            </a:r>
            <a:endParaRPr/>
          </a:p>
          <a:p>
            <a:pPr indent="-306000" lvl="0" marL="306000" rtl="0" algn="l">
              <a:spcBef>
                <a:spcPts val="960"/>
              </a:spcBef>
              <a:spcAft>
                <a:spcPts val="0"/>
              </a:spcAft>
              <a:buSzPts val="1656"/>
              <a:buFont typeface="Arial"/>
              <a:buChar char="•"/>
            </a:pPr>
            <a:r>
              <a:rPr b="1" i="0" lang="en-US" u="none" strike="noStrike">
                <a:solidFill>
                  <a:srgbClr val="000000"/>
                </a:solidFill>
              </a:rPr>
              <a:t>Model Application:</a:t>
            </a:r>
            <a:endParaRPr b="0" i="0" u="none" strike="noStrike">
              <a:solidFill>
                <a:srgbClr val="000000"/>
              </a:solidFill>
            </a:endParaRPr>
          </a:p>
          <a:p>
            <a:pPr indent="-285750" lvl="1" marL="742950" rtl="0" algn="l">
              <a:spcBef>
                <a:spcPts val="920"/>
              </a:spcBef>
              <a:spcAft>
                <a:spcPts val="0"/>
              </a:spcAft>
              <a:buSzPts val="1472"/>
              <a:buFont typeface="Arial"/>
              <a:buChar char="•"/>
            </a:pPr>
            <a:r>
              <a:rPr b="0" i="0" lang="en-US" u="none" strike="noStrike">
                <a:solidFill>
                  <a:srgbClr val="000000"/>
                </a:solidFill>
              </a:rPr>
              <a:t>The tokenized input is then passed through the FinBERT model, which leverages its pre-trained knowledge to analyze financial contexts.</a:t>
            </a:r>
            <a:endParaRPr/>
          </a:p>
          <a:p>
            <a:pPr indent="-285750" lvl="1" marL="742950" rtl="0" algn="l">
              <a:spcBef>
                <a:spcPts val="920"/>
              </a:spcBef>
              <a:spcAft>
                <a:spcPts val="0"/>
              </a:spcAft>
              <a:buSzPts val="1472"/>
              <a:buFont typeface="Arial"/>
              <a:buChar char="•"/>
            </a:pPr>
            <a:r>
              <a:rPr b="0" i="0" lang="en-US" u="none" strike="noStrike">
                <a:solidFill>
                  <a:srgbClr val="000000"/>
                </a:solidFill>
              </a:rPr>
              <a:t>The model generates </a:t>
            </a:r>
            <a:r>
              <a:rPr b="1" i="0" lang="en-US" u="none" strike="noStrike">
                <a:solidFill>
                  <a:srgbClr val="000000"/>
                </a:solidFill>
              </a:rPr>
              <a:t>logits</a:t>
            </a:r>
            <a:r>
              <a:rPr b="0" i="0" lang="en-US" u="none" strike="noStrike">
                <a:solidFill>
                  <a:srgbClr val="000000"/>
                </a:solidFill>
              </a:rPr>
              <a:t> (raw output scores) for each sentiment class -- </a:t>
            </a:r>
            <a:r>
              <a:rPr b="1" i="0" lang="en-US" u="none" strike="noStrike">
                <a:solidFill>
                  <a:srgbClr val="000000"/>
                </a:solidFill>
              </a:rPr>
              <a:t>Negative</a:t>
            </a:r>
            <a:r>
              <a:rPr b="0" i="0" lang="en-US" u="none" strike="noStrike">
                <a:solidFill>
                  <a:srgbClr val="000000"/>
                </a:solidFill>
              </a:rPr>
              <a:t>, </a:t>
            </a:r>
            <a:r>
              <a:rPr b="1" i="0" lang="en-US" u="none" strike="noStrike">
                <a:solidFill>
                  <a:srgbClr val="000000"/>
                </a:solidFill>
              </a:rPr>
              <a:t>Neutral</a:t>
            </a:r>
            <a:r>
              <a:rPr b="0" i="0" lang="en-US" u="none" strike="noStrike">
                <a:solidFill>
                  <a:srgbClr val="000000"/>
                </a:solidFill>
              </a:rPr>
              <a:t>, or </a:t>
            </a:r>
            <a:r>
              <a:rPr b="1" i="0" lang="en-US" u="none" strike="noStrike">
                <a:solidFill>
                  <a:srgbClr val="000000"/>
                </a:solidFill>
              </a:rPr>
              <a:t>Positive</a:t>
            </a:r>
            <a:r>
              <a:rPr b="0" i="0" lang="en-US" u="none" strike="noStrike">
                <a:solidFill>
                  <a:srgbClr val="000000"/>
                </a:solidFill>
              </a:rPr>
              <a:t>.</a:t>
            </a:r>
            <a:endParaRPr/>
          </a:p>
          <a:p>
            <a:pPr indent="-285750" lvl="1" marL="742950" rtl="0" algn="l">
              <a:spcBef>
                <a:spcPts val="920"/>
              </a:spcBef>
              <a:spcAft>
                <a:spcPts val="0"/>
              </a:spcAft>
              <a:buSzPts val="1472"/>
              <a:buFont typeface="Arial"/>
              <a:buChar char="•"/>
            </a:pPr>
            <a:r>
              <a:rPr b="0" i="0" lang="en-US" u="none" strike="noStrike">
                <a:solidFill>
                  <a:srgbClr val="000000"/>
                </a:solidFill>
              </a:rPr>
              <a:t>These logits are processed by applying the softmax function, converting them into probabilities, and the highest probability determines the sentiment class of the input text.</a:t>
            </a:r>
            <a:endParaRPr/>
          </a:p>
          <a:p>
            <a:pPr indent="-306000" lvl="0" marL="306000" rtl="0" algn="l">
              <a:spcBef>
                <a:spcPts val="960"/>
              </a:spcBef>
              <a:spcAft>
                <a:spcPts val="0"/>
              </a:spcAft>
              <a:buSzPts val="1656"/>
              <a:buFont typeface="Arial"/>
              <a:buChar char="•"/>
            </a:pPr>
            <a:r>
              <a:rPr b="1" i="0" lang="en-US" u="none" strike="noStrike">
                <a:solidFill>
                  <a:srgbClr val="000000"/>
                </a:solidFill>
              </a:rPr>
              <a:t>Confidence Scores:</a:t>
            </a:r>
            <a:r>
              <a:rPr b="0" i="0" lang="en-US" u="none" strike="noStrike">
                <a:solidFill>
                  <a:srgbClr val="000000"/>
                </a:solidFill>
              </a:rPr>
              <a:t> Alongside the predicted sentiment, the model outputs the </a:t>
            </a:r>
            <a:r>
              <a:rPr b="1" i="0" lang="en-US" u="none" strike="noStrike">
                <a:solidFill>
                  <a:srgbClr val="000000"/>
                </a:solidFill>
              </a:rPr>
              <a:t>confidence score</a:t>
            </a:r>
            <a:r>
              <a:rPr b="0" i="0" lang="en-US" u="none" strike="noStrike">
                <a:solidFill>
                  <a:srgbClr val="000000"/>
                </a:solidFill>
              </a:rPr>
              <a:t> for each class, allowing for a more nuanced understanding of sentiment distribution, especially in ambiguous cases.</a:t>
            </a:r>
            <a:endParaRPr/>
          </a:p>
          <a:p>
            <a:pPr indent="-200844" lvl="0" marL="306000" rtl="0" algn="l">
              <a:spcBef>
                <a:spcPts val="960"/>
              </a:spcBef>
              <a:spcAft>
                <a:spcPts val="0"/>
              </a:spcAft>
              <a:buSzPts val="1656"/>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10"/>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800"/>
              <a:buFont typeface="Gill Sans"/>
              <a:buNone/>
            </a:pPr>
            <a:r>
              <a:rPr lang="en-US"/>
              <a:t>SAMPLE DATA WITH FINBERT SENTIMENTS</a:t>
            </a:r>
            <a:endParaRPr/>
          </a:p>
        </p:txBody>
      </p:sp>
      <p:pic>
        <p:nvPicPr>
          <p:cNvPr descr="A screenshot of a computer&#10;&#10;Description automatically generated" id="253" name="Google Shape;253;p10"/>
          <p:cNvPicPr preferRelativeResize="0"/>
          <p:nvPr>
            <p:ph idx="1" type="body"/>
          </p:nvPr>
        </p:nvPicPr>
        <p:blipFill rotWithShape="1">
          <a:blip r:embed="rId3">
            <a:alphaModFix/>
          </a:blip>
          <a:srcRect b="0" l="0" r="0" t="0"/>
          <a:stretch/>
        </p:blipFill>
        <p:spPr>
          <a:xfrm>
            <a:off x="581193" y="2181224"/>
            <a:ext cx="10571716" cy="410873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11"/>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800"/>
              <a:buFont typeface="Gill Sans"/>
              <a:buNone/>
            </a:pPr>
            <a:r>
              <a:rPr lang="en-US"/>
              <a:t>LSTM STOCK PREDICTION MODEL OVERVIEW </a:t>
            </a:r>
            <a:endParaRPr/>
          </a:p>
        </p:txBody>
      </p:sp>
      <p:sp>
        <p:nvSpPr>
          <p:cNvPr id="259" name="Google Shape;259;p11"/>
          <p:cNvSpPr txBox="1"/>
          <p:nvPr>
            <p:ph idx="1" type="body"/>
          </p:nvPr>
        </p:nvSpPr>
        <p:spPr>
          <a:xfrm>
            <a:off x="425076" y="2180496"/>
            <a:ext cx="11029615" cy="4677504"/>
          </a:xfrm>
          <a:prstGeom prst="rect">
            <a:avLst/>
          </a:prstGeom>
          <a:noFill/>
          <a:ln>
            <a:noFill/>
          </a:ln>
        </p:spPr>
        <p:txBody>
          <a:bodyPr anchorCtr="0" anchor="ctr" bIns="45700" lIns="91425" spcFirstLastPara="1" rIns="91425" wrap="square" tIns="45700">
            <a:normAutofit lnSpcReduction="10000"/>
          </a:bodyPr>
          <a:lstStyle/>
          <a:p>
            <a:pPr indent="-306000" lvl="0" marL="306000" rtl="0" algn="l">
              <a:spcBef>
                <a:spcPts val="0"/>
              </a:spcBef>
              <a:spcAft>
                <a:spcPts val="0"/>
              </a:spcAft>
              <a:buSzPts val="1656"/>
              <a:buChar char="◼"/>
            </a:pPr>
            <a:r>
              <a:rPr b="1" lang="en-US"/>
              <a:t>LSTM Networks: </a:t>
            </a:r>
            <a:r>
              <a:rPr lang="en-US" sz="1600"/>
              <a:t>Highly effective in capturing long-term dependencies and trends in time-series data, making them ideal for forecasting complex patterns in stock market movements.</a:t>
            </a:r>
            <a:endParaRPr/>
          </a:p>
          <a:p>
            <a:pPr indent="-306000" lvl="0" marL="306000" rtl="0" algn="l">
              <a:spcBef>
                <a:spcPts val="960"/>
              </a:spcBef>
              <a:spcAft>
                <a:spcPts val="0"/>
              </a:spcAft>
              <a:buSzPts val="1656"/>
              <a:buChar char="◼"/>
            </a:pPr>
            <a:r>
              <a:rPr b="1" lang="en-US"/>
              <a:t>Rolling Window Approach: </a:t>
            </a:r>
            <a:r>
              <a:rPr lang="en-US" sz="1600"/>
              <a:t>Utilizing a window size of 101 to capture temporal dependencies in stock data.</a:t>
            </a:r>
            <a:endParaRPr/>
          </a:p>
          <a:p>
            <a:pPr indent="-306000" lvl="0" marL="306000" rtl="0" algn="l">
              <a:spcBef>
                <a:spcPts val="960"/>
              </a:spcBef>
              <a:spcAft>
                <a:spcPts val="0"/>
              </a:spcAft>
              <a:buSzPts val="1656"/>
              <a:buChar char="◼"/>
            </a:pPr>
            <a:r>
              <a:rPr b="1" lang="en-US"/>
              <a:t>Model Architecture:</a:t>
            </a:r>
            <a:endParaRPr/>
          </a:p>
          <a:p>
            <a:pPr indent="-342900" lvl="1" marL="666900" rtl="0" algn="l">
              <a:spcBef>
                <a:spcPts val="920"/>
              </a:spcBef>
              <a:spcAft>
                <a:spcPts val="0"/>
              </a:spcAft>
              <a:buSzPts val="1472"/>
              <a:buFont typeface="Gill Sans"/>
              <a:buAutoNum type="arabicPeriod"/>
            </a:pPr>
            <a:r>
              <a:rPr lang="en-US"/>
              <a:t>Multiple LSTM layers with varying units (e.g., 100, 512, 256, 128) for deep learning.</a:t>
            </a:r>
            <a:endParaRPr/>
          </a:p>
          <a:p>
            <a:pPr indent="-342900" lvl="1" marL="666900" rtl="0" algn="l">
              <a:spcBef>
                <a:spcPts val="920"/>
              </a:spcBef>
              <a:spcAft>
                <a:spcPts val="0"/>
              </a:spcAft>
              <a:buSzPts val="1472"/>
              <a:buFont typeface="Gill Sans"/>
              <a:buAutoNum type="arabicPeriod"/>
            </a:pPr>
            <a:r>
              <a:rPr lang="en-US"/>
              <a:t>A final Dense layer for output prediction.</a:t>
            </a:r>
            <a:endParaRPr/>
          </a:p>
          <a:p>
            <a:pPr indent="-306000" lvl="0" marL="306000" rtl="0" algn="l">
              <a:spcBef>
                <a:spcPts val="960"/>
              </a:spcBef>
              <a:spcAft>
                <a:spcPts val="0"/>
              </a:spcAft>
              <a:buSzPts val="1656"/>
              <a:buChar char="◼"/>
            </a:pPr>
            <a:r>
              <a:rPr b="1" lang="en-US"/>
              <a:t>Training Parameters:</a:t>
            </a:r>
            <a:endParaRPr/>
          </a:p>
          <a:p>
            <a:pPr indent="-342900" lvl="1" marL="666900" rtl="0" algn="l">
              <a:spcBef>
                <a:spcPts val="920"/>
              </a:spcBef>
              <a:spcAft>
                <a:spcPts val="0"/>
              </a:spcAft>
              <a:buSzPts val="1472"/>
              <a:buFont typeface="Gill Sans"/>
              <a:buAutoNum type="arabicPeriod"/>
            </a:pPr>
            <a:r>
              <a:rPr lang="en-US"/>
              <a:t>Loss Function: Mean Squared Error (MSE).</a:t>
            </a:r>
            <a:endParaRPr/>
          </a:p>
          <a:p>
            <a:pPr indent="-342900" lvl="1" marL="666900" rtl="0" algn="l">
              <a:spcBef>
                <a:spcPts val="920"/>
              </a:spcBef>
              <a:spcAft>
                <a:spcPts val="0"/>
              </a:spcAft>
              <a:buSzPts val="1472"/>
              <a:buFont typeface="Gill Sans"/>
              <a:buAutoNum type="arabicPeriod"/>
            </a:pPr>
            <a:r>
              <a:rPr lang="en-US"/>
              <a:t>Optimizer: Adam.</a:t>
            </a:r>
            <a:endParaRPr/>
          </a:p>
          <a:p>
            <a:pPr indent="-342900" lvl="1" marL="666900" rtl="0" algn="l">
              <a:spcBef>
                <a:spcPts val="920"/>
              </a:spcBef>
              <a:spcAft>
                <a:spcPts val="0"/>
              </a:spcAft>
              <a:buSzPts val="1472"/>
              <a:buFont typeface="Gill Sans"/>
              <a:buAutoNum type="arabicPeriod"/>
            </a:pPr>
            <a:r>
              <a:rPr lang="en-US"/>
              <a:t>Epochs and Batch Size: 10 epochs, 64 batch size for training efficiency.</a:t>
            </a:r>
            <a:endParaRPr/>
          </a:p>
          <a:p>
            <a:pPr indent="-306000" lvl="0" marL="306000" rtl="0" algn="l">
              <a:spcBef>
                <a:spcPts val="960"/>
              </a:spcBef>
              <a:spcAft>
                <a:spcPts val="0"/>
              </a:spcAft>
              <a:buSzPts val="1656"/>
              <a:buChar char="◼"/>
            </a:pPr>
            <a:r>
              <a:rPr b="1" lang="en-US"/>
              <a:t>Model Training:</a:t>
            </a:r>
            <a:endParaRPr/>
          </a:p>
          <a:p>
            <a:pPr indent="-342900" lvl="1" marL="666900" rtl="0" algn="l">
              <a:spcBef>
                <a:spcPts val="920"/>
              </a:spcBef>
              <a:spcAft>
                <a:spcPts val="0"/>
              </a:spcAft>
              <a:buSzPts val="1472"/>
              <a:buFont typeface="Gill Sans"/>
              <a:buAutoNum type="arabicPeriod"/>
            </a:pPr>
            <a:r>
              <a:rPr lang="en-US"/>
              <a:t>Validation on test data during training for performance monitoring.</a:t>
            </a:r>
            <a:endParaRPr/>
          </a:p>
          <a:p>
            <a:pPr indent="-342900" lvl="1" marL="666900" rtl="0" algn="l">
              <a:spcBef>
                <a:spcPts val="920"/>
              </a:spcBef>
              <a:spcAft>
                <a:spcPts val="0"/>
              </a:spcAft>
              <a:buSzPts val="1472"/>
              <a:buFont typeface="Gill Sans"/>
              <a:buAutoNum type="arabicPeriod"/>
            </a:pPr>
            <a:r>
              <a:rPr lang="en-US"/>
              <a:t>Shuffle enabled to ensure model generalization.</a:t>
            </a:r>
            <a:endParaRPr/>
          </a:p>
          <a:p>
            <a:pPr indent="0" lvl="0" marL="0" rtl="0" algn="l">
              <a:spcBef>
                <a:spcPts val="960"/>
              </a:spcBef>
              <a:spcAft>
                <a:spcPts val="0"/>
              </a:spcAft>
              <a:buSzPts val="1656"/>
              <a:buNone/>
            </a:pPr>
            <a:r>
              <a:t/>
            </a:r>
            <a:endParaRPr/>
          </a:p>
          <a:p>
            <a:pPr indent="-200844" lvl="0" marL="306000" rtl="0" algn="l">
              <a:spcBef>
                <a:spcPts val="960"/>
              </a:spcBef>
              <a:spcAft>
                <a:spcPts val="0"/>
              </a:spcAft>
              <a:buSzPts val="1656"/>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12"/>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800"/>
              <a:buFont typeface="Gill Sans"/>
              <a:buNone/>
            </a:pPr>
            <a:r>
              <a:rPr lang="en-US"/>
              <a:t>RESULTS</a:t>
            </a:r>
            <a:endParaRPr/>
          </a:p>
        </p:txBody>
      </p:sp>
      <p:sp>
        <p:nvSpPr>
          <p:cNvPr id="265" name="Google Shape;265;p12"/>
          <p:cNvSpPr txBox="1"/>
          <p:nvPr>
            <p:ph idx="1" type="body"/>
          </p:nvPr>
        </p:nvSpPr>
        <p:spPr>
          <a:xfrm>
            <a:off x="581192" y="2180496"/>
            <a:ext cx="11029615" cy="3678303"/>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SzPts val="2576"/>
              <a:buNone/>
            </a:pPr>
            <a:r>
              <a:rPr b="1" i="0" lang="en-US" sz="2800" u="none" strike="noStrike">
                <a:solidFill>
                  <a:schemeClr val="dk1"/>
                </a:solidFill>
                <a:latin typeface="Courier New"/>
                <a:ea typeface="Courier New"/>
                <a:cs typeface="Courier New"/>
                <a:sym typeface="Courier New"/>
              </a:rPr>
              <a:t>Train Loss (MSE): 0.0006855614483356476 </a:t>
            </a:r>
            <a:endParaRPr/>
          </a:p>
          <a:p>
            <a:pPr indent="0" lvl="0" marL="0" rtl="0" algn="l">
              <a:spcBef>
                <a:spcPts val="1160"/>
              </a:spcBef>
              <a:spcAft>
                <a:spcPts val="0"/>
              </a:spcAft>
              <a:buSzPts val="2576"/>
              <a:buNone/>
            </a:pPr>
            <a:r>
              <a:rPr b="1" i="0" lang="en-US" sz="2800" u="none" strike="noStrike">
                <a:solidFill>
                  <a:schemeClr val="dk1"/>
                </a:solidFill>
                <a:latin typeface="Courier New"/>
                <a:ea typeface="Courier New"/>
                <a:cs typeface="Courier New"/>
                <a:sym typeface="Courier New"/>
              </a:rPr>
              <a:t>Test Loss (MSE): 0.006768424063920975</a:t>
            </a:r>
            <a:endParaRPr b="1" sz="2800">
              <a:solidFill>
                <a:schemeClr val="dk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13"/>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800"/>
              <a:buFont typeface="Gill Sans"/>
              <a:buNone/>
            </a:pPr>
            <a:r>
              <a:rPr lang="en-US"/>
              <a:t>LSTM PREDICTIONS</a:t>
            </a:r>
            <a:endParaRPr/>
          </a:p>
        </p:txBody>
      </p:sp>
      <p:pic>
        <p:nvPicPr>
          <p:cNvPr descr="A graph with blue and orange lines&#10;&#10;Description automatically generated" id="271" name="Google Shape;271;p13"/>
          <p:cNvPicPr preferRelativeResize="0"/>
          <p:nvPr>
            <p:ph idx="1" type="body"/>
          </p:nvPr>
        </p:nvPicPr>
        <p:blipFill rotWithShape="1">
          <a:blip r:embed="rId3">
            <a:alphaModFix/>
          </a:blip>
          <a:srcRect b="0" l="0" r="0" t="0"/>
          <a:stretch/>
        </p:blipFill>
        <p:spPr>
          <a:xfrm>
            <a:off x="421670" y="2356203"/>
            <a:ext cx="5425974" cy="4338108"/>
          </a:xfrm>
          <a:prstGeom prst="rect">
            <a:avLst/>
          </a:prstGeom>
          <a:noFill/>
          <a:ln>
            <a:noFill/>
          </a:ln>
        </p:spPr>
      </p:pic>
      <p:sp>
        <p:nvSpPr>
          <p:cNvPr id="272" name="Google Shape;272;p13"/>
          <p:cNvSpPr txBox="1"/>
          <p:nvPr/>
        </p:nvSpPr>
        <p:spPr>
          <a:xfrm>
            <a:off x="1072958" y="2077182"/>
            <a:ext cx="493221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Gill Sans"/>
                <a:ea typeface="Gill Sans"/>
                <a:cs typeface="Gill Sans"/>
                <a:sym typeface="Gill Sans"/>
              </a:rPr>
              <a:t>LSTM Stock High price on Training Data</a:t>
            </a:r>
            <a:endParaRPr/>
          </a:p>
        </p:txBody>
      </p:sp>
      <p:pic>
        <p:nvPicPr>
          <p:cNvPr descr="A graph with blue and orange lines&#10;&#10;Description automatically generated" id="273" name="Google Shape;273;p13"/>
          <p:cNvPicPr preferRelativeResize="0"/>
          <p:nvPr/>
        </p:nvPicPr>
        <p:blipFill rotWithShape="1">
          <a:blip r:embed="rId4">
            <a:alphaModFix/>
          </a:blip>
          <a:srcRect b="0" l="0" r="0" t="0"/>
          <a:stretch/>
        </p:blipFill>
        <p:spPr>
          <a:xfrm>
            <a:off x="5967841" y="2446514"/>
            <a:ext cx="5802489" cy="4037414"/>
          </a:xfrm>
          <a:prstGeom prst="rect">
            <a:avLst/>
          </a:prstGeom>
          <a:noFill/>
          <a:ln>
            <a:noFill/>
          </a:ln>
        </p:spPr>
      </p:pic>
      <p:sp>
        <p:nvSpPr>
          <p:cNvPr id="274" name="Google Shape;274;p13"/>
          <p:cNvSpPr txBox="1"/>
          <p:nvPr/>
        </p:nvSpPr>
        <p:spPr>
          <a:xfrm>
            <a:off x="6656465" y="2077182"/>
            <a:ext cx="493221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Gill Sans"/>
                <a:ea typeface="Gill Sans"/>
                <a:cs typeface="Gill Sans"/>
                <a:sym typeface="Gill Sans"/>
              </a:rPr>
              <a:t>LSTM Stock High price on Testing Data</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g30db0728009_0_0"/>
          <p:cNvSpPr txBox="1"/>
          <p:nvPr>
            <p:ph type="title"/>
          </p:nvPr>
        </p:nvSpPr>
        <p:spPr>
          <a:xfrm>
            <a:off x="581192" y="702156"/>
            <a:ext cx="11029500" cy="10137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a:t>COMBINED DATASET</a:t>
            </a:r>
            <a:endParaRPr/>
          </a:p>
        </p:txBody>
      </p:sp>
      <p:sp>
        <p:nvSpPr>
          <p:cNvPr id="281" name="Google Shape;281;g30db0728009_0_0"/>
          <p:cNvSpPr txBox="1"/>
          <p:nvPr>
            <p:ph idx="1" type="body"/>
          </p:nvPr>
        </p:nvSpPr>
        <p:spPr>
          <a:xfrm>
            <a:off x="581192" y="2180496"/>
            <a:ext cx="11029500" cy="3678300"/>
          </a:xfrm>
          <a:prstGeom prst="rect">
            <a:avLst/>
          </a:prstGeom>
        </p:spPr>
        <p:txBody>
          <a:bodyPr anchorCtr="0" anchor="ctr" bIns="45700" lIns="91425" spcFirstLastPara="1" rIns="91425" wrap="square" tIns="45700">
            <a:normAutofit/>
          </a:bodyPr>
          <a:lstStyle/>
          <a:p>
            <a:pPr indent="0" lvl="0" marL="0" rtl="0" algn="l">
              <a:spcBef>
                <a:spcPts val="360"/>
              </a:spcBef>
              <a:spcAft>
                <a:spcPts val="600"/>
              </a:spcAft>
              <a:buNone/>
            </a:pPr>
            <a:r>
              <a:t/>
            </a:r>
            <a:endParaRPr/>
          </a:p>
        </p:txBody>
      </p:sp>
      <p:pic>
        <p:nvPicPr>
          <p:cNvPr id="282" name="Google Shape;282;g30db0728009_0_0"/>
          <p:cNvPicPr preferRelativeResize="0"/>
          <p:nvPr/>
        </p:nvPicPr>
        <p:blipFill>
          <a:blip r:embed="rId3">
            <a:alphaModFix/>
          </a:blip>
          <a:stretch>
            <a:fillRect/>
          </a:stretch>
        </p:blipFill>
        <p:spPr>
          <a:xfrm>
            <a:off x="647700" y="2069425"/>
            <a:ext cx="10896600" cy="4636176"/>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g2a4568710df_0_14"/>
          <p:cNvSpPr txBox="1"/>
          <p:nvPr>
            <p:ph type="title"/>
          </p:nvPr>
        </p:nvSpPr>
        <p:spPr>
          <a:xfrm>
            <a:off x="581192" y="702156"/>
            <a:ext cx="11029500" cy="10137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a:t>EDA</a:t>
            </a:r>
            <a:endParaRPr/>
          </a:p>
        </p:txBody>
      </p:sp>
      <p:sp>
        <p:nvSpPr>
          <p:cNvPr id="289" name="Google Shape;289;g2a4568710df_0_14"/>
          <p:cNvSpPr txBox="1"/>
          <p:nvPr>
            <p:ph idx="1" type="body"/>
          </p:nvPr>
        </p:nvSpPr>
        <p:spPr>
          <a:xfrm>
            <a:off x="581192" y="2180496"/>
            <a:ext cx="11029500" cy="3678300"/>
          </a:xfrm>
          <a:prstGeom prst="rect">
            <a:avLst/>
          </a:prstGeom>
        </p:spPr>
        <p:txBody>
          <a:bodyPr anchorCtr="0" anchor="ctr" bIns="45700" lIns="91425" spcFirstLastPara="1" rIns="91425" wrap="square" tIns="45700">
            <a:normAutofit/>
          </a:bodyPr>
          <a:lstStyle/>
          <a:p>
            <a:pPr indent="0" lvl="0" marL="0" rtl="0" algn="l">
              <a:spcBef>
                <a:spcPts val="360"/>
              </a:spcBef>
              <a:spcAft>
                <a:spcPts val="600"/>
              </a:spcAft>
              <a:buNone/>
            </a:pPr>
            <a:r>
              <a:t/>
            </a:r>
            <a:endParaRPr/>
          </a:p>
        </p:txBody>
      </p:sp>
      <p:pic>
        <p:nvPicPr>
          <p:cNvPr id="290" name="Google Shape;290;g2a4568710df_0_14"/>
          <p:cNvPicPr preferRelativeResize="0"/>
          <p:nvPr/>
        </p:nvPicPr>
        <p:blipFill>
          <a:blip r:embed="rId3">
            <a:alphaModFix/>
          </a:blip>
          <a:stretch>
            <a:fillRect/>
          </a:stretch>
        </p:blipFill>
        <p:spPr>
          <a:xfrm>
            <a:off x="581200" y="2014515"/>
            <a:ext cx="4572001" cy="2459424"/>
          </a:xfrm>
          <a:prstGeom prst="rect">
            <a:avLst/>
          </a:prstGeom>
          <a:noFill/>
          <a:ln>
            <a:noFill/>
          </a:ln>
        </p:spPr>
      </p:pic>
      <p:pic>
        <p:nvPicPr>
          <p:cNvPr id="291" name="Google Shape;291;g2a4568710df_0_14"/>
          <p:cNvPicPr preferRelativeResize="0"/>
          <p:nvPr/>
        </p:nvPicPr>
        <p:blipFill>
          <a:blip r:embed="rId4">
            <a:alphaModFix/>
          </a:blip>
          <a:stretch>
            <a:fillRect/>
          </a:stretch>
        </p:blipFill>
        <p:spPr>
          <a:xfrm>
            <a:off x="6232062" y="2059175"/>
            <a:ext cx="4390826" cy="2370127"/>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g2a4568710df_0_22"/>
          <p:cNvSpPr txBox="1"/>
          <p:nvPr>
            <p:ph type="title"/>
          </p:nvPr>
        </p:nvSpPr>
        <p:spPr>
          <a:xfrm>
            <a:off x="581192" y="702156"/>
            <a:ext cx="11029500" cy="10137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a:t>EDA                                                                                       (CONTD)</a:t>
            </a:r>
            <a:endParaRPr/>
          </a:p>
        </p:txBody>
      </p:sp>
      <p:sp>
        <p:nvSpPr>
          <p:cNvPr id="298" name="Google Shape;298;g2a4568710df_0_22"/>
          <p:cNvSpPr txBox="1"/>
          <p:nvPr>
            <p:ph idx="1" type="body"/>
          </p:nvPr>
        </p:nvSpPr>
        <p:spPr>
          <a:xfrm>
            <a:off x="581192" y="2180496"/>
            <a:ext cx="11029500" cy="3678300"/>
          </a:xfrm>
          <a:prstGeom prst="rect">
            <a:avLst/>
          </a:prstGeom>
        </p:spPr>
        <p:txBody>
          <a:bodyPr anchorCtr="0" anchor="ctr" bIns="45700" lIns="91425" spcFirstLastPara="1" rIns="91425" wrap="square" tIns="45700">
            <a:normAutofit/>
          </a:bodyPr>
          <a:lstStyle/>
          <a:p>
            <a:pPr indent="0" lvl="0" marL="0" rtl="0" algn="l">
              <a:spcBef>
                <a:spcPts val="360"/>
              </a:spcBef>
              <a:spcAft>
                <a:spcPts val="600"/>
              </a:spcAft>
              <a:buNone/>
            </a:pPr>
            <a:r>
              <a:t/>
            </a:r>
            <a:endParaRPr/>
          </a:p>
        </p:txBody>
      </p:sp>
      <p:pic>
        <p:nvPicPr>
          <p:cNvPr id="299" name="Google Shape;299;g2a4568710df_0_22"/>
          <p:cNvPicPr preferRelativeResize="0"/>
          <p:nvPr/>
        </p:nvPicPr>
        <p:blipFill>
          <a:blip r:embed="rId3">
            <a:alphaModFix/>
          </a:blip>
          <a:stretch>
            <a:fillRect/>
          </a:stretch>
        </p:blipFill>
        <p:spPr>
          <a:xfrm>
            <a:off x="581200" y="1822600"/>
            <a:ext cx="4551455" cy="3820975"/>
          </a:xfrm>
          <a:prstGeom prst="rect">
            <a:avLst/>
          </a:prstGeom>
          <a:noFill/>
          <a:ln>
            <a:noFill/>
          </a:ln>
        </p:spPr>
      </p:pic>
      <p:pic>
        <p:nvPicPr>
          <p:cNvPr id="300" name="Google Shape;300;g2a4568710df_0_22"/>
          <p:cNvPicPr preferRelativeResize="0"/>
          <p:nvPr/>
        </p:nvPicPr>
        <p:blipFill>
          <a:blip r:embed="rId4">
            <a:alphaModFix/>
          </a:blip>
          <a:stretch>
            <a:fillRect/>
          </a:stretch>
        </p:blipFill>
        <p:spPr>
          <a:xfrm>
            <a:off x="6226380" y="1822600"/>
            <a:ext cx="4135345" cy="3447328"/>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g2a4568710df_0_30"/>
          <p:cNvSpPr txBox="1"/>
          <p:nvPr>
            <p:ph type="title"/>
          </p:nvPr>
        </p:nvSpPr>
        <p:spPr>
          <a:xfrm>
            <a:off x="581192" y="702156"/>
            <a:ext cx="11029500" cy="10137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t/>
            </a:r>
            <a:endParaRPr/>
          </a:p>
        </p:txBody>
      </p:sp>
      <p:sp>
        <p:nvSpPr>
          <p:cNvPr id="307" name="Google Shape;307;g2a4568710df_0_30"/>
          <p:cNvSpPr txBox="1"/>
          <p:nvPr>
            <p:ph idx="1" type="body"/>
          </p:nvPr>
        </p:nvSpPr>
        <p:spPr>
          <a:xfrm>
            <a:off x="581192" y="2180496"/>
            <a:ext cx="11029500" cy="3678300"/>
          </a:xfrm>
          <a:prstGeom prst="rect">
            <a:avLst/>
          </a:prstGeom>
        </p:spPr>
        <p:txBody>
          <a:bodyPr anchorCtr="0" anchor="ctr" bIns="45700" lIns="91425" spcFirstLastPara="1" rIns="91425" wrap="square" tIns="45700">
            <a:normAutofit/>
          </a:bodyPr>
          <a:lstStyle/>
          <a:p>
            <a:pPr indent="0" lvl="0" marL="0" rtl="0" algn="l">
              <a:spcBef>
                <a:spcPts val="360"/>
              </a:spcBef>
              <a:spcAft>
                <a:spcPts val="600"/>
              </a:spcAft>
              <a:buNone/>
            </a:pPr>
            <a:r>
              <a:t/>
            </a:r>
            <a:endParaRPr/>
          </a:p>
        </p:txBody>
      </p:sp>
      <p:pic>
        <p:nvPicPr>
          <p:cNvPr id="308" name="Google Shape;308;g2a4568710df_0_30"/>
          <p:cNvPicPr preferRelativeResize="0"/>
          <p:nvPr/>
        </p:nvPicPr>
        <p:blipFill>
          <a:blip r:embed="rId3">
            <a:alphaModFix/>
          </a:blip>
          <a:stretch>
            <a:fillRect/>
          </a:stretch>
        </p:blipFill>
        <p:spPr>
          <a:xfrm>
            <a:off x="581200" y="2031600"/>
            <a:ext cx="4098466" cy="2204700"/>
          </a:xfrm>
          <a:prstGeom prst="rect">
            <a:avLst/>
          </a:prstGeom>
          <a:noFill/>
          <a:ln>
            <a:noFill/>
          </a:ln>
        </p:spPr>
      </p:pic>
      <p:pic>
        <p:nvPicPr>
          <p:cNvPr id="309" name="Google Shape;309;g2a4568710df_0_30"/>
          <p:cNvPicPr preferRelativeResize="0"/>
          <p:nvPr/>
        </p:nvPicPr>
        <p:blipFill>
          <a:blip r:embed="rId4">
            <a:alphaModFix/>
          </a:blip>
          <a:stretch>
            <a:fillRect/>
          </a:stretch>
        </p:blipFill>
        <p:spPr>
          <a:xfrm>
            <a:off x="651500" y="4236288"/>
            <a:ext cx="4144426" cy="2204707"/>
          </a:xfrm>
          <a:prstGeom prst="rect">
            <a:avLst/>
          </a:prstGeom>
          <a:noFill/>
          <a:ln>
            <a:noFill/>
          </a:ln>
        </p:spPr>
      </p:pic>
      <p:pic>
        <p:nvPicPr>
          <p:cNvPr id="310" name="Google Shape;310;g2a4568710df_0_30"/>
          <p:cNvPicPr preferRelativeResize="0"/>
          <p:nvPr/>
        </p:nvPicPr>
        <p:blipFill>
          <a:blip r:embed="rId5">
            <a:alphaModFix/>
          </a:blip>
          <a:stretch>
            <a:fillRect/>
          </a:stretch>
        </p:blipFill>
        <p:spPr>
          <a:xfrm>
            <a:off x="5908876" y="2180488"/>
            <a:ext cx="3274824" cy="246288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126" name="Shape 126"/>
        <p:cNvGrpSpPr/>
        <p:nvPr/>
      </p:nvGrpSpPr>
      <p:grpSpPr>
        <a:xfrm>
          <a:off x="0" y="0"/>
          <a:ext cx="0" cy="0"/>
          <a:chOff x="0" y="0"/>
          <a:chExt cx="0" cy="0"/>
        </a:xfrm>
      </p:grpSpPr>
      <p:sp>
        <p:nvSpPr>
          <p:cNvPr id="127" name="Google Shape;127;p2"/>
          <p:cNvSpPr/>
          <p:nvPr/>
        </p:nvSpPr>
        <p:spPr>
          <a:xfrm>
            <a:off x="1524" y="1"/>
            <a:ext cx="12188952" cy="6857999"/>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128" name="Google Shape;128;p2"/>
          <p:cNvSpPr/>
          <p:nvPr/>
        </p:nvSpPr>
        <p:spPr>
          <a:xfrm>
            <a:off x="442377" y="638175"/>
            <a:ext cx="3707477" cy="5762624"/>
          </a:xfrm>
          <a:prstGeom prst="rect">
            <a:avLst/>
          </a:pr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129" name="Google Shape;129;p2"/>
          <p:cNvSpPr txBox="1"/>
          <p:nvPr>
            <p:ph type="title"/>
          </p:nvPr>
        </p:nvSpPr>
        <p:spPr>
          <a:xfrm>
            <a:off x="581193" y="782054"/>
            <a:ext cx="3421229" cy="10138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FFFFFF"/>
              </a:buClr>
              <a:buSzPts val="2800"/>
              <a:buFont typeface="Gill Sans"/>
              <a:buNone/>
            </a:pPr>
            <a:r>
              <a:rPr lang="en-US">
                <a:solidFill>
                  <a:srgbClr val="FFFFFF"/>
                </a:solidFill>
              </a:rPr>
              <a:t>INTRODUCTION AND OBJECTIVE</a:t>
            </a:r>
            <a:endParaRPr/>
          </a:p>
        </p:txBody>
      </p:sp>
      <p:grpSp>
        <p:nvGrpSpPr>
          <p:cNvPr id="130" name="Google Shape;130;p2"/>
          <p:cNvGrpSpPr/>
          <p:nvPr/>
        </p:nvGrpSpPr>
        <p:grpSpPr>
          <a:xfrm>
            <a:off x="446534" y="453643"/>
            <a:ext cx="11298933" cy="98554"/>
            <a:chOff x="446534" y="453643"/>
            <a:chExt cx="11298933" cy="98554"/>
          </a:xfrm>
        </p:grpSpPr>
        <p:sp>
          <p:nvSpPr>
            <p:cNvPr id="131" name="Google Shape;131;p2"/>
            <p:cNvSpPr/>
            <p:nvPr/>
          </p:nvSpPr>
          <p:spPr>
            <a:xfrm>
              <a:off x="446534" y="457200"/>
              <a:ext cx="3703320" cy="94997"/>
            </a:xfrm>
            <a:prstGeom prst="rect">
              <a:avLst/>
            </a:pr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132" name="Google Shape;132;p2"/>
            <p:cNvSpPr/>
            <p:nvPr/>
          </p:nvSpPr>
          <p:spPr>
            <a:xfrm>
              <a:off x="8042147" y="453643"/>
              <a:ext cx="3703320" cy="98554"/>
            </a:xfrm>
            <a:prstGeom prst="rect">
              <a:avLst/>
            </a:prstGeom>
            <a:solidFill>
              <a:schemeClr val="accent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133" name="Google Shape;133;p2"/>
            <p:cNvSpPr/>
            <p:nvPr/>
          </p:nvSpPr>
          <p:spPr>
            <a:xfrm>
              <a:off x="4241830" y="457200"/>
              <a:ext cx="3703320" cy="9144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grpSp>
      <p:sp>
        <p:nvSpPr>
          <p:cNvPr id="134" name="Google Shape;134;p2"/>
          <p:cNvSpPr txBox="1"/>
          <p:nvPr>
            <p:ph idx="1" type="body"/>
          </p:nvPr>
        </p:nvSpPr>
        <p:spPr>
          <a:xfrm>
            <a:off x="581192" y="1939733"/>
            <a:ext cx="3415633" cy="4317185"/>
          </a:xfrm>
          <a:prstGeom prst="rect">
            <a:avLst/>
          </a:prstGeom>
          <a:noFill/>
          <a:ln>
            <a:noFill/>
          </a:ln>
        </p:spPr>
        <p:txBody>
          <a:bodyPr anchorCtr="0" anchor="ctr" bIns="45700" lIns="91425" spcFirstLastPara="1" rIns="91425" wrap="square" tIns="45700">
            <a:normAutofit/>
          </a:bodyPr>
          <a:lstStyle/>
          <a:p>
            <a:pPr indent="-306000" lvl="0" marL="306000" rtl="0" algn="l">
              <a:lnSpc>
                <a:spcPct val="90000"/>
              </a:lnSpc>
              <a:spcBef>
                <a:spcPts val="0"/>
              </a:spcBef>
              <a:spcAft>
                <a:spcPts val="0"/>
              </a:spcAft>
              <a:buSzPts val="1656"/>
              <a:buChar char="◼"/>
            </a:pPr>
            <a:r>
              <a:rPr b="0" i="0" lang="en-US">
                <a:solidFill>
                  <a:srgbClr val="FFFFFF"/>
                </a:solidFill>
                <a:latin typeface="Arial"/>
                <a:ea typeface="Arial"/>
                <a:cs typeface="Arial"/>
                <a:sym typeface="Arial"/>
              </a:rPr>
              <a:t>The primary goal of this project is to conduct sentiment analysis on financial news data and subsequently employ this sentiment data, along with historical stock prices of TSLA, to construct and assess LSTM models for predicting higher stock prices. </a:t>
            </a:r>
            <a:endParaRPr/>
          </a:p>
          <a:p>
            <a:pPr indent="-306000" lvl="0" marL="306000" rtl="0" algn="l">
              <a:lnSpc>
                <a:spcPct val="90000"/>
              </a:lnSpc>
              <a:spcBef>
                <a:spcPts val="960"/>
              </a:spcBef>
              <a:spcAft>
                <a:spcPts val="0"/>
              </a:spcAft>
              <a:buSzPts val="1656"/>
              <a:buChar char="◼"/>
            </a:pPr>
            <a:r>
              <a:rPr b="0" i="0" lang="en-US">
                <a:solidFill>
                  <a:srgbClr val="FFFFFF"/>
                </a:solidFill>
                <a:latin typeface="Arial"/>
                <a:ea typeface="Arial"/>
                <a:cs typeface="Arial"/>
                <a:sym typeface="Arial"/>
              </a:rPr>
              <a:t>Through this project, we intend to gain a better understanding of how sentiment relates to stock price changes and evaluate the models' predictive performance.</a:t>
            </a:r>
            <a:endParaRPr>
              <a:solidFill>
                <a:srgbClr val="FFFFFF"/>
              </a:solidFill>
            </a:endParaRPr>
          </a:p>
        </p:txBody>
      </p:sp>
      <p:pic>
        <p:nvPicPr>
          <p:cNvPr descr="Tesla Logo: Meaning, PNG, and Transparent Logo" id="135" name="Google Shape;135;p2"/>
          <p:cNvPicPr preferRelativeResize="0"/>
          <p:nvPr/>
        </p:nvPicPr>
        <p:blipFill rotWithShape="1">
          <a:blip r:embed="rId3">
            <a:alphaModFix/>
          </a:blip>
          <a:srcRect b="0" l="0" r="0" t="0"/>
          <a:stretch/>
        </p:blipFill>
        <p:spPr>
          <a:xfrm>
            <a:off x="4574838" y="1638647"/>
            <a:ext cx="3024390" cy="3761679"/>
          </a:xfrm>
          <a:prstGeom prst="rect">
            <a:avLst/>
          </a:prstGeom>
          <a:noFill/>
          <a:ln>
            <a:noFill/>
          </a:ln>
        </p:spPr>
      </p:pic>
      <p:pic>
        <p:nvPicPr>
          <p:cNvPr descr="Bond vs Stock Market | Difference Between Stock &amp; Bond" id="136" name="Google Shape;136;p2"/>
          <p:cNvPicPr preferRelativeResize="0"/>
          <p:nvPr/>
        </p:nvPicPr>
        <p:blipFill rotWithShape="1">
          <a:blip r:embed="rId4">
            <a:alphaModFix/>
          </a:blip>
          <a:srcRect b="0" l="0" r="0" t="0"/>
          <a:stretch/>
        </p:blipFill>
        <p:spPr>
          <a:xfrm>
            <a:off x="8283988" y="2029452"/>
            <a:ext cx="3212852" cy="2799095"/>
          </a:xfrm>
          <a:prstGeom prst="rect">
            <a:avLst/>
          </a:prstGeom>
          <a:noFill/>
          <a:ln>
            <a:noFill/>
          </a:ln>
        </p:spPr>
      </p:pic>
      <p:sp>
        <p:nvSpPr>
          <p:cNvPr id="137" name="Google Shape;137;p2"/>
          <p:cNvSpPr/>
          <p:nvPr/>
        </p:nvSpPr>
        <p:spPr>
          <a:xfrm>
            <a:off x="4258134" y="638173"/>
            <a:ext cx="3686129" cy="5755168"/>
          </a:xfrm>
          <a:prstGeom prst="rect">
            <a:avLst/>
          </a:prstGeom>
          <a:noFill/>
          <a:ln cap="flat" cmpd="sng" w="1905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138" name="Google Shape;138;p2"/>
          <p:cNvSpPr/>
          <p:nvPr/>
        </p:nvSpPr>
        <p:spPr>
          <a:xfrm>
            <a:off x="8050180" y="638174"/>
            <a:ext cx="3680469" cy="5755167"/>
          </a:xfrm>
          <a:prstGeom prst="rect">
            <a:avLst/>
          </a:prstGeom>
          <a:noFill/>
          <a:ln cap="flat" cmpd="sng" w="19050">
            <a:solidFill>
              <a:schemeClr val="accent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14"/>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800"/>
              <a:buFont typeface="Gill Sans"/>
              <a:buNone/>
            </a:pPr>
            <a:r>
              <a:rPr lang="en-US"/>
              <a:t>NEXT STEPS</a:t>
            </a:r>
            <a:endParaRPr/>
          </a:p>
        </p:txBody>
      </p:sp>
      <p:sp>
        <p:nvSpPr>
          <p:cNvPr id="316" name="Google Shape;316;p14"/>
          <p:cNvSpPr txBox="1"/>
          <p:nvPr>
            <p:ph idx="1" type="body"/>
          </p:nvPr>
        </p:nvSpPr>
        <p:spPr>
          <a:xfrm>
            <a:off x="581192" y="2180496"/>
            <a:ext cx="11029615" cy="3678303"/>
          </a:xfrm>
          <a:prstGeom prst="rect">
            <a:avLst/>
          </a:prstGeom>
          <a:noFill/>
          <a:ln>
            <a:noFill/>
          </a:ln>
        </p:spPr>
        <p:txBody>
          <a:bodyPr anchorCtr="0" anchor="ctr" bIns="45700" lIns="91425" spcFirstLastPara="1" rIns="91425" wrap="square" tIns="45700">
            <a:normAutofit/>
          </a:bodyPr>
          <a:lstStyle/>
          <a:p>
            <a:pPr indent="-306000" lvl="0" marL="306000" rtl="0" algn="l">
              <a:spcBef>
                <a:spcPts val="0"/>
              </a:spcBef>
              <a:spcAft>
                <a:spcPts val="0"/>
              </a:spcAft>
              <a:buSzPts val="1656"/>
              <a:buChar char="◼"/>
            </a:pPr>
            <a:r>
              <a:rPr lang="en-US"/>
              <a:t>Doing LSTM with LLM with normal data and sentiment which we will get it from ’yfinance’ Library and LLM.</a:t>
            </a:r>
            <a:endParaRPr/>
          </a:p>
          <a:p>
            <a:pPr indent="0" lvl="0" marL="0" rtl="0" algn="l">
              <a:spcBef>
                <a:spcPts val="960"/>
              </a:spcBef>
              <a:spcAft>
                <a:spcPts val="0"/>
              </a:spcAft>
              <a:buSzPts val="1656"/>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20" name="Shape 320"/>
        <p:cNvGrpSpPr/>
        <p:nvPr/>
      </p:nvGrpSpPr>
      <p:grpSpPr>
        <a:xfrm>
          <a:off x="0" y="0"/>
          <a:ext cx="0" cy="0"/>
          <a:chOff x="0" y="0"/>
          <a:chExt cx="0" cy="0"/>
        </a:xfrm>
      </p:grpSpPr>
      <p:sp>
        <p:nvSpPr>
          <p:cNvPr id="321" name="Google Shape;321;p15"/>
          <p:cNvSpPr/>
          <p:nvPr/>
        </p:nvSpPr>
        <p:spPr>
          <a:xfrm>
            <a:off x="446534" y="457200"/>
            <a:ext cx="3703320" cy="94997"/>
          </a:xfrm>
          <a:prstGeom prst="rect">
            <a:avLst/>
          </a:pr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322" name="Google Shape;322;p15"/>
          <p:cNvSpPr/>
          <p:nvPr/>
        </p:nvSpPr>
        <p:spPr>
          <a:xfrm>
            <a:off x="8042147" y="453643"/>
            <a:ext cx="3703320" cy="98554"/>
          </a:xfrm>
          <a:prstGeom prst="rect">
            <a:avLst/>
          </a:prstGeom>
          <a:solidFill>
            <a:schemeClr val="accent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323" name="Google Shape;323;p15"/>
          <p:cNvSpPr/>
          <p:nvPr/>
        </p:nvSpPr>
        <p:spPr>
          <a:xfrm>
            <a:off x="4241830" y="457200"/>
            <a:ext cx="3703320" cy="9144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324" name="Google Shape;324;p15"/>
          <p:cNvSpPr/>
          <p:nvPr/>
        </p:nvSpPr>
        <p:spPr>
          <a:xfrm>
            <a:off x="446534" y="3085765"/>
            <a:ext cx="11262866" cy="3304800"/>
          </a:xfrm>
          <a:prstGeom prst="rect">
            <a:avLst/>
          </a:pr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325" name="Google Shape;325;p15"/>
          <p:cNvSpPr/>
          <p:nvPr/>
        </p:nvSpPr>
        <p:spPr>
          <a:xfrm>
            <a:off x="0" y="1"/>
            <a:ext cx="12191999"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pic>
        <p:nvPicPr>
          <p:cNvPr descr="A blue handshake icon&#10;&#10;Description automatically generated" id="326" name="Google Shape;326;p15"/>
          <p:cNvPicPr preferRelativeResize="0"/>
          <p:nvPr>
            <p:ph idx="1" type="body"/>
          </p:nvPr>
        </p:nvPicPr>
        <p:blipFill rotWithShape="1">
          <a:blip r:embed="rId3">
            <a:alphaModFix/>
          </a:blip>
          <a:srcRect b="-1" l="0" r="4620" t="0"/>
          <a:stretch/>
        </p:blipFill>
        <p:spPr>
          <a:xfrm>
            <a:off x="361310" y="566293"/>
            <a:ext cx="7498616" cy="5292436"/>
          </a:xfrm>
          <a:prstGeom prst="rect">
            <a:avLst/>
          </a:prstGeom>
          <a:noFill/>
          <a:ln>
            <a:noFill/>
          </a:ln>
        </p:spPr>
      </p:pic>
      <p:sp>
        <p:nvSpPr>
          <p:cNvPr id="327" name="Google Shape;327;p15"/>
          <p:cNvSpPr/>
          <p:nvPr/>
        </p:nvSpPr>
        <p:spPr>
          <a:xfrm>
            <a:off x="8042147" y="723899"/>
            <a:ext cx="3703320" cy="5666666"/>
          </a:xfrm>
          <a:prstGeom prst="rect">
            <a:avLst/>
          </a:pr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328" name="Google Shape;328;p15"/>
          <p:cNvSpPr txBox="1"/>
          <p:nvPr>
            <p:ph type="title"/>
          </p:nvPr>
        </p:nvSpPr>
        <p:spPr>
          <a:xfrm>
            <a:off x="8296275" y="1419225"/>
            <a:ext cx="3081576" cy="2085869"/>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FFFFFF"/>
              </a:buClr>
              <a:buSzPts val="3600"/>
              <a:buFont typeface="Gill Sans"/>
              <a:buNone/>
            </a:pPr>
            <a:r>
              <a:rPr lang="en-US" sz="3600">
                <a:solidFill>
                  <a:srgbClr val="FFFFFF"/>
                </a:solidFill>
              </a:rPr>
              <a:t>THANK YOU</a:t>
            </a:r>
            <a:endParaRPr/>
          </a:p>
        </p:txBody>
      </p:sp>
      <p:grpSp>
        <p:nvGrpSpPr>
          <p:cNvPr id="329" name="Google Shape;329;p15"/>
          <p:cNvGrpSpPr/>
          <p:nvPr/>
        </p:nvGrpSpPr>
        <p:grpSpPr>
          <a:xfrm>
            <a:off x="446534" y="453643"/>
            <a:ext cx="11298933" cy="98554"/>
            <a:chOff x="446534" y="453643"/>
            <a:chExt cx="11298933" cy="98554"/>
          </a:xfrm>
        </p:grpSpPr>
        <p:sp>
          <p:nvSpPr>
            <p:cNvPr id="330" name="Google Shape;330;p15"/>
            <p:cNvSpPr/>
            <p:nvPr/>
          </p:nvSpPr>
          <p:spPr>
            <a:xfrm>
              <a:off x="446534" y="457200"/>
              <a:ext cx="3703320" cy="94997"/>
            </a:xfrm>
            <a:prstGeom prst="rect">
              <a:avLst/>
            </a:pr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331" name="Google Shape;331;p15"/>
            <p:cNvSpPr/>
            <p:nvPr/>
          </p:nvSpPr>
          <p:spPr>
            <a:xfrm>
              <a:off x="8042147" y="453643"/>
              <a:ext cx="3703320" cy="98554"/>
            </a:xfrm>
            <a:prstGeom prst="rect">
              <a:avLst/>
            </a:prstGeom>
            <a:solidFill>
              <a:schemeClr val="accent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332" name="Google Shape;332;p15"/>
            <p:cNvSpPr/>
            <p:nvPr/>
          </p:nvSpPr>
          <p:spPr>
            <a:xfrm>
              <a:off x="4241830" y="457200"/>
              <a:ext cx="3703320" cy="9144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ill Sans"/>
                <a:ea typeface="Gill Sans"/>
                <a:cs typeface="Gill Sans"/>
                <a:sym typeface="Gill Sans"/>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143" name="Shape 143"/>
        <p:cNvGrpSpPr/>
        <p:nvPr/>
      </p:nvGrpSpPr>
      <p:grpSpPr>
        <a:xfrm>
          <a:off x="0" y="0"/>
          <a:ext cx="0" cy="0"/>
          <a:chOff x="0" y="0"/>
          <a:chExt cx="0" cy="0"/>
        </a:xfrm>
      </p:grpSpPr>
      <p:sp>
        <p:nvSpPr>
          <p:cNvPr id="144" name="Google Shape;144;p3"/>
          <p:cNvSpPr txBox="1"/>
          <p:nvPr/>
        </p:nvSpPr>
        <p:spPr>
          <a:xfrm>
            <a:off x="820737" y="693325"/>
            <a:ext cx="10515600" cy="581549"/>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lt1"/>
              </a:buClr>
              <a:buSzPts val="2800"/>
              <a:buFont typeface="Gill Sans"/>
              <a:buNone/>
            </a:pPr>
            <a:r>
              <a:rPr lang="en-US" sz="2800">
                <a:solidFill>
                  <a:schemeClr val="lt1"/>
                </a:solidFill>
                <a:latin typeface="Gill Sans"/>
                <a:ea typeface="Gill Sans"/>
                <a:cs typeface="Gill Sans"/>
                <a:sym typeface="Gill Sans"/>
              </a:rPr>
              <a:t>PROBLEM SOLVING</a:t>
            </a:r>
            <a:endParaRPr/>
          </a:p>
        </p:txBody>
      </p:sp>
      <p:sp>
        <p:nvSpPr>
          <p:cNvPr id="145" name="Google Shape;145;p3"/>
          <p:cNvSpPr/>
          <p:nvPr/>
        </p:nvSpPr>
        <p:spPr>
          <a:xfrm>
            <a:off x="4197350" y="1543051"/>
            <a:ext cx="3797300" cy="4379119"/>
          </a:xfrm>
          <a:custGeom>
            <a:rect b="b" l="l" r="r" t="t"/>
            <a:pathLst>
              <a:path extrusionOk="0" h="5517" w="4784">
                <a:moveTo>
                  <a:pt x="2392" y="0"/>
                </a:moveTo>
                <a:lnTo>
                  <a:pt x="0" y="1373"/>
                </a:lnTo>
                <a:lnTo>
                  <a:pt x="0" y="4141"/>
                </a:lnTo>
                <a:lnTo>
                  <a:pt x="2392" y="5517"/>
                </a:lnTo>
                <a:lnTo>
                  <a:pt x="4784" y="4141"/>
                </a:lnTo>
                <a:lnTo>
                  <a:pt x="4784" y="1373"/>
                </a:lnTo>
                <a:lnTo>
                  <a:pt x="2392" y="0"/>
                </a:lnTo>
                <a:close/>
                <a:moveTo>
                  <a:pt x="4715" y="4102"/>
                </a:moveTo>
                <a:lnTo>
                  <a:pt x="2392" y="5437"/>
                </a:lnTo>
                <a:lnTo>
                  <a:pt x="72" y="4102"/>
                </a:lnTo>
                <a:lnTo>
                  <a:pt x="72" y="1415"/>
                </a:lnTo>
                <a:lnTo>
                  <a:pt x="2392" y="81"/>
                </a:lnTo>
                <a:lnTo>
                  <a:pt x="4715" y="1415"/>
                </a:lnTo>
                <a:lnTo>
                  <a:pt x="4715" y="4102"/>
                </a:lnTo>
                <a:close/>
              </a:path>
            </a:pathLst>
          </a:custGeom>
          <a:solidFill>
            <a:srgbClr val="D4DEEE"/>
          </a:solidFill>
          <a:ln>
            <a:noFill/>
          </a:ln>
        </p:spPr>
        <p:txBody>
          <a:bodyPr anchorCtr="0" anchor="t" bIns="22850" lIns="45700" spcFirstLastPara="1" rIns="45700" wrap="square" tIns="2285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6" name="Google Shape;146;p3"/>
          <p:cNvSpPr/>
          <p:nvPr/>
        </p:nvSpPr>
        <p:spPr>
          <a:xfrm>
            <a:off x="5221288" y="2723357"/>
            <a:ext cx="1749425" cy="2016919"/>
          </a:xfrm>
          <a:custGeom>
            <a:rect b="b" l="l" r="r" t="t"/>
            <a:pathLst>
              <a:path extrusionOk="0" h="2541" w="2204">
                <a:moveTo>
                  <a:pt x="1102" y="0"/>
                </a:moveTo>
                <a:lnTo>
                  <a:pt x="0" y="634"/>
                </a:lnTo>
                <a:lnTo>
                  <a:pt x="0" y="1910"/>
                </a:lnTo>
                <a:lnTo>
                  <a:pt x="1102" y="2541"/>
                </a:lnTo>
                <a:lnTo>
                  <a:pt x="2204" y="1910"/>
                </a:lnTo>
                <a:lnTo>
                  <a:pt x="2204" y="634"/>
                </a:lnTo>
                <a:lnTo>
                  <a:pt x="1102" y="0"/>
                </a:lnTo>
                <a:close/>
              </a:path>
            </a:pathLst>
          </a:custGeom>
          <a:solidFill>
            <a:srgbClr val="D4DEEE"/>
          </a:solidFill>
          <a:ln>
            <a:noFill/>
          </a:ln>
        </p:spPr>
        <p:txBody>
          <a:bodyPr anchorCtr="0" anchor="t" bIns="22850" lIns="45700" spcFirstLastPara="1" rIns="45700" wrap="square" tIns="2285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7" name="Google Shape;147;p3"/>
          <p:cNvSpPr/>
          <p:nvPr/>
        </p:nvSpPr>
        <p:spPr>
          <a:xfrm>
            <a:off x="6113463" y="1714501"/>
            <a:ext cx="1722438" cy="1450182"/>
          </a:xfrm>
          <a:custGeom>
            <a:rect b="b" l="l" r="r" t="t"/>
            <a:pathLst>
              <a:path extrusionOk="0" h="1827" w="2170">
                <a:moveTo>
                  <a:pt x="2170" y="1249"/>
                </a:moveTo>
                <a:lnTo>
                  <a:pt x="0" y="0"/>
                </a:lnTo>
                <a:lnTo>
                  <a:pt x="0" y="1155"/>
                </a:lnTo>
                <a:lnTo>
                  <a:pt x="1171" y="1827"/>
                </a:lnTo>
                <a:lnTo>
                  <a:pt x="2170" y="1249"/>
                </a:lnTo>
                <a:close/>
              </a:path>
            </a:pathLst>
          </a:custGeom>
          <a:solidFill>
            <a:schemeClr val="accent1"/>
          </a:solidFill>
          <a:ln>
            <a:noFill/>
          </a:ln>
        </p:spPr>
        <p:txBody>
          <a:bodyPr anchorCtr="0" anchor="t" bIns="22850" lIns="45700" spcFirstLastPara="1" rIns="45700" wrap="square" tIns="2285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8" name="Google Shape;148;p3"/>
          <p:cNvSpPr/>
          <p:nvPr/>
        </p:nvSpPr>
        <p:spPr>
          <a:xfrm>
            <a:off x="4356100" y="4298157"/>
            <a:ext cx="1722438" cy="1450182"/>
          </a:xfrm>
          <a:custGeom>
            <a:rect b="b" l="l" r="r" t="t"/>
            <a:pathLst>
              <a:path extrusionOk="0" h="1827" w="2170">
                <a:moveTo>
                  <a:pt x="0" y="579"/>
                </a:moveTo>
                <a:lnTo>
                  <a:pt x="2170" y="1827"/>
                </a:lnTo>
                <a:lnTo>
                  <a:pt x="2170" y="673"/>
                </a:lnTo>
                <a:lnTo>
                  <a:pt x="1002" y="0"/>
                </a:lnTo>
                <a:lnTo>
                  <a:pt x="0" y="579"/>
                </a:lnTo>
                <a:close/>
              </a:path>
            </a:pathLst>
          </a:custGeom>
          <a:solidFill>
            <a:schemeClr val="accent4"/>
          </a:solidFill>
          <a:ln>
            <a:noFill/>
          </a:ln>
        </p:spPr>
        <p:txBody>
          <a:bodyPr anchorCtr="0" anchor="t" bIns="22850" lIns="45700" spcFirstLastPara="1" rIns="45700" wrap="square" tIns="2285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9" name="Google Shape;149;p3"/>
          <p:cNvSpPr/>
          <p:nvPr/>
        </p:nvSpPr>
        <p:spPr>
          <a:xfrm>
            <a:off x="4340225" y="2736057"/>
            <a:ext cx="792957" cy="1990725"/>
          </a:xfrm>
          <a:custGeom>
            <a:rect b="b" l="l" r="r" t="t"/>
            <a:pathLst>
              <a:path extrusionOk="0" h="2508" w="999">
                <a:moveTo>
                  <a:pt x="0" y="0"/>
                </a:moveTo>
                <a:lnTo>
                  <a:pt x="0" y="2508"/>
                </a:lnTo>
                <a:lnTo>
                  <a:pt x="999" y="1930"/>
                </a:lnTo>
                <a:lnTo>
                  <a:pt x="999" y="579"/>
                </a:lnTo>
                <a:lnTo>
                  <a:pt x="0" y="0"/>
                </a:lnTo>
                <a:close/>
              </a:path>
            </a:pathLst>
          </a:custGeom>
          <a:solidFill>
            <a:schemeClr val="accent1"/>
          </a:solidFill>
          <a:ln>
            <a:noFill/>
          </a:ln>
        </p:spPr>
        <p:txBody>
          <a:bodyPr anchorCtr="0" anchor="t" bIns="22850" lIns="45700" spcFirstLastPara="1" rIns="45700" wrap="square" tIns="2285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0" name="Google Shape;150;p3"/>
          <p:cNvSpPr/>
          <p:nvPr/>
        </p:nvSpPr>
        <p:spPr>
          <a:xfrm>
            <a:off x="4356100" y="1714501"/>
            <a:ext cx="1722438" cy="1450182"/>
          </a:xfrm>
          <a:custGeom>
            <a:rect b="b" l="l" r="r" t="t"/>
            <a:pathLst>
              <a:path extrusionOk="0" h="1827" w="2170">
                <a:moveTo>
                  <a:pt x="1002" y="1827"/>
                </a:moveTo>
                <a:lnTo>
                  <a:pt x="2170" y="1155"/>
                </a:lnTo>
                <a:lnTo>
                  <a:pt x="2170" y="0"/>
                </a:lnTo>
                <a:lnTo>
                  <a:pt x="0" y="1249"/>
                </a:lnTo>
                <a:lnTo>
                  <a:pt x="1002" y="1827"/>
                </a:lnTo>
                <a:close/>
              </a:path>
            </a:pathLst>
          </a:custGeom>
          <a:solidFill>
            <a:schemeClr val="accent2"/>
          </a:solidFill>
          <a:ln>
            <a:noFill/>
          </a:ln>
        </p:spPr>
        <p:txBody>
          <a:bodyPr anchorCtr="0" anchor="t" bIns="22850" lIns="45700" spcFirstLastPara="1" rIns="45700" wrap="square" tIns="2285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1" name="Google Shape;151;p3"/>
          <p:cNvSpPr/>
          <p:nvPr/>
        </p:nvSpPr>
        <p:spPr>
          <a:xfrm>
            <a:off x="6113463" y="4298157"/>
            <a:ext cx="1722438" cy="1450182"/>
          </a:xfrm>
          <a:custGeom>
            <a:rect b="b" l="l" r="r" t="t"/>
            <a:pathLst>
              <a:path extrusionOk="0" h="1827" w="2170">
                <a:moveTo>
                  <a:pt x="1171" y="0"/>
                </a:moveTo>
                <a:lnTo>
                  <a:pt x="0" y="673"/>
                </a:lnTo>
                <a:lnTo>
                  <a:pt x="0" y="1827"/>
                </a:lnTo>
                <a:lnTo>
                  <a:pt x="2170" y="579"/>
                </a:lnTo>
                <a:lnTo>
                  <a:pt x="1171" y="0"/>
                </a:lnTo>
                <a:close/>
              </a:path>
            </a:pathLst>
          </a:custGeom>
          <a:solidFill>
            <a:schemeClr val="accent3"/>
          </a:solidFill>
          <a:ln>
            <a:noFill/>
          </a:ln>
        </p:spPr>
        <p:txBody>
          <a:bodyPr anchorCtr="0" anchor="t" bIns="22850" lIns="45700" spcFirstLastPara="1" rIns="45700" wrap="square" tIns="2285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2" name="Google Shape;152;p3"/>
          <p:cNvSpPr/>
          <p:nvPr/>
        </p:nvSpPr>
        <p:spPr>
          <a:xfrm>
            <a:off x="7058025" y="2736057"/>
            <a:ext cx="796132" cy="1990725"/>
          </a:xfrm>
          <a:custGeom>
            <a:rect b="b" l="l" r="r" t="t"/>
            <a:pathLst>
              <a:path extrusionOk="0" h="2508" w="1003">
                <a:moveTo>
                  <a:pt x="1003" y="2508"/>
                </a:moveTo>
                <a:lnTo>
                  <a:pt x="1003" y="0"/>
                </a:lnTo>
                <a:lnTo>
                  <a:pt x="0" y="579"/>
                </a:lnTo>
                <a:lnTo>
                  <a:pt x="0" y="1930"/>
                </a:lnTo>
                <a:lnTo>
                  <a:pt x="1003" y="2508"/>
                </a:lnTo>
                <a:close/>
              </a:path>
            </a:pathLst>
          </a:custGeom>
          <a:solidFill>
            <a:schemeClr val="accent2"/>
          </a:solidFill>
          <a:ln>
            <a:noFill/>
          </a:ln>
        </p:spPr>
        <p:txBody>
          <a:bodyPr anchorCtr="0" anchor="t" bIns="22850" lIns="45700" spcFirstLastPara="1" rIns="45700" wrap="square" tIns="2285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3" name="Google Shape;153;p3"/>
          <p:cNvSpPr txBox="1"/>
          <p:nvPr/>
        </p:nvSpPr>
        <p:spPr>
          <a:xfrm>
            <a:off x="5523735" y="3455547"/>
            <a:ext cx="1109605" cy="600164"/>
          </a:xfrm>
          <a:prstGeom prst="rect">
            <a:avLst/>
          </a:prstGeom>
          <a:noFill/>
          <a:ln>
            <a:noFill/>
          </a:ln>
        </p:spPr>
        <p:txBody>
          <a:bodyPr anchorCtr="0" anchor="t" bIns="0" lIns="0" spcFirstLastPara="1" rIns="0" wrap="square" tIns="0">
            <a:spAutoFit/>
          </a:bodyPr>
          <a:lstStyle/>
          <a:p>
            <a:pPr indent="0" lvl="0" marL="0" marR="0" rtl="0" algn="ctr">
              <a:spcBef>
                <a:spcPts val="0"/>
              </a:spcBef>
              <a:spcAft>
                <a:spcPts val="0"/>
              </a:spcAft>
              <a:buNone/>
            </a:pPr>
            <a:r>
              <a:rPr lang="en-US" sz="1300" cap="none">
                <a:solidFill>
                  <a:srgbClr val="566471"/>
                </a:solidFill>
                <a:latin typeface="Montserrat SemiBold"/>
                <a:ea typeface="Montserrat SemiBold"/>
                <a:cs typeface="Montserrat SemiBold"/>
                <a:sym typeface="Montserrat SemiBold"/>
              </a:rPr>
              <a:t>PROBLEM</a:t>
            </a:r>
            <a:endParaRPr/>
          </a:p>
          <a:p>
            <a:pPr indent="0" lvl="0" marL="0" marR="0" rtl="0" algn="ctr">
              <a:spcBef>
                <a:spcPts val="0"/>
              </a:spcBef>
              <a:spcAft>
                <a:spcPts val="0"/>
              </a:spcAft>
              <a:buNone/>
            </a:pPr>
            <a:r>
              <a:rPr lang="en-US" sz="1300" cap="none">
                <a:solidFill>
                  <a:srgbClr val="566471"/>
                </a:solidFill>
                <a:latin typeface="Montserrat SemiBold"/>
                <a:ea typeface="Montserrat SemiBold"/>
                <a:cs typeface="Montserrat SemiBold"/>
                <a:sym typeface="Montserrat SemiBold"/>
              </a:rPr>
              <a:t>SOLVING</a:t>
            </a:r>
            <a:endParaRPr/>
          </a:p>
          <a:p>
            <a:pPr indent="0" lvl="0" marL="0" marR="0" rtl="0" algn="ctr">
              <a:spcBef>
                <a:spcPts val="0"/>
              </a:spcBef>
              <a:spcAft>
                <a:spcPts val="0"/>
              </a:spcAft>
              <a:buNone/>
            </a:pPr>
            <a:r>
              <a:rPr lang="en-US" sz="1300" cap="none">
                <a:solidFill>
                  <a:srgbClr val="566471"/>
                </a:solidFill>
                <a:latin typeface="Montserrat SemiBold"/>
                <a:ea typeface="Montserrat SemiBold"/>
                <a:cs typeface="Montserrat SemiBold"/>
                <a:sym typeface="Montserrat SemiBold"/>
              </a:rPr>
              <a:t>CYCLE</a:t>
            </a:r>
            <a:endParaRPr/>
          </a:p>
        </p:txBody>
      </p:sp>
      <p:grpSp>
        <p:nvGrpSpPr>
          <p:cNvPr id="154" name="Google Shape;154;p3"/>
          <p:cNvGrpSpPr/>
          <p:nvPr/>
        </p:nvGrpSpPr>
        <p:grpSpPr>
          <a:xfrm>
            <a:off x="6531899" y="2346290"/>
            <a:ext cx="417196" cy="414105"/>
            <a:chOff x="4657725" y="1027113"/>
            <a:chExt cx="428625" cy="425450"/>
          </a:xfrm>
        </p:grpSpPr>
        <p:sp>
          <p:nvSpPr>
            <p:cNvPr id="155" name="Google Shape;155;p3"/>
            <p:cNvSpPr/>
            <p:nvPr/>
          </p:nvSpPr>
          <p:spPr>
            <a:xfrm>
              <a:off x="4697413" y="1068388"/>
              <a:ext cx="201613" cy="201613"/>
            </a:xfrm>
            <a:custGeom>
              <a:rect b="b" l="l" r="r" t="t"/>
              <a:pathLst>
                <a:path extrusionOk="0" h="202" w="202">
                  <a:moveTo>
                    <a:pt x="101" y="0"/>
                  </a:moveTo>
                  <a:cubicBezTo>
                    <a:pt x="45" y="0"/>
                    <a:pt x="0" y="45"/>
                    <a:pt x="0" y="101"/>
                  </a:cubicBezTo>
                  <a:cubicBezTo>
                    <a:pt x="0" y="156"/>
                    <a:pt x="45" y="202"/>
                    <a:pt x="101" y="202"/>
                  </a:cubicBezTo>
                  <a:cubicBezTo>
                    <a:pt x="157" y="202"/>
                    <a:pt x="202" y="156"/>
                    <a:pt x="202" y="101"/>
                  </a:cubicBezTo>
                  <a:cubicBezTo>
                    <a:pt x="202" y="45"/>
                    <a:pt x="157" y="0"/>
                    <a:pt x="101" y="0"/>
                  </a:cubicBezTo>
                  <a:close/>
                  <a:moveTo>
                    <a:pt x="101" y="183"/>
                  </a:moveTo>
                  <a:cubicBezTo>
                    <a:pt x="56" y="183"/>
                    <a:pt x="19" y="146"/>
                    <a:pt x="19" y="101"/>
                  </a:cubicBezTo>
                  <a:cubicBezTo>
                    <a:pt x="19" y="55"/>
                    <a:pt x="56" y="18"/>
                    <a:pt x="101" y="18"/>
                  </a:cubicBezTo>
                  <a:cubicBezTo>
                    <a:pt x="147" y="18"/>
                    <a:pt x="183" y="55"/>
                    <a:pt x="183" y="101"/>
                  </a:cubicBezTo>
                  <a:cubicBezTo>
                    <a:pt x="183" y="146"/>
                    <a:pt x="147" y="183"/>
                    <a:pt x="101" y="183"/>
                  </a:cubicBezTo>
                  <a:close/>
                </a:path>
              </a:pathLst>
            </a:custGeom>
            <a:solidFill>
              <a:schemeClr val="lt1"/>
            </a:solidFill>
            <a:ln>
              <a:noFill/>
            </a:ln>
          </p:spPr>
          <p:txBody>
            <a:bodyPr anchorCtr="0" anchor="t" bIns="22850" lIns="45700" spcFirstLastPara="1" rIns="45700" wrap="square" tIns="2285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6" name="Google Shape;156;p3"/>
            <p:cNvSpPr/>
            <p:nvPr/>
          </p:nvSpPr>
          <p:spPr>
            <a:xfrm>
              <a:off x="4657725" y="1027113"/>
              <a:ext cx="428625" cy="425450"/>
            </a:xfrm>
            <a:custGeom>
              <a:rect b="b" l="l" r="r" t="t"/>
              <a:pathLst>
                <a:path extrusionOk="0" h="425" w="427">
                  <a:moveTo>
                    <a:pt x="416" y="376"/>
                  </a:moveTo>
                  <a:cubicBezTo>
                    <a:pt x="305" y="264"/>
                    <a:pt x="305" y="264"/>
                    <a:pt x="305" y="264"/>
                  </a:cubicBezTo>
                  <a:cubicBezTo>
                    <a:pt x="299" y="259"/>
                    <a:pt x="292" y="256"/>
                    <a:pt x="284" y="256"/>
                  </a:cubicBezTo>
                  <a:cubicBezTo>
                    <a:pt x="280" y="256"/>
                    <a:pt x="276" y="257"/>
                    <a:pt x="272" y="259"/>
                  </a:cubicBezTo>
                  <a:cubicBezTo>
                    <a:pt x="246" y="233"/>
                    <a:pt x="246" y="233"/>
                    <a:pt x="246" y="233"/>
                  </a:cubicBezTo>
                  <a:cubicBezTo>
                    <a:pt x="267" y="208"/>
                    <a:pt x="281" y="176"/>
                    <a:pt x="281" y="141"/>
                  </a:cubicBezTo>
                  <a:cubicBezTo>
                    <a:pt x="281" y="63"/>
                    <a:pt x="218" y="0"/>
                    <a:pt x="140" y="0"/>
                  </a:cubicBezTo>
                  <a:cubicBezTo>
                    <a:pt x="63" y="0"/>
                    <a:pt x="0" y="63"/>
                    <a:pt x="0" y="141"/>
                  </a:cubicBezTo>
                  <a:cubicBezTo>
                    <a:pt x="0" y="218"/>
                    <a:pt x="63" y="281"/>
                    <a:pt x="140" y="281"/>
                  </a:cubicBezTo>
                  <a:cubicBezTo>
                    <a:pt x="175" y="281"/>
                    <a:pt x="208" y="268"/>
                    <a:pt x="232" y="246"/>
                  </a:cubicBezTo>
                  <a:cubicBezTo>
                    <a:pt x="258" y="272"/>
                    <a:pt x="258" y="272"/>
                    <a:pt x="258" y="272"/>
                  </a:cubicBezTo>
                  <a:cubicBezTo>
                    <a:pt x="256" y="276"/>
                    <a:pt x="255" y="280"/>
                    <a:pt x="255" y="285"/>
                  </a:cubicBezTo>
                  <a:cubicBezTo>
                    <a:pt x="255" y="293"/>
                    <a:pt x="258" y="300"/>
                    <a:pt x="264" y="305"/>
                  </a:cubicBezTo>
                  <a:cubicBezTo>
                    <a:pt x="375" y="417"/>
                    <a:pt x="375" y="417"/>
                    <a:pt x="375" y="417"/>
                  </a:cubicBezTo>
                  <a:cubicBezTo>
                    <a:pt x="381" y="422"/>
                    <a:pt x="388" y="425"/>
                    <a:pt x="396" y="425"/>
                  </a:cubicBezTo>
                  <a:cubicBezTo>
                    <a:pt x="403" y="425"/>
                    <a:pt x="411" y="422"/>
                    <a:pt x="416" y="417"/>
                  </a:cubicBezTo>
                  <a:cubicBezTo>
                    <a:pt x="427" y="405"/>
                    <a:pt x="427" y="387"/>
                    <a:pt x="416" y="376"/>
                  </a:cubicBezTo>
                  <a:close/>
                  <a:moveTo>
                    <a:pt x="140" y="262"/>
                  </a:moveTo>
                  <a:cubicBezTo>
                    <a:pt x="73" y="262"/>
                    <a:pt x="18" y="208"/>
                    <a:pt x="18" y="141"/>
                  </a:cubicBezTo>
                  <a:cubicBezTo>
                    <a:pt x="18" y="74"/>
                    <a:pt x="73" y="19"/>
                    <a:pt x="140" y="19"/>
                  </a:cubicBezTo>
                  <a:cubicBezTo>
                    <a:pt x="207" y="19"/>
                    <a:pt x="262" y="74"/>
                    <a:pt x="262" y="141"/>
                  </a:cubicBezTo>
                  <a:cubicBezTo>
                    <a:pt x="262" y="208"/>
                    <a:pt x="207" y="262"/>
                    <a:pt x="140" y="262"/>
                  </a:cubicBezTo>
                  <a:close/>
                  <a:moveTo>
                    <a:pt x="403" y="403"/>
                  </a:moveTo>
                  <a:cubicBezTo>
                    <a:pt x="399" y="407"/>
                    <a:pt x="392" y="407"/>
                    <a:pt x="388" y="403"/>
                  </a:cubicBezTo>
                  <a:cubicBezTo>
                    <a:pt x="277" y="292"/>
                    <a:pt x="277" y="292"/>
                    <a:pt x="277" y="292"/>
                  </a:cubicBezTo>
                  <a:cubicBezTo>
                    <a:pt x="275" y="290"/>
                    <a:pt x="274" y="288"/>
                    <a:pt x="274" y="285"/>
                  </a:cubicBezTo>
                  <a:cubicBezTo>
                    <a:pt x="274" y="282"/>
                    <a:pt x="275" y="280"/>
                    <a:pt x="277" y="278"/>
                  </a:cubicBezTo>
                  <a:cubicBezTo>
                    <a:pt x="279" y="276"/>
                    <a:pt x="282" y="275"/>
                    <a:pt x="284" y="275"/>
                  </a:cubicBezTo>
                  <a:cubicBezTo>
                    <a:pt x="287" y="275"/>
                    <a:pt x="290" y="276"/>
                    <a:pt x="292" y="278"/>
                  </a:cubicBezTo>
                  <a:cubicBezTo>
                    <a:pt x="403" y="389"/>
                    <a:pt x="403" y="389"/>
                    <a:pt x="403" y="389"/>
                  </a:cubicBezTo>
                  <a:cubicBezTo>
                    <a:pt x="407" y="393"/>
                    <a:pt x="407" y="399"/>
                    <a:pt x="403" y="403"/>
                  </a:cubicBezTo>
                  <a:close/>
                </a:path>
              </a:pathLst>
            </a:custGeom>
            <a:solidFill>
              <a:schemeClr val="lt1"/>
            </a:solidFill>
            <a:ln>
              <a:noFill/>
            </a:ln>
          </p:spPr>
          <p:txBody>
            <a:bodyPr anchorCtr="0" anchor="t" bIns="22850" lIns="45700" spcFirstLastPara="1" rIns="45700" wrap="square" tIns="2285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57" name="Google Shape;157;p3"/>
          <p:cNvGrpSpPr/>
          <p:nvPr/>
        </p:nvGrpSpPr>
        <p:grpSpPr>
          <a:xfrm>
            <a:off x="7179390" y="3424767"/>
            <a:ext cx="484183" cy="448999"/>
            <a:chOff x="2246314" y="3716338"/>
            <a:chExt cx="458788" cy="425450"/>
          </a:xfrm>
        </p:grpSpPr>
        <p:sp>
          <p:nvSpPr>
            <p:cNvPr id="158" name="Google Shape;158;p3"/>
            <p:cNvSpPr/>
            <p:nvPr/>
          </p:nvSpPr>
          <p:spPr>
            <a:xfrm>
              <a:off x="2246314" y="3743326"/>
              <a:ext cx="425450" cy="274638"/>
            </a:xfrm>
            <a:custGeom>
              <a:rect b="b" l="l" r="r" t="t"/>
              <a:pathLst>
                <a:path extrusionOk="0" h="276" w="428">
                  <a:moveTo>
                    <a:pt x="361" y="6"/>
                  </a:moveTo>
                  <a:cubicBezTo>
                    <a:pt x="360" y="4"/>
                    <a:pt x="358" y="2"/>
                    <a:pt x="356" y="1"/>
                  </a:cubicBezTo>
                  <a:cubicBezTo>
                    <a:pt x="353" y="0"/>
                    <a:pt x="350" y="0"/>
                    <a:pt x="348" y="1"/>
                  </a:cubicBezTo>
                  <a:cubicBezTo>
                    <a:pt x="192" y="83"/>
                    <a:pt x="192" y="83"/>
                    <a:pt x="192" y="83"/>
                  </a:cubicBezTo>
                  <a:cubicBezTo>
                    <a:pt x="188" y="86"/>
                    <a:pt x="186" y="91"/>
                    <a:pt x="188" y="95"/>
                  </a:cubicBezTo>
                  <a:cubicBezTo>
                    <a:pt x="190" y="101"/>
                    <a:pt x="190" y="101"/>
                    <a:pt x="190" y="101"/>
                  </a:cubicBezTo>
                  <a:cubicBezTo>
                    <a:pt x="102" y="149"/>
                    <a:pt x="102" y="149"/>
                    <a:pt x="102" y="149"/>
                  </a:cubicBezTo>
                  <a:cubicBezTo>
                    <a:pt x="98" y="152"/>
                    <a:pt x="96" y="157"/>
                    <a:pt x="98" y="161"/>
                  </a:cubicBezTo>
                  <a:cubicBezTo>
                    <a:pt x="100" y="166"/>
                    <a:pt x="100" y="166"/>
                    <a:pt x="100" y="166"/>
                  </a:cubicBezTo>
                  <a:cubicBezTo>
                    <a:pt x="7" y="211"/>
                    <a:pt x="7" y="211"/>
                    <a:pt x="7" y="211"/>
                  </a:cubicBezTo>
                  <a:cubicBezTo>
                    <a:pt x="2" y="213"/>
                    <a:pt x="0" y="218"/>
                    <a:pt x="2" y="223"/>
                  </a:cubicBezTo>
                  <a:cubicBezTo>
                    <a:pt x="22" y="270"/>
                    <a:pt x="22" y="270"/>
                    <a:pt x="22" y="270"/>
                  </a:cubicBezTo>
                  <a:cubicBezTo>
                    <a:pt x="23" y="273"/>
                    <a:pt x="27" y="276"/>
                    <a:pt x="30" y="276"/>
                  </a:cubicBezTo>
                  <a:cubicBezTo>
                    <a:pt x="31" y="276"/>
                    <a:pt x="32" y="275"/>
                    <a:pt x="33" y="275"/>
                  </a:cubicBezTo>
                  <a:cubicBezTo>
                    <a:pt x="131" y="241"/>
                    <a:pt x="131" y="241"/>
                    <a:pt x="131" y="241"/>
                  </a:cubicBezTo>
                  <a:cubicBezTo>
                    <a:pt x="133" y="245"/>
                    <a:pt x="133" y="245"/>
                    <a:pt x="133" y="245"/>
                  </a:cubicBezTo>
                  <a:cubicBezTo>
                    <a:pt x="134" y="249"/>
                    <a:pt x="138" y="251"/>
                    <a:pt x="141" y="251"/>
                  </a:cubicBezTo>
                  <a:cubicBezTo>
                    <a:pt x="142" y="251"/>
                    <a:pt x="143" y="251"/>
                    <a:pt x="144" y="251"/>
                  </a:cubicBezTo>
                  <a:cubicBezTo>
                    <a:pt x="237" y="224"/>
                    <a:pt x="237" y="224"/>
                    <a:pt x="237" y="224"/>
                  </a:cubicBezTo>
                  <a:cubicBezTo>
                    <a:pt x="239" y="229"/>
                    <a:pt x="239" y="229"/>
                    <a:pt x="239" y="229"/>
                  </a:cubicBezTo>
                  <a:cubicBezTo>
                    <a:pt x="240" y="233"/>
                    <a:pt x="244" y="235"/>
                    <a:pt x="248" y="235"/>
                  </a:cubicBezTo>
                  <a:cubicBezTo>
                    <a:pt x="248" y="235"/>
                    <a:pt x="249" y="235"/>
                    <a:pt x="250" y="235"/>
                  </a:cubicBezTo>
                  <a:cubicBezTo>
                    <a:pt x="421" y="182"/>
                    <a:pt x="421" y="182"/>
                    <a:pt x="421" y="182"/>
                  </a:cubicBezTo>
                  <a:cubicBezTo>
                    <a:pt x="423" y="181"/>
                    <a:pt x="425" y="180"/>
                    <a:pt x="426" y="177"/>
                  </a:cubicBezTo>
                  <a:cubicBezTo>
                    <a:pt x="427" y="175"/>
                    <a:pt x="428" y="172"/>
                    <a:pt x="427" y="170"/>
                  </a:cubicBezTo>
                  <a:lnTo>
                    <a:pt x="361" y="6"/>
                  </a:lnTo>
                  <a:close/>
                  <a:moveTo>
                    <a:pt x="36" y="254"/>
                  </a:moveTo>
                  <a:cubicBezTo>
                    <a:pt x="23" y="224"/>
                    <a:pt x="23" y="224"/>
                    <a:pt x="23" y="224"/>
                  </a:cubicBezTo>
                  <a:cubicBezTo>
                    <a:pt x="107" y="183"/>
                    <a:pt x="107" y="183"/>
                    <a:pt x="107" y="183"/>
                  </a:cubicBezTo>
                  <a:cubicBezTo>
                    <a:pt x="124" y="223"/>
                    <a:pt x="124" y="223"/>
                    <a:pt x="124" y="223"/>
                  </a:cubicBezTo>
                  <a:lnTo>
                    <a:pt x="36" y="254"/>
                  </a:lnTo>
                  <a:close/>
                  <a:moveTo>
                    <a:pt x="147" y="230"/>
                  </a:moveTo>
                  <a:cubicBezTo>
                    <a:pt x="118" y="162"/>
                    <a:pt x="118" y="162"/>
                    <a:pt x="118" y="162"/>
                  </a:cubicBezTo>
                  <a:cubicBezTo>
                    <a:pt x="196" y="119"/>
                    <a:pt x="196" y="119"/>
                    <a:pt x="196" y="119"/>
                  </a:cubicBezTo>
                  <a:cubicBezTo>
                    <a:pt x="226" y="196"/>
                    <a:pt x="226" y="196"/>
                    <a:pt x="226" y="196"/>
                  </a:cubicBezTo>
                  <a:cubicBezTo>
                    <a:pt x="230" y="206"/>
                    <a:pt x="230" y="206"/>
                    <a:pt x="230" y="206"/>
                  </a:cubicBezTo>
                  <a:lnTo>
                    <a:pt x="147" y="230"/>
                  </a:lnTo>
                  <a:close/>
                  <a:moveTo>
                    <a:pt x="253" y="214"/>
                  </a:moveTo>
                  <a:cubicBezTo>
                    <a:pt x="252" y="210"/>
                    <a:pt x="252" y="210"/>
                    <a:pt x="252" y="210"/>
                  </a:cubicBezTo>
                  <a:cubicBezTo>
                    <a:pt x="252" y="210"/>
                    <a:pt x="252" y="209"/>
                    <a:pt x="251" y="209"/>
                  </a:cubicBezTo>
                  <a:cubicBezTo>
                    <a:pt x="244" y="189"/>
                    <a:pt x="244" y="189"/>
                    <a:pt x="244" y="189"/>
                  </a:cubicBezTo>
                  <a:cubicBezTo>
                    <a:pt x="208" y="96"/>
                    <a:pt x="208" y="96"/>
                    <a:pt x="208" y="96"/>
                  </a:cubicBezTo>
                  <a:cubicBezTo>
                    <a:pt x="348" y="23"/>
                    <a:pt x="348" y="23"/>
                    <a:pt x="348" y="23"/>
                  </a:cubicBezTo>
                  <a:cubicBezTo>
                    <a:pt x="405" y="167"/>
                    <a:pt x="405" y="167"/>
                    <a:pt x="405" y="167"/>
                  </a:cubicBezTo>
                  <a:lnTo>
                    <a:pt x="253" y="214"/>
                  </a:lnTo>
                  <a:close/>
                </a:path>
              </a:pathLst>
            </a:custGeom>
            <a:solidFill>
              <a:schemeClr val="lt1"/>
            </a:solidFill>
            <a:ln>
              <a:noFill/>
            </a:ln>
          </p:spPr>
          <p:txBody>
            <a:bodyPr anchorCtr="0" anchor="t" bIns="22850" lIns="45700" spcFirstLastPara="1" rIns="45700" wrap="square" tIns="2285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9" name="Google Shape;159;p3"/>
            <p:cNvSpPr/>
            <p:nvPr/>
          </p:nvSpPr>
          <p:spPr>
            <a:xfrm>
              <a:off x="2605089" y="3716338"/>
              <a:ext cx="100013" cy="215900"/>
            </a:xfrm>
            <a:custGeom>
              <a:rect b="b" l="l" r="r" t="t"/>
              <a:pathLst>
                <a:path extrusionOk="0" h="216" w="100">
                  <a:moveTo>
                    <a:pt x="98" y="203"/>
                  </a:moveTo>
                  <a:cubicBezTo>
                    <a:pt x="20" y="7"/>
                    <a:pt x="20" y="7"/>
                    <a:pt x="20" y="7"/>
                  </a:cubicBezTo>
                  <a:cubicBezTo>
                    <a:pt x="18" y="2"/>
                    <a:pt x="12" y="0"/>
                    <a:pt x="8" y="2"/>
                  </a:cubicBezTo>
                  <a:cubicBezTo>
                    <a:pt x="3" y="3"/>
                    <a:pt x="0" y="9"/>
                    <a:pt x="2" y="14"/>
                  </a:cubicBezTo>
                  <a:cubicBezTo>
                    <a:pt x="81" y="210"/>
                    <a:pt x="81" y="210"/>
                    <a:pt x="81" y="210"/>
                  </a:cubicBezTo>
                  <a:cubicBezTo>
                    <a:pt x="82" y="214"/>
                    <a:pt x="86" y="216"/>
                    <a:pt x="90" y="216"/>
                  </a:cubicBezTo>
                  <a:cubicBezTo>
                    <a:pt x="91" y="216"/>
                    <a:pt x="92" y="216"/>
                    <a:pt x="93" y="215"/>
                  </a:cubicBezTo>
                  <a:cubicBezTo>
                    <a:pt x="98" y="214"/>
                    <a:pt x="100" y="208"/>
                    <a:pt x="98" y="203"/>
                  </a:cubicBezTo>
                  <a:close/>
                </a:path>
              </a:pathLst>
            </a:custGeom>
            <a:solidFill>
              <a:schemeClr val="lt1"/>
            </a:solidFill>
            <a:ln>
              <a:noFill/>
            </a:ln>
          </p:spPr>
          <p:txBody>
            <a:bodyPr anchorCtr="0" anchor="t" bIns="22850" lIns="45700" spcFirstLastPara="1" rIns="45700" wrap="square" tIns="2285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0" name="Google Shape;160;p3"/>
            <p:cNvSpPr/>
            <p:nvPr/>
          </p:nvSpPr>
          <p:spPr>
            <a:xfrm>
              <a:off x="2332039" y="3992563"/>
              <a:ext cx="255588" cy="149225"/>
            </a:xfrm>
            <a:custGeom>
              <a:rect b="b" l="l" r="r" t="t"/>
              <a:pathLst>
                <a:path extrusionOk="0" h="150" w="257">
                  <a:moveTo>
                    <a:pt x="177" y="45"/>
                  </a:moveTo>
                  <a:cubicBezTo>
                    <a:pt x="177" y="30"/>
                    <a:pt x="177" y="30"/>
                    <a:pt x="177" y="30"/>
                  </a:cubicBezTo>
                  <a:cubicBezTo>
                    <a:pt x="177" y="13"/>
                    <a:pt x="165" y="0"/>
                    <a:pt x="148" y="0"/>
                  </a:cubicBezTo>
                  <a:cubicBezTo>
                    <a:pt x="109" y="0"/>
                    <a:pt x="109" y="0"/>
                    <a:pt x="109" y="0"/>
                  </a:cubicBezTo>
                  <a:cubicBezTo>
                    <a:pt x="93" y="0"/>
                    <a:pt x="80" y="13"/>
                    <a:pt x="80" y="29"/>
                  </a:cubicBezTo>
                  <a:cubicBezTo>
                    <a:pt x="80" y="45"/>
                    <a:pt x="80" y="45"/>
                    <a:pt x="80" y="45"/>
                  </a:cubicBezTo>
                  <a:cubicBezTo>
                    <a:pt x="4" y="134"/>
                    <a:pt x="4" y="134"/>
                    <a:pt x="4" y="134"/>
                  </a:cubicBezTo>
                  <a:cubicBezTo>
                    <a:pt x="0" y="138"/>
                    <a:pt x="1" y="144"/>
                    <a:pt x="5" y="148"/>
                  </a:cubicBezTo>
                  <a:cubicBezTo>
                    <a:pt x="7" y="149"/>
                    <a:pt x="9" y="150"/>
                    <a:pt x="11" y="150"/>
                  </a:cubicBezTo>
                  <a:cubicBezTo>
                    <a:pt x="14" y="150"/>
                    <a:pt x="16" y="149"/>
                    <a:pt x="18" y="147"/>
                  </a:cubicBezTo>
                  <a:cubicBezTo>
                    <a:pt x="94" y="58"/>
                    <a:pt x="94" y="58"/>
                    <a:pt x="94" y="58"/>
                  </a:cubicBezTo>
                  <a:cubicBezTo>
                    <a:pt x="119" y="58"/>
                    <a:pt x="119" y="58"/>
                    <a:pt x="119" y="58"/>
                  </a:cubicBezTo>
                  <a:cubicBezTo>
                    <a:pt x="119" y="140"/>
                    <a:pt x="119" y="140"/>
                    <a:pt x="119" y="140"/>
                  </a:cubicBezTo>
                  <a:cubicBezTo>
                    <a:pt x="119" y="146"/>
                    <a:pt x="124" y="150"/>
                    <a:pt x="129" y="150"/>
                  </a:cubicBezTo>
                  <a:cubicBezTo>
                    <a:pt x="134" y="150"/>
                    <a:pt x="138" y="146"/>
                    <a:pt x="138" y="140"/>
                  </a:cubicBezTo>
                  <a:cubicBezTo>
                    <a:pt x="138" y="58"/>
                    <a:pt x="138" y="58"/>
                    <a:pt x="138" y="58"/>
                  </a:cubicBezTo>
                  <a:cubicBezTo>
                    <a:pt x="164" y="58"/>
                    <a:pt x="164" y="58"/>
                    <a:pt x="164" y="58"/>
                  </a:cubicBezTo>
                  <a:cubicBezTo>
                    <a:pt x="240" y="147"/>
                    <a:pt x="240" y="147"/>
                    <a:pt x="240" y="147"/>
                  </a:cubicBezTo>
                  <a:cubicBezTo>
                    <a:pt x="241" y="149"/>
                    <a:pt x="244" y="150"/>
                    <a:pt x="247" y="150"/>
                  </a:cubicBezTo>
                  <a:cubicBezTo>
                    <a:pt x="249" y="150"/>
                    <a:pt x="251" y="149"/>
                    <a:pt x="253" y="148"/>
                  </a:cubicBezTo>
                  <a:cubicBezTo>
                    <a:pt x="257" y="144"/>
                    <a:pt x="257" y="138"/>
                    <a:pt x="254" y="134"/>
                  </a:cubicBezTo>
                  <a:lnTo>
                    <a:pt x="177" y="45"/>
                  </a:lnTo>
                  <a:close/>
                  <a:moveTo>
                    <a:pt x="159" y="39"/>
                  </a:moveTo>
                  <a:cubicBezTo>
                    <a:pt x="99" y="39"/>
                    <a:pt x="99" y="39"/>
                    <a:pt x="99" y="39"/>
                  </a:cubicBezTo>
                  <a:cubicBezTo>
                    <a:pt x="99" y="29"/>
                    <a:pt x="99" y="29"/>
                    <a:pt x="99" y="29"/>
                  </a:cubicBezTo>
                  <a:cubicBezTo>
                    <a:pt x="99" y="23"/>
                    <a:pt x="103" y="19"/>
                    <a:pt x="109" y="19"/>
                  </a:cubicBezTo>
                  <a:cubicBezTo>
                    <a:pt x="148" y="19"/>
                    <a:pt x="148" y="19"/>
                    <a:pt x="148" y="19"/>
                  </a:cubicBezTo>
                  <a:cubicBezTo>
                    <a:pt x="154" y="19"/>
                    <a:pt x="159" y="24"/>
                    <a:pt x="159" y="30"/>
                  </a:cubicBezTo>
                  <a:lnTo>
                    <a:pt x="159" y="39"/>
                  </a:lnTo>
                  <a:close/>
                </a:path>
              </a:pathLst>
            </a:custGeom>
            <a:solidFill>
              <a:schemeClr val="lt1"/>
            </a:solidFill>
            <a:ln>
              <a:noFill/>
            </a:ln>
          </p:spPr>
          <p:txBody>
            <a:bodyPr anchorCtr="0" anchor="t" bIns="22850" lIns="45700" spcFirstLastPara="1" rIns="45700" wrap="square" tIns="2285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61" name="Google Shape;161;p3"/>
          <p:cNvGrpSpPr/>
          <p:nvPr/>
        </p:nvGrpSpPr>
        <p:grpSpPr>
          <a:xfrm>
            <a:off x="6595992" y="4771898"/>
            <a:ext cx="292153" cy="421647"/>
            <a:chOff x="7197726" y="3717925"/>
            <a:chExt cx="293688" cy="423863"/>
          </a:xfrm>
        </p:grpSpPr>
        <p:sp>
          <p:nvSpPr>
            <p:cNvPr id="162" name="Google Shape;162;p3"/>
            <p:cNvSpPr/>
            <p:nvPr/>
          </p:nvSpPr>
          <p:spPr>
            <a:xfrm>
              <a:off x="7197726" y="3717925"/>
              <a:ext cx="293688" cy="354013"/>
            </a:xfrm>
            <a:custGeom>
              <a:rect b="b" l="l" r="r" t="t"/>
              <a:pathLst>
                <a:path extrusionOk="0" h="356" w="294">
                  <a:moveTo>
                    <a:pt x="248" y="40"/>
                  </a:moveTo>
                  <a:cubicBezTo>
                    <a:pt x="220" y="14"/>
                    <a:pt x="184" y="0"/>
                    <a:pt x="147" y="0"/>
                  </a:cubicBezTo>
                  <a:cubicBezTo>
                    <a:pt x="109" y="0"/>
                    <a:pt x="72" y="15"/>
                    <a:pt x="45" y="41"/>
                  </a:cubicBezTo>
                  <a:cubicBezTo>
                    <a:pt x="16" y="68"/>
                    <a:pt x="0" y="106"/>
                    <a:pt x="0" y="147"/>
                  </a:cubicBezTo>
                  <a:cubicBezTo>
                    <a:pt x="0" y="192"/>
                    <a:pt x="17" y="229"/>
                    <a:pt x="53" y="259"/>
                  </a:cubicBezTo>
                  <a:cubicBezTo>
                    <a:pt x="53" y="259"/>
                    <a:pt x="53" y="259"/>
                    <a:pt x="53" y="259"/>
                  </a:cubicBezTo>
                  <a:cubicBezTo>
                    <a:pt x="53" y="259"/>
                    <a:pt x="53" y="259"/>
                    <a:pt x="53" y="259"/>
                  </a:cubicBezTo>
                  <a:cubicBezTo>
                    <a:pt x="78" y="286"/>
                    <a:pt x="78" y="291"/>
                    <a:pt x="78" y="301"/>
                  </a:cubicBezTo>
                  <a:cubicBezTo>
                    <a:pt x="78" y="306"/>
                    <a:pt x="78" y="307"/>
                    <a:pt x="78" y="307"/>
                  </a:cubicBezTo>
                  <a:cubicBezTo>
                    <a:pt x="78" y="307"/>
                    <a:pt x="78" y="308"/>
                    <a:pt x="78" y="308"/>
                  </a:cubicBezTo>
                  <a:cubicBezTo>
                    <a:pt x="78" y="309"/>
                    <a:pt x="78" y="310"/>
                    <a:pt x="78" y="310"/>
                  </a:cubicBezTo>
                  <a:cubicBezTo>
                    <a:pt x="78" y="316"/>
                    <a:pt x="78" y="328"/>
                    <a:pt x="91" y="333"/>
                  </a:cubicBezTo>
                  <a:cubicBezTo>
                    <a:pt x="92" y="333"/>
                    <a:pt x="92" y="333"/>
                    <a:pt x="92" y="333"/>
                  </a:cubicBezTo>
                  <a:cubicBezTo>
                    <a:pt x="198" y="356"/>
                    <a:pt x="198" y="356"/>
                    <a:pt x="198" y="356"/>
                  </a:cubicBezTo>
                  <a:cubicBezTo>
                    <a:pt x="199" y="356"/>
                    <a:pt x="200" y="356"/>
                    <a:pt x="200" y="356"/>
                  </a:cubicBezTo>
                  <a:cubicBezTo>
                    <a:pt x="205" y="356"/>
                    <a:pt x="208" y="353"/>
                    <a:pt x="209" y="349"/>
                  </a:cubicBezTo>
                  <a:cubicBezTo>
                    <a:pt x="211" y="344"/>
                    <a:pt x="207" y="339"/>
                    <a:pt x="202" y="338"/>
                  </a:cubicBezTo>
                  <a:cubicBezTo>
                    <a:pt x="97" y="315"/>
                    <a:pt x="97" y="315"/>
                    <a:pt x="97" y="315"/>
                  </a:cubicBezTo>
                  <a:cubicBezTo>
                    <a:pt x="97" y="314"/>
                    <a:pt x="97" y="312"/>
                    <a:pt x="97" y="311"/>
                  </a:cubicBezTo>
                  <a:cubicBezTo>
                    <a:pt x="97" y="310"/>
                    <a:pt x="97" y="309"/>
                    <a:pt x="97" y="308"/>
                  </a:cubicBezTo>
                  <a:cubicBezTo>
                    <a:pt x="97" y="307"/>
                    <a:pt x="97" y="305"/>
                    <a:pt x="97" y="301"/>
                  </a:cubicBezTo>
                  <a:cubicBezTo>
                    <a:pt x="97" y="282"/>
                    <a:pt x="92" y="273"/>
                    <a:pt x="66" y="245"/>
                  </a:cubicBezTo>
                  <a:cubicBezTo>
                    <a:pt x="65" y="245"/>
                    <a:pt x="64" y="244"/>
                    <a:pt x="64" y="244"/>
                  </a:cubicBezTo>
                  <a:cubicBezTo>
                    <a:pt x="34" y="218"/>
                    <a:pt x="18" y="185"/>
                    <a:pt x="18" y="147"/>
                  </a:cubicBezTo>
                  <a:cubicBezTo>
                    <a:pt x="18" y="68"/>
                    <a:pt x="85" y="19"/>
                    <a:pt x="147" y="19"/>
                  </a:cubicBezTo>
                  <a:cubicBezTo>
                    <a:pt x="210" y="19"/>
                    <a:pt x="275" y="67"/>
                    <a:pt x="275" y="147"/>
                  </a:cubicBezTo>
                  <a:cubicBezTo>
                    <a:pt x="275" y="199"/>
                    <a:pt x="249" y="227"/>
                    <a:pt x="229" y="244"/>
                  </a:cubicBezTo>
                  <a:cubicBezTo>
                    <a:pt x="229" y="244"/>
                    <a:pt x="228" y="245"/>
                    <a:pt x="228" y="245"/>
                  </a:cubicBezTo>
                  <a:cubicBezTo>
                    <a:pt x="201" y="274"/>
                    <a:pt x="196" y="282"/>
                    <a:pt x="196" y="301"/>
                  </a:cubicBezTo>
                  <a:cubicBezTo>
                    <a:pt x="196" y="301"/>
                    <a:pt x="196" y="301"/>
                    <a:pt x="196" y="301"/>
                  </a:cubicBezTo>
                  <a:cubicBezTo>
                    <a:pt x="143" y="288"/>
                    <a:pt x="143" y="288"/>
                    <a:pt x="143" y="288"/>
                  </a:cubicBezTo>
                  <a:cubicBezTo>
                    <a:pt x="138" y="287"/>
                    <a:pt x="133" y="290"/>
                    <a:pt x="132" y="295"/>
                  </a:cubicBezTo>
                  <a:cubicBezTo>
                    <a:pt x="131" y="300"/>
                    <a:pt x="134" y="305"/>
                    <a:pt x="139" y="307"/>
                  </a:cubicBezTo>
                  <a:cubicBezTo>
                    <a:pt x="193" y="319"/>
                    <a:pt x="193" y="319"/>
                    <a:pt x="193" y="319"/>
                  </a:cubicBezTo>
                  <a:cubicBezTo>
                    <a:pt x="196" y="320"/>
                    <a:pt x="202" y="322"/>
                    <a:pt x="208" y="317"/>
                  </a:cubicBezTo>
                  <a:cubicBezTo>
                    <a:pt x="211" y="315"/>
                    <a:pt x="214" y="311"/>
                    <a:pt x="215" y="304"/>
                  </a:cubicBezTo>
                  <a:cubicBezTo>
                    <a:pt x="215" y="304"/>
                    <a:pt x="215" y="304"/>
                    <a:pt x="215" y="304"/>
                  </a:cubicBezTo>
                  <a:cubicBezTo>
                    <a:pt x="215" y="304"/>
                    <a:pt x="215" y="304"/>
                    <a:pt x="215" y="303"/>
                  </a:cubicBezTo>
                  <a:cubicBezTo>
                    <a:pt x="215" y="303"/>
                    <a:pt x="215" y="302"/>
                    <a:pt x="215" y="302"/>
                  </a:cubicBezTo>
                  <a:cubicBezTo>
                    <a:pt x="215" y="302"/>
                    <a:pt x="215" y="302"/>
                    <a:pt x="215" y="301"/>
                  </a:cubicBezTo>
                  <a:cubicBezTo>
                    <a:pt x="215" y="301"/>
                    <a:pt x="215" y="301"/>
                    <a:pt x="215" y="301"/>
                  </a:cubicBezTo>
                  <a:cubicBezTo>
                    <a:pt x="215" y="291"/>
                    <a:pt x="215" y="286"/>
                    <a:pt x="240" y="259"/>
                  </a:cubicBezTo>
                  <a:cubicBezTo>
                    <a:pt x="240" y="259"/>
                    <a:pt x="241" y="259"/>
                    <a:pt x="241" y="259"/>
                  </a:cubicBezTo>
                  <a:cubicBezTo>
                    <a:pt x="241" y="259"/>
                    <a:pt x="241" y="259"/>
                    <a:pt x="241" y="259"/>
                  </a:cubicBezTo>
                  <a:cubicBezTo>
                    <a:pt x="276" y="229"/>
                    <a:pt x="294" y="192"/>
                    <a:pt x="294" y="147"/>
                  </a:cubicBezTo>
                  <a:cubicBezTo>
                    <a:pt x="294" y="105"/>
                    <a:pt x="277" y="67"/>
                    <a:pt x="248" y="40"/>
                  </a:cubicBezTo>
                  <a:close/>
                </a:path>
              </a:pathLst>
            </a:custGeom>
            <a:solidFill>
              <a:schemeClr val="lt1"/>
            </a:solidFill>
            <a:ln>
              <a:noFill/>
            </a:ln>
          </p:spPr>
          <p:txBody>
            <a:bodyPr anchorCtr="0" anchor="t" bIns="22850" lIns="45700" spcFirstLastPara="1" rIns="45700" wrap="square" tIns="2285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3" name="Google Shape;163;p3"/>
            <p:cNvSpPr/>
            <p:nvPr/>
          </p:nvSpPr>
          <p:spPr>
            <a:xfrm>
              <a:off x="7281863" y="4065588"/>
              <a:ext cx="123825" cy="42863"/>
            </a:xfrm>
            <a:custGeom>
              <a:rect b="b" l="l" r="r" t="t"/>
              <a:pathLst>
                <a:path extrusionOk="0" h="43" w="125">
                  <a:moveTo>
                    <a:pt x="117" y="25"/>
                  </a:moveTo>
                  <a:cubicBezTo>
                    <a:pt x="12" y="1"/>
                    <a:pt x="12" y="1"/>
                    <a:pt x="12" y="1"/>
                  </a:cubicBezTo>
                  <a:cubicBezTo>
                    <a:pt x="7" y="0"/>
                    <a:pt x="2" y="3"/>
                    <a:pt x="1" y="8"/>
                  </a:cubicBezTo>
                  <a:cubicBezTo>
                    <a:pt x="0" y="13"/>
                    <a:pt x="3" y="18"/>
                    <a:pt x="8" y="19"/>
                  </a:cubicBezTo>
                  <a:cubicBezTo>
                    <a:pt x="113" y="43"/>
                    <a:pt x="113" y="43"/>
                    <a:pt x="113" y="43"/>
                  </a:cubicBezTo>
                  <a:cubicBezTo>
                    <a:pt x="114" y="43"/>
                    <a:pt x="114" y="43"/>
                    <a:pt x="115" y="43"/>
                  </a:cubicBezTo>
                  <a:cubicBezTo>
                    <a:pt x="119" y="43"/>
                    <a:pt x="123" y="40"/>
                    <a:pt x="124" y="36"/>
                  </a:cubicBezTo>
                  <a:cubicBezTo>
                    <a:pt x="125" y="31"/>
                    <a:pt x="122" y="26"/>
                    <a:pt x="117" y="25"/>
                  </a:cubicBezTo>
                  <a:close/>
                </a:path>
              </a:pathLst>
            </a:custGeom>
            <a:solidFill>
              <a:schemeClr val="lt1"/>
            </a:solidFill>
            <a:ln>
              <a:noFill/>
            </a:ln>
          </p:spPr>
          <p:txBody>
            <a:bodyPr anchorCtr="0" anchor="t" bIns="22850" lIns="45700" spcFirstLastPara="1" rIns="45700" wrap="square" tIns="2285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4" name="Google Shape;164;p3"/>
            <p:cNvSpPr/>
            <p:nvPr/>
          </p:nvSpPr>
          <p:spPr>
            <a:xfrm>
              <a:off x="7288213" y="4102100"/>
              <a:ext cx="104775" cy="39688"/>
            </a:xfrm>
            <a:custGeom>
              <a:rect b="b" l="l" r="r" t="t"/>
              <a:pathLst>
                <a:path extrusionOk="0" h="39" w="106">
                  <a:moveTo>
                    <a:pt x="98" y="20"/>
                  </a:moveTo>
                  <a:cubicBezTo>
                    <a:pt x="13" y="1"/>
                    <a:pt x="13" y="1"/>
                    <a:pt x="13" y="1"/>
                  </a:cubicBezTo>
                  <a:cubicBezTo>
                    <a:pt x="8" y="0"/>
                    <a:pt x="3" y="3"/>
                    <a:pt x="2" y="8"/>
                  </a:cubicBezTo>
                  <a:cubicBezTo>
                    <a:pt x="0" y="13"/>
                    <a:pt x="4" y="18"/>
                    <a:pt x="9" y="19"/>
                  </a:cubicBezTo>
                  <a:cubicBezTo>
                    <a:pt x="94" y="39"/>
                    <a:pt x="94" y="39"/>
                    <a:pt x="94" y="39"/>
                  </a:cubicBezTo>
                  <a:cubicBezTo>
                    <a:pt x="95" y="39"/>
                    <a:pt x="95" y="39"/>
                    <a:pt x="96" y="39"/>
                  </a:cubicBezTo>
                  <a:cubicBezTo>
                    <a:pt x="100" y="39"/>
                    <a:pt x="104" y="36"/>
                    <a:pt x="105" y="31"/>
                  </a:cubicBezTo>
                  <a:cubicBezTo>
                    <a:pt x="106" y="26"/>
                    <a:pt x="103" y="21"/>
                    <a:pt x="98" y="20"/>
                  </a:cubicBezTo>
                  <a:close/>
                </a:path>
              </a:pathLst>
            </a:custGeom>
            <a:solidFill>
              <a:schemeClr val="lt1"/>
            </a:solidFill>
            <a:ln>
              <a:noFill/>
            </a:ln>
          </p:spPr>
          <p:txBody>
            <a:bodyPr anchorCtr="0" anchor="t" bIns="22850" lIns="45700" spcFirstLastPara="1" rIns="45700" wrap="square" tIns="2285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65" name="Google Shape;165;p3"/>
          <p:cNvGrpSpPr/>
          <p:nvPr/>
        </p:nvGrpSpPr>
        <p:grpSpPr>
          <a:xfrm>
            <a:off x="7817672" y="1588245"/>
            <a:ext cx="2440151" cy="590730"/>
            <a:chOff x="15281388" y="3205164"/>
            <a:chExt cx="4880302" cy="1181458"/>
          </a:xfrm>
        </p:grpSpPr>
        <p:sp>
          <p:nvSpPr>
            <p:cNvPr id="166" name="Google Shape;166;p3"/>
            <p:cNvSpPr txBox="1"/>
            <p:nvPr/>
          </p:nvSpPr>
          <p:spPr>
            <a:xfrm>
              <a:off x="15281388" y="3205164"/>
              <a:ext cx="4880302" cy="553997"/>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1800" cap="none">
                  <a:solidFill>
                    <a:srgbClr val="FFFFFF"/>
                  </a:solidFill>
                  <a:latin typeface="Montserrat SemiBold"/>
                  <a:ea typeface="Montserrat SemiBold"/>
                  <a:cs typeface="Montserrat SemiBold"/>
                  <a:sym typeface="Montserrat SemiBold"/>
                </a:rPr>
                <a:t>IDENTIFY</a:t>
              </a:r>
              <a:endParaRPr/>
            </a:p>
          </p:txBody>
        </p:sp>
        <p:sp>
          <p:nvSpPr>
            <p:cNvPr id="167" name="Google Shape;167;p3"/>
            <p:cNvSpPr txBox="1"/>
            <p:nvPr/>
          </p:nvSpPr>
          <p:spPr>
            <a:xfrm>
              <a:off x="15281388" y="3873789"/>
              <a:ext cx="4880302" cy="512833"/>
            </a:xfrm>
            <a:prstGeom prst="rect">
              <a:avLst/>
            </a:prstGeom>
            <a:noFill/>
            <a:ln>
              <a:noFill/>
            </a:ln>
          </p:spPr>
          <p:txBody>
            <a:bodyPr anchorCtr="0" anchor="t" bIns="0" lIns="0" spcFirstLastPara="1" rIns="0" wrap="square" tIns="0">
              <a:spAutoFit/>
            </a:bodyPr>
            <a:lstStyle/>
            <a:p>
              <a:pPr indent="0" lvl="0" marL="0" marR="0" rtl="0" algn="l">
                <a:lnSpc>
                  <a:spcPct val="130000"/>
                </a:lnSpc>
                <a:spcBef>
                  <a:spcPts val="0"/>
                </a:spcBef>
                <a:spcAft>
                  <a:spcPts val="0"/>
                </a:spcAft>
                <a:buNone/>
              </a:pPr>
              <a:r>
                <a:rPr lang="en-US" sz="1400">
                  <a:solidFill>
                    <a:schemeClr val="lt1"/>
                  </a:solidFill>
                  <a:latin typeface="Open Sans"/>
                  <a:ea typeface="Open Sans"/>
                  <a:cs typeface="Open Sans"/>
                  <a:sym typeface="Open Sans"/>
                </a:rPr>
                <a:t>Identify the problem</a:t>
              </a:r>
              <a:endParaRPr/>
            </a:p>
          </p:txBody>
        </p:sp>
      </p:grpSp>
      <p:grpSp>
        <p:nvGrpSpPr>
          <p:cNvPr id="168" name="Google Shape;168;p3"/>
          <p:cNvGrpSpPr/>
          <p:nvPr/>
        </p:nvGrpSpPr>
        <p:grpSpPr>
          <a:xfrm>
            <a:off x="8393935" y="3338551"/>
            <a:ext cx="2440151" cy="887080"/>
            <a:chOff x="16864654" y="6720115"/>
            <a:chExt cx="4880302" cy="1774157"/>
          </a:xfrm>
        </p:grpSpPr>
        <p:sp>
          <p:nvSpPr>
            <p:cNvPr id="169" name="Google Shape;169;p3"/>
            <p:cNvSpPr txBox="1"/>
            <p:nvPr/>
          </p:nvSpPr>
          <p:spPr>
            <a:xfrm>
              <a:off x="16864654" y="6720115"/>
              <a:ext cx="4880302" cy="553997"/>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1800" cap="none">
                  <a:solidFill>
                    <a:srgbClr val="FFFFFF"/>
                  </a:solidFill>
                  <a:latin typeface="Montserrat SemiBold"/>
                  <a:ea typeface="Montserrat SemiBold"/>
                  <a:cs typeface="Montserrat SemiBold"/>
                  <a:sym typeface="Montserrat SemiBold"/>
                </a:rPr>
                <a:t>DATA COLLECTION</a:t>
              </a:r>
              <a:endParaRPr/>
            </a:p>
          </p:txBody>
        </p:sp>
        <p:sp>
          <p:nvSpPr>
            <p:cNvPr id="170" name="Google Shape;170;p3"/>
            <p:cNvSpPr txBox="1"/>
            <p:nvPr/>
          </p:nvSpPr>
          <p:spPr>
            <a:xfrm>
              <a:off x="16864654" y="7266116"/>
              <a:ext cx="4880302" cy="1228156"/>
            </a:xfrm>
            <a:prstGeom prst="rect">
              <a:avLst/>
            </a:prstGeom>
            <a:noFill/>
            <a:ln>
              <a:noFill/>
            </a:ln>
          </p:spPr>
          <p:txBody>
            <a:bodyPr anchorCtr="0" anchor="t" bIns="0" lIns="0" spcFirstLastPara="1" rIns="0" wrap="square" tIns="0">
              <a:spAutoFit/>
            </a:bodyPr>
            <a:lstStyle/>
            <a:p>
              <a:pPr indent="0" lvl="0" marL="0" marR="0" rtl="0" algn="l">
                <a:lnSpc>
                  <a:spcPct val="130000"/>
                </a:lnSpc>
                <a:spcBef>
                  <a:spcPts val="0"/>
                </a:spcBef>
                <a:spcAft>
                  <a:spcPts val="0"/>
                </a:spcAft>
                <a:buNone/>
              </a:pPr>
              <a:r>
                <a:rPr lang="en-US" sz="1600">
                  <a:solidFill>
                    <a:schemeClr val="lt1"/>
                  </a:solidFill>
                  <a:latin typeface="Calibri"/>
                  <a:ea typeface="Calibri"/>
                  <a:cs typeface="Calibri"/>
                  <a:sym typeface="Calibri"/>
                </a:rPr>
                <a:t>Data collection from different sources </a:t>
              </a:r>
              <a:endParaRPr sz="1600">
                <a:solidFill>
                  <a:schemeClr val="lt1"/>
                </a:solidFill>
                <a:latin typeface="Open Sans"/>
                <a:ea typeface="Open Sans"/>
                <a:cs typeface="Open Sans"/>
                <a:sym typeface="Open Sans"/>
              </a:endParaRPr>
            </a:p>
          </p:txBody>
        </p:sp>
      </p:grpSp>
      <p:grpSp>
        <p:nvGrpSpPr>
          <p:cNvPr id="171" name="Google Shape;171;p3"/>
          <p:cNvGrpSpPr/>
          <p:nvPr/>
        </p:nvGrpSpPr>
        <p:grpSpPr>
          <a:xfrm>
            <a:off x="7610798" y="5281852"/>
            <a:ext cx="3434573" cy="1309321"/>
            <a:chOff x="15281388" y="10780304"/>
            <a:chExt cx="5294050" cy="2618639"/>
          </a:xfrm>
        </p:grpSpPr>
        <p:sp>
          <p:nvSpPr>
            <p:cNvPr id="172" name="Google Shape;172;p3"/>
            <p:cNvSpPr txBox="1"/>
            <p:nvPr/>
          </p:nvSpPr>
          <p:spPr>
            <a:xfrm>
              <a:off x="15281388" y="10780304"/>
              <a:ext cx="4880301" cy="553998"/>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1800" cap="none">
                  <a:solidFill>
                    <a:srgbClr val="FFFFFF"/>
                  </a:solidFill>
                  <a:latin typeface="Montserrat SemiBold"/>
                  <a:ea typeface="Montserrat SemiBold"/>
                  <a:cs typeface="Montserrat SemiBold"/>
                  <a:sym typeface="Montserrat SemiBold"/>
                </a:rPr>
                <a:t>DATA PRE-PROCESSING</a:t>
              </a:r>
              <a:endParaRPr/>
            </a:p>
          </p:txBody>
        </p:sp>
        <p:sp>
          <p:nvSpPr>
            <p:cNvPr id="173" name="Google Shape;173;p3"/>
            <p:cNvSpPr txBox="1"/>
            <p:nvPr/>
          </p:nvSpPr>
          <p:spPr>
            <a:xfrm>
              <a:off x="15281388" y="11530099"/>
              <a:ext cx="5294050" cy="1868844"/>
            </a:xfrm>
            <a:prstGeom prst="rect">
              <a:avLst/>
            </a:prstGeom>
            <a:noFill/>
            <a:ln>
              <a:noFill/>
            </a:ln>
          </p:spPr>
          <p:txBody>
            <a:bodyPr anchorCtr="0" anchor="t" bIns="0" lIns="0" spcFirstLastPara="1" rIns="0" wrap="square" tIns="0">
              <a:spAutoFit/>
            </a:bodyPr>
            <a:lstStyle/>
            <a:p>
              <a:pPr indent="0" lvl="0" marL="0" marR="0" rtl="0" algn="l">
                <a:lnSpc>
                  <a:spcPct val="130000"/>
                </a:lnSpc>
                <a:spcBef>
                  <a:spcPts val="0"/>
                </a:spcBef>
                <a:spcAft>
                  <a:spcPts val="0"/>
                </a:spcAft>
                <a:buNone/>
              </a:pPr>
              <a:r>
                <a:rPr b="0" i="0" lang="en-US" sz="1600">
                  <a:solidFill>
                    <a:schemeClr val="lt1"/>
                  </a:solidFill>
                  <a:latin typeface="Calibri"/>
                  <a:ea typeface="Calibri"/>
                  <a:cs typeface="Calibri"/>
                  <a:sym typeface="Calibri"/>
                </a:rPr>
                <a:t>Data pre-processing techniques to convert data into a format suitable for input to the model</a:t>
              </a:r>
              <a:endParaRPr sz="1600">
                <a:solidFill>
                  <a:schemeClr val="lt1"/>
                </a:solidFill>
                <a:latin typeface="Calibri"/>
                <a:ea typeface="Calibri"/>
                <a:cs typeface="Calibri"/>
                <a:sym typeface="Calibri"/>
              </a:endParaRPr>
            </a:p>
          </p:txBody>
        </p:sp>
      </p:grpSp>
      <p:grpSp>
        <p:nvGrpSpPr>
          <p:cNvPr id="174" name="Google Shape;174;p3"/>
          <p:cNvGrpSpPr/>
          <p:nvPr/>
        </p:nvGrpSpPr>
        <p:grpSpPr>
          <a:xfrm>
            <a:off x="2062094" y="5395183"/>
            <a:ext cx="2440151" cy="887080"/>
            <a:chOff x="4222310" y="10984098"/>
            <a:chExt cx="4880302" cy="1774157"/>
          </a:xfrm>
        </p:grpSpPr>
        <p:sp>
          <p:nvSpPr>
            <p:cNvPr id="175" name="Google Shape;175;p3"/>
            <p:cNvSpPr txBox="1"/>
            <p:nvPr/>
          </p:nvSpPr>
          <p:spPr>
            <a:xfrm>
              <a:off x="4222310" y="10984098"/>
              <a:ext cx="4880302" cy="553997"/>
            </a:xfrm>
            <a:prstGeom prst="rect">
              <a:avLst/>
            </a:prstGeom>
            <a:noFill/>
            <a:ln>
              <a:noFill/>
            </a:ln>
          </p:spPr>
          <p:txBody>
            <a:bodyPr anchorCtr="0" anchor="t" bIns="0" lIns="0" spcFirstLastPara="1" rIns="0" wrap="square" tIns="0">
              <a:spAutoFit/>
            </a:bodyPr>
            <a:lstStyle/>
            <a:p>
              <a:pPr indent="0" lvl="0" marL="0" marR="0" rtl="0" algn="r">
                <a:spcBef>
                  <a:spcPts val="0"/>
                </a:spcBef>
                <a:spcAft>
                  <a:spcPts val="0"/>
                </a:spcAft>
                <a:buNone/>
              </a:pPr>
              <a:r>
                <a:rPr lang="en-US" sz="1800" cap="none">
                  <a:solidFill>
                    <a:srgbClr val="FFFFFF"/>
                  </a:solidFill>
                  <a:latin typeface="Montserrat SemiBold"/>
                  <a:ea typeface="Montserrat SemiBold"/>
                  <a:cs typeface="Montserrat SemiBold"/>
                  <a:sym typeface="Montserrat SemiBold"/>
                </a:rPr>
                <a:t>MODEL BUILDING</a:t>
              </a:r>
              <a:endParaRPr/>
            </a:p>
          </p:txBody>
        </p:sp>
        <p:sp>
          <p:nvSpPr>
            <p:cNvPr id="176" name="Google Shape;176;p3"/>
            <p:cNvSpPr txBox="1"/>
            <p:nvPr/>
          </p:nvSpPr>
          <p:spPr>
            <a:xfrm>
              <a:off x="4222310" y="11530099"/>
              <a:ext cx="4880302" cy="1228156"/>
            </a:xfrm>
            <a:prstGeom prst="rect">
              <a:avLst/>
            </a:prstGeom>
            <a:noFill/>
            <a:ln>
              <a:noFill/>
            </a:ln>
          </p:spPr>
          <p:txBody>
            <a:bodyPr anchorCtr="0" anchor="t" bIns="0" lIns="0" spcFirstLastPara="1" rIns="0" wrap="square" tIns="0">
              <a:spAutoFit/>
            </a:bodyPr>
            <a:lstStyle/>
            <a:p>
              <a:pPr indent="0" lvl="0" marL="0" marR="0" rtl="0" algn="r">
                <a:lnSpc>
                  <a:spcPct val="130000"/>
                </a:lnSpc>
                <a:spcBef>
                  <a:spcPts val="0"/>
                </a:spcBef>
                <a:spcAft>
                  <a:spcPts val="0"/>
                </a:spcAft>
                <a:buNone/>
              </a:pPr>
              <a:r>
                <a:rPr lang="en-US" sz="1600">
                  <a:solidFill>
                    <a:schemeClr val="lt1"/>
                  </a:solidFill>
                  <a:latin typeface="Calibri"/>
                  <a:ea typeface="Calibri"/>
                  <a:cs typeface="Calibri"/>
                  <a:sym typeface="Calibri"/>
                </a:rPr>
                <a:t>Different steps involved in Model Building</a:t>
              </a:r>
              <a:endParaRPr sz="1600">
                <a:solidFill>
                  <a:schemeClr val="lt1"/>
                </a:solidFill>
                <a:latin typeface="Open Sans"/>
                <a:ea typeface="Open Sans"/>
                <a:cs typeface="Open Sans"/>
                <a:sym typeface="Open Sans"/>
              </a:endParaRPr>
            </a:p>
          </p:txBody>
        </p:sp>
      </p:grpSp>
      <p:grpSp>
        <p:nvGrpSpPr>
          <p:cNvPr id="177" name="Google Shape;177;p3"/>
          <p:cNvGrpSpPr/>
          <p:nvPr/>
        </p:nvGrpSpPr>
        <p:grpSpPr>
          <a:xfrm>
            <a:off x="457314" y="3365567"/>
            <a:ext cx="3243376" cy="1008636"/>
            <a:chOff x="2513652" y="6212510"/>
            <a:chExt cx="4896692" cy="2017269"/>
          </a:xfrm>
        </p:grpSpPr>
        <p:sp>
          <p:nvSpPr>
            <p:cNvPr id="178" name="Google Shape;178;p3"/>
            <p:cNvSpPr txBox="1"/>
            <p:nvPr/>
          </p:nvSpPr>
          <p:spPr>
            <a:xfrm>
              <a:off x="2513652" y="6212510"/>
              <a:ext cx="4880302" cy="553997"/>
            </a:xfrm>
            <a:prstGeom prst="rect">
              <a:avLst/>
            </a:prstGeom>
            <a:noFill/>
            <a:ln>
              <a:noFill/>
            </a:ln>
          </p:spPr>
          <p:txBody>
            <a:bodyPr anchorCtr="0" anchor="t" bIns="0" lIns="0" spcFirstLastPara="1" rIns="0" wrap="square" tIns="0">
              <a:spAutoFit/>
            </a:bodyPr>
            <a:lstStyle/>
            <a:p>
              <a:pPr indent="0" lvl="0" marL="0" marR="0" rtl="0" algn="r">
                <a:spcBef>
                  <a:spcPts val="0"/>
                </a:spcBef>
                <a:spcAft>
                  <a:spcPts val="0"/>
                </a:spcAft>
                <a:buNone/>
              </a:pPr>
              <a:r>
                <a:rPr lang="en-US" sz="1800" cap="none">
                  <a:solidFill>
                    <a:srgbClr val="FFFFFF"/>
                  </a:solidFill>
                  <a:latin typeface="Montserrat SemiBold"/>
                  <a:ea typeface="Montserrat SemiBold"/>
                  <a:cs typeface="Montserrat SemiBold"/>
                  <a:sym typeface="Montserrat SemiBold"/>
                </a:rPr>
                <a:t>MODEL EVALUATION</a:t>
              </a:r>
              <a:endParaRPr/>
            </a:p>
          </p:txBody>
        </p:sp>
        <p:sp>
          <p:nvSpPr>
            <p:cNvPr id="179" name="Google Shape;179;p3"/>
            <p:cNvSpPr txBox="1"/>
            <p:nvPr/>
          </p:nvSpPr>
          <p:spPr>
            <a:xfrm>
              <a:off x="2530042" y="6849531"/>
              <a:ext cx="4880302" cy="1380248"/>
            </a:xfrm>
            <a:prstGeom prst="rect">
              <a:avLst/>
            </a:prstGeom>
            <a:noFill/>
            <a:ln>
              <a:noFill/>
            </a:ln>
          </p:spPr>
          <p:txBody>
            <a:bodyPr anchorCtr="0" anchor="t" bIns="0" lIns="0" spcFirstLastPara="1" rIns="0" wrap="square" tIns="0">
              <a:spAutoFit/>
            </a:bodyPr>
            <a:lstStyle/>
            <a:p>
              <a:pPr indent="0" lvl="0" marL="0" marR="0" rtl="0" algn="r">
                <a:lnSpc>
                  <a:spcPct val="130000"/>
                </a:lnSpc>
                <a:spcBef>
                  <a:spcPts val="0"/>
                </a:spcBef>
                <a:spcAft>
                  <a:spcPts val="0"/>
                </a:spcAft>
                <a:buNone/>
              </a:pPr>
              <a:r>
                <a:rPr lang="en-US" sz="1600">
                  <a:solidFill>
                    <a:schemeClr val="lt1"/>
                  </a:solidFill>
                  <a:latin typeface="Open Sans"/>
                  <a:ea typeface="Open Sans"/>
                  <a:cs typeface="Open Sans"/>
                  <a:sym typeface="Open Sans"/>
                </a:rPr>
                <a:t>Evaluate the solution</a:t>
              </a:r>
              <a:endParaRPr/>
            </a:p>
            <a:p>
              <a:pPr indent="0" lvl="0" marL="0" marR="0" rtl="0" algn="r">
                <a:lnSpc>
                  <a:spcPct val="130000"/>
                </a:lnSpc>
                <a:spcBef>
                  <a:spcPts val="600"/>
                </a:spcBef>
                <a:spcAft>
                  <a:spcPts val="0"/>
                </a:spcAft>
                <a:buNone/>
              </a:pPr>
              <a:r>
                <a:t/>
              </a:r>
              <a:endParaRPr sz="1600">
                <a:solidFill>
                  <a:schemeClr val="lt1"/>
                </a:solidFill>
                <a:latin typeface="Open Sans"/>
                <a:ea typeface="Open Sans"/>
                <a:cs typeface="Open Sans"/>
                <a:sym typeface="Open Sans"/>
              </a:endParaRPr>
            </a:p>
          </p:txBody>
        </p:sp>
      </p:grpSp>
      <p:grpSp>
        <p:nvGrpSpPr>
          <p:cNvPr id="180" name="Google Shape;180;p3"/>
          <p:cNvGrpSpPr/>
          <p:nvPr/>
        </p:nvGrpSpPr>
        <p:grpSpPr>
          <a:xfrm>
            <a:off x="2111155" y="1602583"/>
            <a:ext cx="2440151" cy="529418"/>
            <a:chOff x="4222310" y="3205164"/>
            <a:chExt cx="4880302" cy="1058834"/>
          </a:xfrm>
        </p:grpSpPr>
        <p:sp>
          <p:nvSpPr>
            <p:cNvPr id="181" name="Google Shape;181;p3"/>
            <p:cNvSpPr txBox="1"/>
            <p:nvPr/>
          </p:nvSpPr>
          <p:spPr>
            <a:xfrm>
              <a:off x="4222310" y="3205164"/>
              <a:ext cx="4880302" cy="553997"/>
            </a:xfrm>
            <a:prstGeom prst="rect">
              <a:avLst/>
            </a:prstGeom>
            <a:noFill/>
            <a:ln>
              <a:noFill/>
            </a:ln>
          </p:spPr>
          <p:txBody>
            <a:bodyPr anchorCtr="0" anchor="t" bIns="0" lIns="0" spcFirstLastPara="1" rIns="0" wrap="square" tIns="0">
              <a:spAutoFit/>
            </a:bodyPr>
            <a:lstStyle/>
            <a:p>
              <a:pPr indent="0" lvl="0" marL="0" marR="0" rtl="0" algn="r">
                <a:spcBef>
                  <a:spcPts val="0"/>
                </a:spcBef>
                <a:spcAft>
                  <a:spcPts val="0"/>
                </a:spcAft>
                <a:buNone/>
              </a:pPr>
              <a:r>
                <a:rPr lang="en-US" sz="1800" cap="none">
                  <a:solidFill>
                    <a:srgbClr val="FFFFFF"/>
                  </a:solidFill>
                  <a:latin typeface="Montserrat SemiBold"/>
                  <a:ea typeface="Montserrat SemiBold"/>
                  <a:cs typeface="Montserrat SemiBold"/>
                  <a:sym typeface="Montserrat SemiBold"/>
                </a:rPr>
                <a:t>FUTURE SCOPE</a:t>
              </a:r>
              <a:endParaRPr/>
            </a:p>
          </p:txBody>
        </p:sp>
        <p:sp>
          <p:nvSpPr>
            <p:cNvPr id="182" name="Google Shape;182;p3"/>
            <p:cNvSpPr txBox="1"/>
            <p:nvPr/>
          </p:nvSpPr>
          <p:spPr>
            <a:xfrm>
              <a:off x="4222310" y="3751165"/>
              <a:ext cx="4880302" cy="512833"/>
            </a:xfrm>
            <a:prstGeom prst="rect">
              <a:avLst/>
            </a:prstGeom>
            <a:noFill/>
            <a:ln>
              <a:noFill/>
            </a:ln>
          </p:spPr>
          <p:txBody>
            <a:bodyPr anchorCtr="0" anchor="t" bIns="0" lIns="0" spcFirstLastPara="1" rIns="0" wrap="square" tIns="0">
              <a:spAutoFit/>
            </a:bodyPr>
            <a:lstStyle/>
            <a:p>
              <a:pPr indent="0" lvl="0" marL="0" marR="0" rtl="0" algn="r">
                <a:lnSpc>
                  <a:spcPct val="130000"/>
                </a:lnSpc>
                <a:spcBef>
                  <a:spcPts val="0"/>
                </a:spcBef>
                <a:spcAft>
                  <a:spcPts val="0"/>
                </a:spcAft>
                <a:buNone/>
              </a:pPr>
              <a:r>
                <a:rPr lang="en-US" sz="1400">
                  <a:solidFill>
                    <a:schemeClr val="lt1"/>
                  </a:solidFill>
                  <a:latin typeface="Open Sans"/>
                  <a:ea typeface="Open Sans"/>
                  <a:cs typeface="Open Sans"/>
                  <a:sym typeface="Open Sans"/>
                </a:rPr>
                <a:t>A Real-time Application</a:t>
              </a:r>
              <a:endParaRPr/>
            </a:p>
          </p:txBody>
        </p:sp>
      </p:grpSp>
      <p:grpSp>
        <p:nvGrpSpPr>
          <p:cNvPr id="183" name="Google Shape;183;p3"/>
          <p:cNvGrpSpPr/>
          <p:nvPr/>
        </p:nvGrpSpPr>
        <p:grpSpPr>
          <a:xfrm>
            <a:off x="4520283" y="3460889"/>
            <a:ext cx="420327" cy="409667"/>
            <a:chOff x="2212975" y="1027113"/>
            <a:chExt cx="438150" cy="427038"/>
          </a:xfrm>
        </p:grpSpPr>
        <p:sp>
          <p:nvSpPr>
            <p:cNvPr id="184" name="Google Shape;184;p3"/>
            <p:cNvSpPr/>
            <p:nvPr/>
          </p:nvSpPr>
          <p:spPr>
            <a:xfrm>
              <a:off x="2212975" y="1027113"/>
              <a:ext cx="438150" cy="427038"/>
            </a:xfrm>
            <a:custGeom>
              <a:rect b="b" l="l" r="r" t="t"/>
              <a:pathLst>
                <a:path extrusionOk="0" h="426" w="438">
                  <a:moveTo>
                    <a:pt x="320" y="165"/>
                  </a:moveTo>
                  <a:cubicBezTo>
                    <a:pt x="328" y="167"/>
                    <a:pt x="336" y="169"/>
                    <a:pt x="345" y="169"/>
                  </a:cubicBezTo>
                  <a:cubicBezTo>
                    <a:pt x="368" y="169"/>
                    <a:pt x="391" y="159"/>
                    <a:pt x="407" y="143"/>
                  </a:cubicBezTo>
                  <a:cubicBezTo>
                    <a:pt x="431" y="119"/>
                    <a:pt x="438" y="83"/>
                    <a:pt x="424" y="52"/>
                  </a:cubicBezTo>
                  <a:cubicBezTo>
                    <a:pt x="423" y="49"/>
                    <a:pt x="420" y="47"/>
                    <a:pt x="417" y="46"/>
                  </a:cubicBezTo>
                  <a:cubicBezTo>
                    <a:pt x="414" y="46"/>
                    <a:pt x="411" y="47"/>
                    <a:pt x="409" y="49"/>
                  </a:cubicBezTo>
                  <a:cubicBezTo>
                    <a:pt x="363" y="95"/>
                    <a:pt x="363" y="95"/>
                    <a:pt x="363" y="95"/>
                  </a:cubicBezTo>
                  <a:cubicBezTo>
                    <a:pt x="362" y="96"/>
                    <a:pt x="361" y="96"/>
                    <a:pt x="360" y="96"/>
                  </a:cubicBezTo>
                  <a:cubicBezTo>
                    <a:pt x="359" y="96"/>
                    <a:pt x="358" y="96"/>
                    <a:pt x="357" y="95"/>
                  </a:cubicBezTo>
                  <a:cubicBezTo>
                    <a:pt x="337" y="75"/>
                    <a:pt x="337" y="75"/>
                    <a:pt x="337" y="75"/>
                  </a:cubicBezTo>
                  <a:cubicBezTo>
                    <a:pt x="335" y="73"/>
                    <a:pt x="335" y="70"/>
                    <a:pt x="337" y="69"/>
                  </a:cubicBezTo>
                  <a:cubicBezTo>
                    <a:pt x="383" y="23"/>
                    <a:pt x="383" y="23"/>
                    <a:pt x="383" y="23"/>
                  </a:cubicBezTo>
                  <a:cubicBezTo>
                    <a:pt x="385" y="21"/>
                    <a:pt x="386" y="18"/>
                    <a:pt x="386" y="15"/>
                  </a:cubicBezTo>
                  <a:cubicBezTo>
                    <a:pt x="385" y="12"/>
                    <a:pt x="383" y="9"/>
                    <a:pt x="380" y="8"/>
                  </a:cubicBezTo>
                  <a:cubicBezTo>
                    <a:pt x="369" y="2"/>
                    <a:pt x="357" y="0"/>
                    <a:pt x="345" y="0"/>
                  </a:cubicBezTo>
                  <a:cubicBezTo>
                    <a:pt x="324" y="0"/>
                    <a:pt x="304" y="8"/>
                    <a:pt x="288" y="24"/>
                  </a:cubicBezTo>
                  <a:cubicBezTo>
                    <a:pt x="266" y="47"/>
                    <a:pt x="257" y="82"/>
                    <a:pt x="267" y="112"/>
                  </a:cubicBezTo>
                  <a:cubicBezTo>
                    <a:pt x="119" y="261"/>
                    <a:pt x="119" y="261"/>
                    <a:pt x="119" y="261"/>
                  </a:cubicBezTo>
                  <a:cubicBezTo>
                    <a:pt x="111" y="258"/>
                    <a:pt x="102" y="257"/>
                    <a:pt x="93" y="257"/>
                  </a:cubicBezTo>
                  <a:cubicBezTo>
                    <a:pt x="70" y="257"/>
                    <a:pt x="47" y="266"/>
                    <a:pt x="31" y="282"/>
                  </a:cubicBezTo>
                  <a:cubicBezTo>
                    <a:pt x="7" y="306"/>
                    <a:pt x="0" y="342"/>
                    <a:pt x="14" y="374"/>
                  </a:cubicBezTo>
                  <a:cubicBezTo>
                    <a:pt x="15" y="376"/>
                    <a:pt x="18" y="379"/>
                    <a:pt x="21" y="379"/>
                  </a:cubicBezTo>
                  <a:cubicBezTo>
                    <a:pt x="24" y="380"/>
                    <a:pt x="27" y="379"/>
                    <a:pt x="29" y="376"/>
                  </a:cubicBezTo>
                  <a:cubicBezTo>
                    <a:pt x="75" y="331"/>
                    <a:pt x="75" y="331"/>
                    <a:pt x="75" y="331"/>
                  </a:cubicBezTo>
                  <a:cubicBezTo>
                    <a:pt x="77" y="329"/>
                    <a:pt x="80" y="328"/>
                    <a:pt x="81" y="330"/>
                  </a:cubicBezTo>
                  <a:cubicBezTo>
                    <a:pt x="101" y="350"/>
                    <a:pt x="101" y="350"/>
                    <a:pt x="101" y="350"/>
                  </a:cubicBezTo>
                  <a:cubicBezTo>
                    <a:pt x="103" y="352"/>
                    <a:pt x="103" y="355"/>
                    <a:pt x="101" y="357"/>
                  </a:cubicBezTo>
                  <a:cubicBezTo>
                    <a:pt x="55" y="403"/>
                    <a:pt x="55" y="403"/>
                    <a:pt x="55" y="403"/>
                  </a:cubicBezTo>
                  <a:cubicBezTo>
                    <a:pt x="53" y="405"/>
                    <a:pt x="52" y="408"/>
                    <a:pt x="53" y="411"/>
                  </a:cubicBezTo>
                  <a:cubicBezTo>
                    <a:pt x="53" y="414"/>
                    <a:pt x="55" y="416"/>
                    <a:pt x="58" y="418"/>
                  </a:cubicBezTo>
                  <a:cubicBezTo>
                    <a:pt x="69" y="423"/>
                    <a:pt x="81" y="426"/>
                    <a:pt x="93" y="426"/>
                  </a:cubicBezTo>
                  <a:cubicBezTo>
                    <a:pt x="93" y="426"/>
                    <a:pt x="93" y="426"/>
                    <a:pt x="93" y="426"/>
                  </a:cubicBezTo>
                  <a:cubicBezTo>
                    <a:pt x="114" y="426"/>
                    <a:pt x="135" y="417"/>
                    <a:pt x="150" y="401"/>
                  </a:cubicBezTo>
                  <a:cubicBezTo>
                    <a:pt x="173" y="379"/>
                    <a:pt x="181" y="343"/>
                    <a:pt x="171" y="313"/>
                  </a:cubicBezTo>
                  <a:lnTo>
                    <a:pt x="320" y="165"/>
                  </a:lnTo>
                  <a:close/>
                  <a:moveTo>
                    <a:pt x="137" y="388"/>
                  </a:moveTo>
                  <a:cubicBezTo>
                    <a:pt x="125" y="400"/>
                    <a:pt x="109" y="407"/>
                    <a:pt x="93" y="407"/>
                  </a:cubicBezTo>
                  <a:cubicBezTo>
                    <a:pt x="88" y="407"/>
                    <a:pt x="84" y="406"/>
                    <a:pt x="79" y="405"/>
                  </a:cubicBezTo>
                  <a:cubicBezTo>
                    <a:pt x="114" y="370"/>
                    <a:pt x="114" y="370"/>
                    <a:pt x="114" y="370"/>
                  </a:cubicBezTo>
                  <a:cubicBezTo>
                    <a:pt x="123" y="361"/>
                    <a:pt x="124" y="346"/>
                    <a:pt x="115" y="337"/>
                  </a:cubicBezTo>
                  <a:cubicBezTo>
                    <a:pt x="95" y="317"/>
                    <a:pt x="95" y="317"/>
                    <a:pt x="95" y="317"/>
                  </a:cubicBezTo>
                  <a:cubicBezTo>
                    <a:pt x="91" y="312"/>
                    <a:pt x="85" y="310"/>
                    <a:pt x="79" y="310"/>
                  </a:cubicBezTo>
                  <a:cubicBezTo>
                    <a:pt x="73" y="310"/>
                    <a:pt x="66" y="313"/>
                    <a:pt x="62" y="317"/>
                  </a:cubicBezTo>
                  <a:cubicBezTo>
                    <a:pt x="27" y="352"/>
                    <a:pt x="27" y="352"/>
                    <a:pt x="27" y="352"/>
                  </a:cubicBezTo>
                  <a:cubicBezTo>
                    <a:pt x="23" y="332"/>
                    <a:pt x="29" y="311"/>
                    <a:pt x="45" y="295"/>
                  </a:cubicBezTo>
                  <a:cubicBezTo>
                    <a:pt x="57" y="283"/>
                    <a:pt x="75" y="275"/>
                    <a:pt x="93" y="275"/>
                  </a:cubicBezTo>
                  <a:cubicBezTo>
                    <a:pt x="102" y="275"/>
                    <a:pt x="110" y="277"/>
                    <a:pt x="117" y="280"/>
                  </a:cubicBezTo>
                  <a:cubicBezTo>
                    <a:pt x="121" y="282"/>
                    <a:pt x="125" y="281"/>
                    <a:pt x="128" y="278"/>
                  </a:cubicBezTo>
                  <a:cubicBezTo>
                    <a:pt x="285" y="121"/>
                    <a:pt x="285" y="121"/>
                    <a:pt x="285" y="121"/>
                  </a:cubicBezTo>
                  <a:cubicBezTo>
                    <a:pt x="287" y="118"/>
                    <a:pt x="288" y="114"/>
                    <a:pt x="287" y="111"/>
                  </a:cubicBezTo>
                  <a:cubicBezTo>
                    <a:pt x="277" y="87"/>
                    <a:pt x="283" y="56"/>
                    <a:pt x="301" y="37"/>
                  </a:cubicBezTo>
                  <a:cubicBezTo>
                    <a:pt x="313" y="25"/>
                    <a:pt x="329" y="18"/>
                    <a:pt x="345" y="18"/>
                  </a:cubicBezTo>
                  <a:cubicBezTo>
                    <a:pt x="350" y="18"/>
                    <a:pt x="355" y="19"/>
                    <a:pt x="359" y="20"/>
                  </a:cubicBezTo>
                  <a:cubicBezTo>
                    <a:pt x="324" y="55"/>
                    <a:pt x="324" y="55"/>
                    <a:pt x="324" y="55"/>
                  </a:cubicBezTo>
                  <a:cubicBezTo>
                    <a:pt x="315" y="65"/>
                    <a:pt x="315" y="79"/>
                    <a:pt x="324" y="88"/>
                  </a:cubicBezTo>
                  <a:cubicBezTo>
                    <a:pt x="344" y="108"/>
                    <a:pt x="344" y="108"/>
                    <a:pt x="344" y="108"/>
                  </a:cubicBezTo>
                  <a:cubicBezTo>
                    <a:pt x="348" y="112"/>
                    <a:pt x="354" y="115"/>
                    <a:pt x="360" y="115"/>
                  </a:cubicBezTo>
                  <a:cubicBezTo>
                    <a:pt x="366" y="115"/>
                    <a:pt x="372" y="112"/>
                    <a:pt x="377" y="108"/>
                  </a:cubicBezTo>
                  <a:cubicBezTo>
                    <a:pt x="411" y="73"/>
                    <a:pt x="411" y="73"/>
                    <a:pt x="411" y="73"/>
                  </a:cubicBezTo>
                  <a:cubicBezTo>
                    <a:pt x="415" y="93"/>
                    <a:pt x="409" y="115"/>
                    <a:pt x="394" y="130"/>
                  </a:cubicBezTo>
                  <a:cubicBezTo>
                    <a:pt x="381" y="143"/>
                    <a:pt x="363" y="150"/>
                    <a:pt x="345" y="150"/>
                  </a:cubicBezTo>
                  <a:cubicBezTo>
                    <a:pt x="337" y="150"/>
                    <a:pt x="329" y="148"/>
                    <a:pt x="321" y="145"/>
                  </a:cubicBezTo>
                  <a:cubicBezTo>
                    <a:pt x="318" y="144"/>
                    <a:pt x="314" y="144"/>
                    <a:pt x="311" y="147"/>
                  </a:cubicBezTo>
                  <a:cubicBezTo>
                    <a:pt x="154" y="304"/>
                    <a:pt x="154" y="304"/>
                    <a:pt x="154" y="304"/>
                  </a:cubicBezTo>
                  <a:cubicBezTo>
                    <a:pt x="151" y="307"/>
                    <a:pt x="150" y="311"/>
                    <a:pt x="152" y="315"/>
                  </a:cubicBezTo>
                  <a:cubicBezTo>
                    <a:pt x="162" y="339"/>
                    <a:pt x="156" y="370"/>
                    <a:pt x="137" y="388"/>
                  </a:cubicBezTo>
                  <a:close/>
                </a:path>
              </a:pathLst>
            </a:custGeom>
            <a:solidFill>
              <a:schemeClr val="lt1"/>
            </a:solidFill>
            <a:ln>
              <a:noFill/>
            </a:ln>
          </p:spPr>
          <p:txBody>
            <a:bodyPr anchorCtr="0" anchor="t" bIns="22850" lIns="45700" spcFirstLastPara="1" rIns="45700" wrap="square" tIns="2285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5" name="Google Shape;185;p3"/>
            <p:cNvSpPr/>
            <p:nvPr/>
          </p:nvSpPr>
          <p:spPr>
            <a:xfrm>
              <a:off x="2447925" y="1257300"/>
              <a:ext cx="198438" cy="193675"/>
            </a:xfrm>
            <a:custGeom>
              <a:rect b="b" l="l" r="r" t="t"/>
              <a:pathLst>
                <a:path extrusionOk="0" h="194" w="197">
                  <a:moveTo>
                    <a:pt x="56" y="3"/>
                  </a:moveTo>
                  <a:cubicBezTo>
                    <a:pt x="53" y="0"/>
                    <a:pt x="47" y="0"/>
                    <a:pt x="43" y="3"/>
                  </a:cubicBezTo>
                  <a:cubicBezTo>
                    <a:pt x="39" y="7"/>
                    <a:pt x="39" y="13"/>
                    <a:pt x="43" y="16"/>
                  </a:cubicBezTo>
                  <a:cubicBezTo>
                    <a:pt x="174" y="147"/>
                    <a:pt x="174" y="147"/>
                    <a:pt x="174" y="147"/>
                  </a:cubicBezTo>
                  <a:cubicBezTo>
                    <a:pt x="176" y="149"/>
                    <a:pt x="176" y="152"/>
                    <a:pt x="174" y="154"/>
                  </a:cubicBezTo>
                  <a:cubicBezTo>
                    <a:pt x="155" y="174"/>
                    <a:pt x="155" y="174"/>
                    <a:pt x="155" y="174"/>
                  </a:cubicBezTo>
                  <a:cubicBezTo>
                    <a:pt x="154" y="175"/>
                    <a:pt x="153" y="175"/>
                    <a:pt x="152" y="175"/>
                  </a:cubicBezTo>
                  <a:cubicBezTo>
                    <a:pt x="152" y="175"/>
                    <a:pt x="152" y="175"/>
                    <a:pt x="152" y="175"/>
                  </a:cubicBezTo>
                  <a:cubicBezTo>
                    <a:pt x="151" y="175"/>
                    <a:pt x="149" y="175"/>
                    <a:pt x="148" y="174"/>
                  </a:cubicBezTo>
                  <a:cubicBezTo>
                    <a:pt x="17" y="43"/>
                    <a:pt x="17" y="43"/>
                    <a:pt x="17" y="43"/>
                  </a:cubicBezTo>
                  <a:cubicBezTo>
                    <a:pt x="13" y="39"/>
                    <a:pt x="7" y="39"/>
                    <a:pt x="4" y="43"/>
                  </a:cubicBezTo>
                  <a:cubicBezTo>
                    <a:pt x="0" y="46"/>
                    <a:pt x="0" y="52"/>
                    <a:pt x="4" y="56"/>
                  </a:cubicBezTo>
                  <a:cubicBezTo>
                    <a:pt x="135" y="187"/>
                    <a:pt x="135" y="187"/>
                    <a:pt x="135" y="187"/>
                  </a:cubicBezTo>
                  <a:cubicBezTo>
                    <a:pt x="140" y="191"/>
                    <a:pt x="146" y="194"/>
                    <a:pt x="152" y="194"/>
                  </a:cubicBezTo>
                  <a:cubicBezTo>
                    <a:pt x="152" y="194"/>
                    <a:pt x="152" y="194"/>
                    <a:pt x="152" y="194"/>
                  </a:cubicBezTo>
                  <a:cubicBezTo>
                    <a:pt x="158" y="194"/>
                    <a:pt x="164" y="191"/>
                    <a:pt x="169" y="187"/>
                  </a:cubicBezTo>
                  <a:cubicBezTo>
                    <a:pt x="187" y="167"/>
                    <a:pt x="187" y="167"/>
                    <a:pt x="187" y="167"/>
                  </a:cubicBezTo>
                  <a:cubicBezTo>
                    <a:pt x="197" y="158"/>
                    <a:pt x="197" y="143"/>
                    <a:pt x="187" y="134"/>
                  </a:cubicBezTo>
                  <a:lnTo>
                    <a:pt x="56" y="3"/>
                  </a:lnTo>
                  <a:close/>
                </a:path>
              </a:pathLst>
            </a:custGeom>
            <a:solidFill>
              <a:schemeClr val="lt1"/>
            </a:solidFill>
            <a:ln>
              <a:noFill/>
            </a:ln>
          </p:spPr>
          <p:txBody>
            <a:bodyPr anchorCtr="0" anchor="t" bIns="22850" lIns="45700" spcFirstLastPara="1" rIns="45700" wrap="square" tIns="2285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6" name="Google Shape;186;p3"/>
            <p:cNvSpPr/>
            <p:nvPr/>
          </p:nvSpPr>
          <p:spPr>
            <a:xfrm>
              <a:off x="2219325" y="1027113"/>
              <a:ext cx="177800" cy="176213"/>
            </a:xfrm>
            <a:custGeom>
              <a:rect b="b" l="l" r="r" t="t"/>
              <a:pathLst>
                <a:path extrusionOk="0" h="177" w="178">
                  <a:moveTo>
                    <a:pt x="43" y="83"/>
                  </a:moveTo>
                  <a:cubicBezTo>
                    <a:pt x="45" y="85"/>
                    <a:pt x="47" y="85"/>
                    <a:pt x="49" y="85"/>
                  </a:cubicBezTo>
                  <a:cubicBezTo>
                    <a:pt x="52" y="85"/>
                    <a:pt x="54" y="85"/>
                    <a:pt x="56" y="83"/>
                  </a:cubicBezTo>
                  <a:cubicBezTo>
                    <a:pt x="62" y="76"/>
                    <a:pt x="62" y="76"/>
                    <a:pt x="62" y="76"/>
                  </a:cubicBezTo>
                  <a:cubicBezTo>
                    <a:pt x="161" y="174"/>
                    <a:pt x="161" y="174"/>
                    <a:pt x="161" y="174"/>
                  </a:cubicBezTo>
                  <a:cubicBezTo>
                    <a:pt x="163" y="176"/>
                    <a:pt x="165" y="177"/>
                    <a:pt x="167" y="177"/>
                  </a:cubicBezTo>
                  <a:cubicBezTo>
                    <a:pt x="170" y="177"/>
                    <a:pt x="172" y="176"/>
                    <a:pt x="174" y="174"/>
                  </a:cubicBezTo>
                  <a:cubicBezTo>
                    <a:pt x="178" y="171"/>
                    <a:pt x="178" y="165"/>
                    <a:pt x="174" y="161"/>
                  </a:cubicBezTo>
                  <a:cubicBezTo>
                    <a:pt x="76" y="63"/>
                    <a:pt x="76" y="63"/>
                    <a:pt x="76" y="63"/>
                  </a:cubicBezTo>
                  <a:cubicBezTo>
                    <a:pt x="82" y="57"/>
                    <a:pt x="82" y="57"/>
                    <a:pt x="82" y="57"/>
                  </a:cubicBezTo>
                  <a:cubicBezTo>
                    <a:pt x="86" y="53"/>
                    <a:pt x="86" y="47"/>
                    <a:pt x="82" y="43"/>
                  </a:cubicBezTo>
                  <a:cubicBezTo>
                    <a:pt x="43" y="4"/>
                    <a:pt x="43" y="4"/>
                    <a:pt x="43" y="4"/>
                  </a:cubicBezTo>
                  <a:cubicBezTo>
                    <a:pt x="39" y="0"/>
                    <a:pt x="33" y="0"/>
                    <a:pt x="30" y="4"/>
                  </a:cubicBezTo>
                  <a:cubicBezTo>
                    <a:pt x="3" y="30"/>
                    <a:pt x="3" y="30"/>
                    <a:pt x="3" y="30"/>
                  </a:cubicBezTo>
                  <a:cubicBezTo>
                    <a:pt x="0" y="34"/>
                    <a:pt x="0" y="40"/>
                    <a:pt x="3" y="43"/>
                  </a:cubicBezTo>
                  <a:lnTo>
                    <a:pt x="43" y="83"/>
                  </a:lnTo>
                  <a:close/>
                  <a:moveTo>
                    <a:pt x="36" y="24"/>
                  </a:moveTo>
                  <a:cubicBezTo>
                    <a:pt x="62" y="50"/>
                    <a:pt x="62" y="50"/>
                    <a:pt x="62" y="50"/>
                  </a:cubicBezTo>
                  <a:cubicBezTo>
                    <a:pt x="49" y="63"/>
                    <a:pt x="49" y="63"/>
                    <a:pt x="49" y="63"/>
                  </a:cubicBezTo>
                  <a:cubicBezTo>
                    <a:pt x="23" y="37"/>
                    <a:pt x="23" y="37"/>
                    <a:pt x="23" y="37"/>
                  </a:cubicBezTo>
                  <a:lnTo>
                    <a:pt x="36" y="24"/>
                  </a:lnTo>
                  <a:close/>
                </a:path>
              </a:pathLst>
            </a:custGeom>
            <a:solidFill>
              <a:schemeClr val="lt1"/>
            </a:solidFill>
            <a:ln>
              <a:noFill/>
            </a:ln>
          </p:spPr>
          <p:txBody>
            <a:bodyPr anchorCtr="0" anchor="t" bIns="22850" lIns="45700" spcFirstLastPara="1" rIns="45700" wrap="square" tIns="2285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87" name="Google Shape;187;p3"/>
          <p:cNvGrpSpPr/>
          <p:nvPr/>
        </p:nvGrpSpPr>
        <p:grpSpPr>
          <a:xfrm>
            <a:off x="5244551" y="4745922"/>
            <a:ext cx="290879" cy="408142"/>
            <a:chOff x="7912100" y="1027113"/>
            <a:chExt cx="303213" cy="425450"/>
          </a:xfrm>
        </p:grpSpPr>
        <p:sp>
          <p:nvSpPr>
            <p:cNvPr id="188" name="Google Shape;188;p3"/>
            <p:cNvSpPr/>
            <p:nvPr/>
          </p:nvSpPr>
          <p:spPr>
            <a:xfrm>
              <a:off x="7948613" y="1433513"/>
              <a:ext cx="254000" cy="19050"/>
            </a:xfrm>
            <a:custGeom>
              <a:rect b="b" l="l" r="r" t="t"/>
              <a:pathLst>
                <a:path extrusionOk="0" h="19" w="255">
                  <a:moveTo>
                    <a:pt x="246" y="0"/>
                  </a:moveTo>
                  <a:cubicBezTo>
                    <a:pt x="10" y="0"/>
                    <a:pt x="10" y="0"/>
                    <a:pt x="10" y="0"/>
                  </a:cubicBezTo>
                  <a:cubicBezTo>
                    <a:pt x="5" y="0"/>
                    <a:pt x="0" y="5"/>
                    <a:pt x="0" y="10"/>
                  </a:cubicBezTo>
                  <a:cubicBezTo>
                    <a:pt x="0" y="15"/>
                    <a:pt x="5" y="19"/>
                    <a:pt x="10" y="19"/>
                  </a:cubicBezTo>
                  <a:cubicBezTo>
                    <a:pt x="246" y="19"/>
                    <a:pt x="246" y="19"/>
                    <a:pt x="246" y="19"/>
                  </a:cubicBezTo>
                  <a:cubicBezTo>
                    <a:pt x="251" y="19"/>
                    <a:pt x="255" y="15"/>
                    <a:pt x="255" y="10"/>
                  </a:cubicBezTo>
                  <a:cubicBezTo>
                    <a:pt x="255" y="5"/>
                    <a:pt x="251" y="0"/>
                    <a:pt x="246" y="0"/>
                  </a:cubicBezTo>
                  <a:close/>
                </a:path>
              </a:pathLst>
            </a:custGeom>
            <a:solidFill>
              <a:schemeClr val="lt1"/>
            </a:solidFill>
            <a:ln>
              <a:noFill/>
            </a:ln>
          </p:spPr>
          <p:txBody>
            <a:bodyPr anchorCtr="0" anchor="t" bIns="22850" lIns="45700" spcFirstLastPara="1" rIns="45700" wrap="square" tIns="2285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9" name="Google Shape;189;p3"/>
            <p:cNvSpPr/>
            <p:nvPr/>
          </p:nvSpPr>
          <p:spPr>
            <a:xfrm>
              <a:off x="7912100" y="1027113"/>
              <a:ext cx="277813" cy="400050"/>
            </a:xfrm>
            <a:custGeom>
              <a:rect b="b" l="l" r="r" t="t"/>
              <a:pathLst>
                <a:path extrusionOk="0" h="399" w="278">
                  <a:moveTo>
                    <a:pt x="68" y="189"/>
                  </a:moveTo>
                  <a:cubicBezTo>
                    <a:pt x="81" y="181"/>
                    <a:pt x="97" y="170"/>
                    <a:pt x="105" y="165"/>
                  </a:cubicBezTo>
                  <a:cubicBezTo>
                    <a:pt x="114" y="169"/>
                    <a:pt x="124" y="170"/>
                    <a:pt x="134" y="168"/>
                  </a:cubicBezTo>
                  <a:cubicBezTo>
                    <a:pt x="133" y="186"/>
                    <a:pt x="125" y="200"/>
                    <a:pt x="92" y="230"/>
                  </a:cubicBezTo>
                  <a:cubicBezTo>
                    <a:pt x="59" y="260"/>
                    <a:pt x="40" y="300"/>
                    <a:pt x="40" y="337"/>
                  </a:cubicBezTo>
                  <a:cubicBezTo>
                    <a:pt x="40" y="361"/>
                    <a:pt x="49" y="381"/>
                    <a:pt x="66" y="396"/>
                  </a:cubicBezTo>
                  <a:cubicBezTo>
                    <a:pt x="67" y="398"/>
                    <a:pt x="70" y="399"/>
                    <a:pt x="72" y="399"/>
                  </a:cubicBezTo>
                  <a:cubicBezTo>
                    <a:pt x="255" y="399"/>
                    <a:pt x="255" y="399"/>
                    <a:pt x="255" y="399"/>
                  </a:cubicBezTo>
                  <a:cubicBezTo>
                    <a:pt x="261" y="399"/>
                    <a:pt x="265" y="395"/>
                    <a:pt x="265" y="390"/>
                  </a:cubicBezTo>
                  <a:cubicBezTo>
                    <a:pt x="265" y="384"/>
                    <a:pt x="261" y="380"/>
                    <a:pt x="255" y="380"/>
                  </a:cubicBezTo>
                  <a:cubicBezTo>
                    <a:pt x="76" y="380"/>
                    <a:pt x="76" y="380"/>
                    <a:pt x="76" y="380"/>
                  </a:cubicBezTo>
                  <a:cubicBezTo>
                    <a:pt x="65" y="369"/>
                    <a:pt x="59" y="354"/>
                    <a:pt x="59" y="336"/>
                  </a:cubicBezTo>
                  <a:cubicBezTo>
                    <a:pt x="59" y="306"/>
                    <a:pt x="76" y="270"/>
                    <a:pt x="104" y="244"/>
                  </a:cubicBezTo>
                  <a:cubicBezTo>
                    <a:pt x="143" y="208"/>
                    <a:pt x="153" y="191"/>
                    <a:pt x="153" y="160"/>
                  </a:cubicBezTo>
                  <a:cubicBezTo>
                    <a:pt x="160" y="156"/>
                    <a:pt x="166" y="151"/>
                    <a:pt x="170" y="145"/>
                  </a:cubicBezTo>
                  <a:cubicBezTo>
                    <a:pt x="182" y="128"/>
                    <a:pt x="185" y="111"/>
                    <a:pt x="179" y="97"/>
                  </a:cubicBezTo>
                  <a:cubicBezTo>
                    <a:pt x="176" y="93"/>
                    <a:pt x="171" y="91"/>
                    <a:pt x="166" y="93"/>
                  </a:cubicBezTo>
                  <a:cubicBezTo>
                    <a:pt x="162" y="95"/>
                    <a:pt x="160" y="101"/>
                    <a:pt x="162" y="105"/>
                  </a:cubicBezTo>
                  <a:cubicBezTo>
                    <a:pt x="166" y="114"/>
                    <a:pt x="161" y="126"/>
                    <a:pt x="155" y="135"/>
                  </a:cubicBezTo>
                  <a:cubicBezTo>
                    <a:pt x="150" y="141"/>
                    <a:pt x="142" y="146"/>
                    <a:pt x="133" y="149"/>
                  </a:cubicBezTo>
                  <a:cubicBezTo>
                    <a:pt x="124" y="151"/>
                    <a:pt x="116" y="150"/>
                    <a:pt x="110" y="146"/>
                  </a:cubicBezTo>
                  <a:cubicBezTo>
                    <a:pt x="107" y="144"/>
                    <a:pt x="103" y="144"/>
                    <a:pt x="99" y="146"/>
                  </a:cubicBezTo>
                  <a:cubicBezTo>
                    <a:pt x="99" y="146"/>
                    <a:pt x="76" y="162"/>
                    <a:pt x="58" y="173"/>
                  </a:cubicBezTo>
                  <a:cubicBezTo>
                    <a:pt x="56" y="175"/>
                    <a:pt x="53" y="175"/>
                    <a:pt x="50" y="174"/>
                  </a:cubicBezTo>
                  <a:cubicBezTo>
                    <a:pt x="41" y="171"/>
                    <a:pt x="30" y="159"/>
                    <a:pt x="25" y="149"/>
                  </a:cubicBezTo>
                  <a:cubicBezTo>
                    <a:pt x="22" y="143"/>
                    <a:pt x="24" y="140"/>
                    <a:pt x="25" y="139"/>
                  </a:cubicBezTo>
                  <a:cubicBezTo>
                    <a:pt x="26" y="139"/>
                    <a:pt x="26" y="139"/>
                    <a:pt x="26" y="138"/>
                  </a:cubicBezTo>
                  <a:cubicBezTo>
                    <a:pt x="72" y="99"/>
                    <a:pt x="95" y="58"/>
                    <a:pt x="96" y="56"/>
                  </a:cubicBezTo>
                  <a:cubicBezTo>
                    <a:pt x="97" y="54"/>
                    <a:pt x="97" y="51"/>
                    <a:pt x="96" y="49"/>
                  </a:cubicBezTo>
                  <a:cubicBezTo>
                    <a:pt x="95" y="45"/>
                    <a:pt x="93" y="37"/>
                    <a:pt x="91" y="28"/>
                  </a:cubicBezTo>
                  <a:cubicBezTo>
                    <a:pt x="105" y="36"/>
                    <a:pt x="126" y="45"/>
                    <a:pt x="149" y="45"/>
                  </a:cubicBezTo>
                  <a:cubicBezTo>
                    <a:pt x="182" y="45"/>
                    <a:pt x="259" y="58"/>
                    <a:pt x="259" y="173"/>
                  </a:cubicBezTo>
                  <a:cubicBezTo>
                    <a:pt x="259" y="174"/>
                    <a:pt x="259" y="238"/>
                    <a:pt x="233" y="308"/>
                  </a:cubicBezTo>
                  <a:cubicBezTo>
                    <a:pt x="232" y="313"/>
                    <a:pt x="234" y="318"/>
                    <a:pt x="239" y="320"/>
                  </a:cubicBezTo>
                  <a:cubicBezTo>
                    <a:pt x="240" y="320"/>
                    <a:pt x="241" y="320"/>
                    <a:pt x="242" y="320"/>
                  </a:cubicBezTo>
                  <a:cubicBezTo>
                    <a:pt x="246" y="320"/>
                    <a:pt x="250" y="318"/>
                    <a:pt x="251" y="314"/>
                  </a:cubicBezTo>
                  <a:cubicBezTo>
                    <a:pt x="278" y="241"/>
                    <a:pt x="278" y="176"/>
                    <a:pt x="278" y="173"/>
                  </a:cubicBezTo>
                  <a:cubicBezTo>
                    <a:pt x="278" y="37"/>
                    <a:pt x="179" y="27"/>
                    <a:pt x="149" y="27"/>
                  </a:cubicBezTo>
                  <a:cubicBezTo>
                    <a:pt x="117" y="27"/>
                    <a:pt x="85" y="2"/>
                    <a:pt x="84" y="2"/>
                  </a:cubicBezTo>
                  <a:cubicBezTo>
                    <a:pt x="81" y="0"/>
                    <a:pt x="78" y="0"/>
                    <a:pt x="74" y="1"/>
                  </a:cubicBezTo>
                  <a:cubicBezTo>
                    <a:pt x="71" y="3"/>
                    <a:pt x="69" y="6"/>
                    <a:pt x="69" y="10"/>
                  </a:cubicBezTo>
                  <a:cubicBezTo>
                    <a:pt x="69" y="22"/>
                    <a:pt x="75" y="42"/>
                    <a:pt x="77" y="50"/>
                  </a:cubicBezTo>
                  <a:cubicBezTo>
                    <a:pt x="71" y="61"/>
                    <a:pt x="50" y="93"/>
                    <a:pt x="14" y="124"/>
                  </a:cubicBezTo>
                  <a:cubicBezTo>
                    <a:pt x="8" y="128"/>
                    <a:pt x="0" y="140"/>
                    <a:pt x="8" y="157"/>
                  </a:cubicBezTo>
                  <a:cubicBezTo>
                    <a:pt x="13" y="168"/>
                    <a:pt x="27" y="187"/>
                    <a:pt x="45" y="192"/>
                  </a:cubicBezTo>
                  <a:cubicBezTo>
                    <a:pt x="53" y="194"/>
                    <a:pt x="61" y="193"/>
                    <a:pt x="68" y="189"/>
                  </a:cubicBezTo>
                  <a:close/>
                </a:path>
              </a:pathLst>
            </a:custGeom>
            <a:solidFill>
              <a:schemeClr val="lt1"/>
            </a:solidFill>
            <a:ln>
              <a:noFill/>
            </a:ln>
          </p:spPr>
          <p:txBody>
            <a:bodyPr anchorCtr="0" anchor="t" bIns="22850" lIns="45700" spcFirstLastPara="1" rIns="45700" wrap="square" tIns="2285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0" name="Google Shape;190;p3"/>
            <p:cNvSpPr/>
            <p:nvPr/>
          </p:nvSpPr>
          <p:spPr>
            <a:xfrm>
              <a:off x="8053388" y="1027113"/>
              <a:ext cx="161925" cy="282575"/>
            </a:xfrm>
            <a:custGeom>
              <a:rect b="b" l="l" r="r" t="t"/>
              <a:pathLst>
                <a:path extrusionOk="0" h="281" w="163">
                  <a:moveTo>
                    <a:pt x="10" y="19"/>
                  </a:moveTo>
                  <a:cubicBezTo>
                    <a:pt x="40" y="19"/>
                    <a:pt x="61" y="24"/>
                    <a:pt x="79" y="36"/>
                  </a:cubicBezTo>
                  <a:cubicBezTo>
                    <a:pt x="109" y="56"/>
                    <a:pt x="144" y="97"/>
                    <a:pt x="144" y="173"/>
                  </a:cubicBezTo>
                  <a:cubicBezTo>
                    <a:pt x="144" y="192"/>
                    <a:pt x="144" y="218"/>
                    <a:pt x="132" y="269"/>
                  </a:cubicBezTo>
                  <a:cubicBezTo>
                    <a:pt x="130" y="274"/>
                    <a:pt x="133" y="279"/>
                    <a:pt x="138" y="281"/>
                  </a:cubicBezTo>
                  <a:cubicBezTo>
                    <a:pt x="139" y="281"/>
                    <a:pt x="140" y="281"/>
                    <a:pt x="141" y="281"/>
                  </a:cubicBezTo>
                  <a:cubicBezTo>
                    <a:pt x="145" y="281"/>
                    <a:pt x="149" y="278"/>
                    <a:pt x="150" y="274"/>
                  </a:cubicBezTo>
                  <a:cubicBezTo>
                    <a:pt x="163" y="220"/>
                    <a:pt x="163" y="193"/>
                    <a:pt x="163" y="173"/>
                  </a:cubicBezTo>
                  <a:cubicBezTo>
                    <a:pt x="163" y="84"/>
                    <a:pt x="117" y="39"/>
                    <a:pt x="90" y="21"/>
                  </a:cubicBezTo>
                  <a:cubicBezTo>
                    <a:pt x="68" y="6"/>
                    <a:pt x="44" y="0"/>
                    <a:pt x="10" y="0"/>
                  </a:cubicBezTo>
                  <a:cubicBezTo>
                    <a:pt x="4" y="0"/>
                    <a:pt x="0" y="4"/>
                    <a:pt x="0" y="10"/>
                  </a:cubicBezTo>
                  <a:cubicBezTo>
                    <a:pt x="0" y="15"/>
                    <a:pt x="4" y="19"/>
                    <a:pt x="10" y="19"/>
                  </a:cubicBezTo>
                  <a:close/>
                </a:path>
              </a:pathLst>
            </a:custGeom>
            <a:solidFill>
              <a:schemeClr val="lt1"/>
            </a:solidFill>
            <a:ln>
              <a:noFill/>
            </a:ln>
          </p:spPr>
          <p:txBody>
            <a:bodyPr anchorCtr="0" anchor="t" bIns="22850" lIns="45700" spcFirstLastPara="1" rIns="45700" wrap="square" tIns="2285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91" name="Google Shape;191;p3"/>
          <p:cNvGrpSpPr/>
          <p:nvPr/>
        </p:nvGrpSpPr>
        <p:grpSpPr>
          <a:xfrm>
            <a:off x="5279578" y="2360473"/>
            <a:ext cx="281820" cy="331262"/>
            <a:chOff x="593725" y="1709738"/>
            <a:chExt cx="361950" cy="425450"/>
          </a:xfrm>
        </p:grpSpPr>
        <p:sp>
          <p:nvSpPr>
            <p:cNvPr id="192" name="Google Shape;192;p3"/>
            <p:cNvSpPr/>
            <p:nvPr/>
          </p:nvSpPr>
          <p:spPr>
            <a:xfrm>
              <a:off x="700088" y="1709738"/>
              <a:ext cx="136525" cy="19050"/>
            </a:xfrm>
            <a:custGeom>
              <a:rect b="b" l="l" r="r" t="t"/>
              <a:pathLst>
                <a:path extrusionOk="0" h="18" w="137">
                  <a:moveTo>
                    <a:pt x="9" y="18"/>
                  </a:moveTo>
                  <a:cubicBezTo>
                    <a:pt x="127" y="18"/>
                    <a:pt x="127" y="18"/>
                    <a:pt x="127" y="18"/>
                  </a:cubicBezTo>
                  <a:cubicBezTo>
                    <a:pt x="132" y="18"/>
                    <a:pt x="137" y="14"/>
                    <a:pt x="137" y="9"/>
                  </a:cubicBezTo>
                  <a:cubicBezTo>
                    <a:pt x="137" y="4"/>
                    <a:pt x="132" y="0"/>
                    <a:pt x="127" y="0"/>
                  </a:cubicBezTo>
                  <a:cubicBezTo>
                    <a:pt x="9" y="0"/>
                    <a:pt x="9" y="0"/>
                    <a:pt x="9" y="0"/>
                  </a:cubicBezTo>
                  <a:cubicBezTo>
                    <a:pt x="4" y="0"/>
                    <a:pt x="0" y="4"/>
                    <a:pt x="0" y="9"/>
                  </a:cubicBezTo>
                  <a:cubicBezTo>
                    <a:pt x="0" y="14"/>
                    <a:pt x="4" y="18"/>
                    <a:pt x="9" y="18"/>
                  </a:cubicBezTo>
                  <a:close/>
                </a:path>
              </a:pathLst>
            </a:custGeom>
            <a:solidFill>
              <a:schemeClr val="lt1"/>
            </a:solidFill>
            <a:ln>
              <a:noFill/>
            </a:ln>
          </p:spPr>
          <p:txBody>
            <a:bodyPr anchorCtr="0" anchor="t" bIns="22850" lIns="45700" spcFirstLastPara="1" rIns="45700" wrap="square" tIns="2285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3" name="Google Shape;193;p3"/>
            <p:cNvSpPr/>
            <p:nvPr/>
          </p:nvSpPr>
          <p:spPr>
            <a:xfrm>
              <a:off x="593725" y="1736725"/>
              <a:ext cx="361950" cy="398463"/>
            </a:xfrm>
            <a:custGeom>
              <a:rect b="b" l="l" r="r" t="t"/>
              <a:pathLst>
                <a:path extrusionOk="0" h="398" w="362">
                  <a:moveTo>
                    <a:pt x="347" y="337"/>
                  </a:moveTo>
                  <a:cubicBezTo>
                    <a:pt x="266" y="207"/>
                    <a:pt x="266" y="207"/>
                    <a:pt x="266" y="207"/>
                  </a:cubicBezTo>
                  <a:cubicBezTo>
                    <a:pt x="266" y="207"/>
                    <a:pt x="266" y="207"/>
                    <a:pt x="266" y="207"/>
                  </a:cubicBezTo>
                  <a:cubicBezTo>
                    <a:pt x="265" y="205"/>
                    <a:pt x="265" y="205"/>
                    <a:pt x="265" y="205"/>
                  </a:cubicBezTo>
                  <a:cubicBezTo>
                    <a:pt x="259" y="197"/>
                    <a:pt x="229" y="146"/>
                    <a:pt x="229" y="104"/>
                  </a:cubicBezTo>
                  <a:cubicBezTo>
                    <a:pt x="229" y="9"/>
                    <a:pt x="229" y="9"/>
                    <a:pt x="229" y="9"/>
                  </a:cubicBezTo>
                  <a:cubicBezTo>
                    <a:pt x="229" y="4"/>
                    <a:pt x="225" y="0"/>
                    <a:pt x="220" y="0"/>
                  </a:cubicBezTo>
                  <a:cubicBezTo>
                    <a:pt x="128" y="0"/>
                    <a:pt x="128" y="0"/>
                    <a:pt x="128" y="0"/>
                  </a:cubicBezTo>
                  <a:cubicBezTo>
                    <a:pt x="123" y="0"/>
                    <a:pt x="119" y="4"/>
                    <a:pt x="119" y="9"/>
                  </a:cubicBezTo>
                  <a:cubicBezTo>
                    <a:pt x="119" y="104"/>
                    <a:pt x="119" y="104"/>
                    <a:pt x="119" y="104"/>
                  </a:cubicBezTo>
                  <a:cubicBezTo>
                    <a:pt x="119" y="149"/>
                    <a:pt x="87" y="206"/>
                    <a:pt x="87" y="208"/>
                  </a:cubicBezTo>
                  <a:cubicBezTo>
                    <a:pt x="87" y="208"/>
                    <a:pt x="87" y="208"/>
                    <a:pt x="87" y="208"/>
                  </a:cubicBezTo>
                  <a:cubicBezTo>
                    <a:pt x="14" y="337"/>
                    <a:pt x="14" y="337"/>
                    <a:pt x="14" y="337"/>
                  </a:cubicBezTo>
                  <a:cubicBezTo>
                    <a:pt x="0" y="358"/>
                    <a:pt x="1" y="372"/>
                    <a:pt x="6" y="380"/>
                  </a:cubicBezTo>
                  <a:cubicBezTo>
                    <a:pt x="10" y="388"/>
                    <a:pt x="21" y="398"/>
                    <a:pt x="50" y="398"/>
                  </a:cubicBezTo>
                  <a:cubicBezTo>
                    <a:pt x="312" y="398"/>
                    <a:pt x="312" y="398"/>
                    <a:pt x="312" y="398"/>
                  </a:cubicBezTo>
                  <a:cubicBezTo>
                    <a:pt x="340" y="398"/>
                    <a:pt x="351" y="388"/>
                    <a:pt x="356" y="380"/>
                  </a:cubicBezTo>
                  <a:cubicBezTo>
                    <a:pt x="360" y="372"/>
                    <a:pt x="362" y="358"/>
                    <a:pt x="347" y="337"/>
                  </a:cubicBezTo>
                  <a:close/>
                  <a:moveTo>
                    <a:pt x="138" y="104"/>
                  </a:moveTo>
                  <a:cubicBezTo>
                    <a:pt x="138" y="18"/>
                    <a:pt x="138" y="18"/>
                    <a:pt x="138" y="18"/>
                  </a:cubicBezTo>
                  <a:cubicBezTo>
                    <a:pt x="211" y="18"/>
                    <a:pt x="211" y="18"/>
                    <a:pt x="211" y="18"/>
                  </a:cubicBezTo>
                  <a:cubicBezTo>
                    <a:pt x="211" y="104"/>
                    <a:pt x="211" y="104"/>
                    <a:pt x="211" y="104"/>
                  </a:cubicBezTo>
                  <a:cubicBezTo>
                    <a:pt x="211" y="139"/>
                    <a:pt x="228" y="178"/>
                    <a:pt x="240" y="200"/>
                  </a:cubicBezTo>
                  <a:cubicBezTo>
                    <a:pt x="238" y="200"/>
                    <a:pt x="235" y="200"/>
                    <a:pt x="233" y="200"/>
                  </a:cubicBezTo>
                  <a:cubicBezTo>
                    <a:pt x="208" y="200"/>
                    <a:pt x="195" y="208"/>
                    <a:pt x="183" y="214"/>
                  </a:cubicBezTo>
                  <a:cubicBezTo>
                    <a:pt x="172" y="221"/>
                    <a:pt x="162" y="226"/>
                    <a:pt x="142" y="226"/>
                  </a:cubicBezTo>
                  <a:cubicBezTo>
                    <a:pt x="123" y="226"/>
                    <a:pt x="114" y="222"/>
                    <a:pt x="104" y="216"/>
                  </a:cubicBezTo>
                  <a:cubicBezTo>
                    <a:pt x="109" y="206"/>
                    <a:pt x="138" y="151"/>
                    <a:pt x="138" y="104"/>
                  </a:cubicBezTo>
                  <a:close/>
                  <a:moveTo>
                    <a:pt x="339" y="371"/>
                  </a:moveTo>
                  <a:cubicBezTo>
                    <a:pt x="336" y="377"/>
                    <a:pt x="326" y="380"/>
                    <a:pt x="312" y="380"/>
                  </a:cubicBezTo>
                  <a:cubicBezTo>
                    <a:pt x="50" y="380"/>
                    <a:pt x="50" y="380"/>
                    <a:pt x="50" y="380"/>
                  </a:cubicBezTo>
                  <a:cubicBezTo>
                    <a:pt x="35" y="380"/>
                    <a:pt x="25" y="377"/>
                    <a:pt x="22" y="371"/>
                  </a:cubicBezTo>
                  <a:cubicBezTo>
                    <a:pt x="20" y="366"/>
                    <a:pt x="23" y="358"/>
                    <a:pt x="30" y="348"/>
                  </a:cubicBezTo>
                  <a:cubicBezTo>
                    <a:pt x="30" y="347"/>
                    <a:pt x="30" y="347"/>
                    <a:pt x="30" y="347"/>
                  </a:cubicBezTo>
                  <a:cubicBezTo>
                    <a:pt x="94" y="232"/>
                    <a:pt x="94" y="232"/>
                    <a:pt x="94" y="232"/>
                  </a:cubicBezTo>
                  <a:cubicBezTo>
                    <a:pt x="106" y="238"/>
                    <a:pt x="119" y="245"/>
                    <a:pt x="142" y="245"/>
                  </a:cubicBezTo>
                  <a:cubicBezTo>
                    <a:pt x="167" y="245"/>
                    <a:pt x="181" y="237"/>
                    <a:pt x="192" y="231"/>
                  </a:cubicBezTo>
                  <a:cubicBezTo>
                    <a:pt x="203" y="224"/>
                    <a:pt x="213" y="219"/>
                    <a:pt x="233" y="219"/>
                  </a:cubicBezTo>
                  <a:cubicBezTo>
                    <a:pt x="240" y="219"/>
                    <a:pt x="247" y="220"/>
                    <a:pt x="253" y="221"/>
                  </a:cubicBezTo>
                  <a:cubicBezTo>
                    <a:pt x="331" y="347"/>
                    <a:pt x="331" y="347"/>
                    <a:pt x="331" y="347"/>
                  </a:cubicBezTo>
                  <a:cubicBezTo>
                    <a:pt x="331" y="347"/>
                    <a:pt x="332" y="348"/>
                    <a:pt x="332" y="348"/>
                  </a:cubicBezTo>
                  <a:cubicBezTo>
                    <a:pt x="339" y="358"/>
                    <a:pt x="342" y="366"/>
                    <a:pt x="339" y="371"/>
                  </a:cubicBezTo>
                  <a:close/>
                </a:path>
              </a:pathLst>
            </a:custGeom>
            <a:solidFill>
              <a:schemeClr val="lt1"/>
            </a:solidFill>
            <a:ln>
              <a:noFill/>
            </a:ln>
          </p:spPr>
          <p:txBody>
            <a:bodyPr anchorCtr="0" anchor="t" bIns="22850" lIns="45700" spcFirstLastPara="1" rIns="45700" wrap="square" tIns="2285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46"/>
                                        </p:tgtEl>
                                        <p:attrNameLst>
                                          <p:attrName>style.visibility</p:attrName>
                                        </p:attrNameLst>
                                      </p:cBhvr>
                                      <p:to>
                                        <p:strVal val="visible"/>
                                      </p:to>
                                    </p:set>
                                    <p:animEffect filter="fade" transition="in">
                                      <p:cBhvr>
                                        <p:cTn dur="600"/>
                                        <p:tgtEl>
                                          <p:spTgt spid="146"/>
                                        </p:tgtEl>
                                      </p:cBhvr>
                                    </p:animEffect>
                                  </p:childTnLst>
                                </p:cTn>
                              </p:par>
                            </p:childTnLst>
                          </p:cTn>
                        </p:par>
                        <p:par>
                          <p:cTn fill="hold">
                            <p:stCondLst>
                              <p:cond delay="600"/>
                            </p:stCondLst>
                            <p:childTnLst>
                              <p:par>
                                <p:cTn fill="hold" nodeType="afterEffect" presetClass="entr" presetID="10" presetSubtype="0">
                                  <p:stCondLst>
                                    <p:cond delay="0"/>
                                  </p:stCondLst>
                                  <p:childTnLst>
                                    <p:set>
                                      <p:cBhvr>
                                        <p:cTn dur="1" fill="hold">
                                          <p:stCondLst>
                                            <p:cond delay="0"/>
                                          </p:stCondLst>
                                        </p:cTn>
                                        <p:tgtEl>
                                          <p:spTgt spid="153"/>
                                        </p:tgtEl>
                                        <p:attrNameLst>
                                          <p:attrName>style.visibility</p:attrName>
                                        </p:attrNameLst>
                                      </p:cBhvr>
                                      <p:to>
                                        <p:strVal val="visible"/>
                                      </p:to>
                                    </p:set>
                                    <p:animEffect filter="fade" transition="in">
                                      <p:cBhvr>
                                        <p:cTn dur="500"/>
                                        <p:tgtEl>
                                          <p:spTgt spid="153"/>
                                        </p:tgtEl>
                                      </p:cBhvr>
                                    </p:animEffect>
                                  </p:childTnLst>
                                </p:cTn>
                              </p:par>
                            </p:childTnLst>
                          </p:cTn>
                        </p:par>
                        <p:par>
                          <p:cTn fill="hold">
                            <p:stCondLst>
                              <p:cond delay="1100"/>
                            </p:stCondLst>
                            <p:childTnLst>
                              <p:par>
                                <p:cTn fill="hold" nodeType="afterEffect" presetClass="entr" presetID="10" presetSubtype="0">
                                  <p:stCondLst>
                                    <p:cond delay="0"/>
                                  </p:stCondLst>
                                  <p:childTnLst>
                                    <p:set>
                                      <p:cBhvr>
                                        <p:cTn dur="1" fill="hold">
                                          <p:stCondLst>
                                            <p:cond delay="0"/>
                                          </p:stCondLst>
                                        </p:cTn>
                                        <p:tgtEl>
                                          <p:spTgt spid="145"/>
                                        </p:tgtEl>
                                        <p:attrNameLst>
                                          <p:attrName>style.visibility</p:attrName>
                                        </p:attrNameLst>
                                      </p:cBhvr>
                                      <p:to>
                                        <p:strVal val="visible"/>
                                      </p:to>
                                    </p:set>
                                    <p:animEffect filter="fade" transition="in">
                                      <p:cBhvr>
                                        <p:cTn dur="600"/>
                                        <p:tgtEl>
                                          <p:spTgt spid="145"/>
                                        </p:tgtEl>
                                      </p:cBhvr>
                                    </p:animEffect>
                                  </p:childTnLst>
                                </p:cTn>
                              </p:par>
                            </p:childTnLst>
                          </p:cTn>
                        </p:par>
                        <p:par>
                          <p:cTn fill="hold">
                            <p:stCondLst>
                              <p:cond delay="1700"/>
                            </p:stCondLst>
                            <p:childTnLst>
                              <p:par>
                                <p:cTn fill="hold" nodeType="afterEffect" presetClass="entr" presetID="10" presetSubtype="0">
                                  <p:stCondLst>
                                    <p:cond delay="0"/>
                                  </p:stCondLst>
                                  <p:childTnLst>
                                    <p:set>
                                      <p:cBhvr>
                                        <p:cTn dur="1" fill="hold">
                                          <p:stCondLst>
                                            <p:cond delay="0"/>
                                          </p:stCondLst>
                                        </p:cTn>
                                        <p:tgtEl>
                                          <p:spTgt spid="147"/>
                                        </p:tgtEl>
                                        <p:attrNameLst>
                                          <p:attrName>style.visibility</p:attrName>
                                        </p:attrNameLst>
                                      </p:cBhvr>
                                      <p:to>
                                        <p:strVal val="visible"/>
                                      </p:to>
                                    </p:set>
                                    <p:animEffect filter="fade" transition="in">
                                      <p:cBhvr>
                                        <p:cTn dur="600"/>
                                        <p:tgtEl>
                                          <p:spTgt spid="147"/>
                                        </p:tgtEl>
                                      </p:cBhvr>
                                    </p:animEffect>
                                  </p:childTnLst>
                                </p:cTn>
                              </p:par>
                            </p:childTnLst>
                          </p:cTn>
                        </p:par>
                        <p:par>
                          <p:cTn fill="hold">
                            <p:stCondLst>
                              <p:cond delay="2300"/>
                            </p:stCondLst>
                            <p:childTnLst>
                              <p:par>
                                <p:cTn fill="hold" nodeType="afterEffect" presetClass="entr" presetID="10" presetSubtype="0">
                                  <p:stCondLst>
                                    <p:cond delay="0"/>
                                  </p:stCondLst>
                                  <p:childTnLst>
                                    <p:set>
                                      <p:cBhvr>
                                        <p:cTn dur="1" fill="hold">
                                          <p:stCondLst>
                                            <p:cond delay="0"/>
                                          </p:stCondLst>
                                        </p:cTn>
                                        <p:tgtEl>
                                          <p:spTgt spid="154"/>
                                        </p:tgtEl>
                                        <p:attrNameLst>
                                          <p:attrName>style.visibility</p:attrName>
                                        </p:attrNameLst>
                                      </p:cBhvr>
                                      <p:to>
                                        <p:strVal val="visible"/>
                                      </p:to>
                                    </p:set>
                                    <p:animEffect filter="fade" transition="in">
                                      <p:cBhvr>
                                        <p:cTn dur="500"/>
                                        <p:tgtEl>
                                          <p:spTgt spid="154"/>
                                        </p:tgtEl>
                                      </p:cBhvr>
                                    </p:animEffect>
                                  </p:childTnLst>
                                </p:cTn>
                              </p:par>
                            </p:childTnLst>
                          </p:cTn>
                        </p:par>
                        <p:par>
                          <p:cTn fill="hold">
                            <p:stCondLst>
                              <p:cond delay="2800"/>
                            </p:stCondLst>
                            <p:childTnLst>
                              <p:par>
                                <p:cTn fill="hold" nodeType="afterEffect" presetClass="entr" presetID="10" presetSubtype="0">
                                  <p:stCondLst>
                                    <p:cond delay="0"/>
                                  </p:stCondLst>
                                  <p:childTnLst>
                                    <p:set>
                                      <p:cBhvr>
                                        <p:cTn dur="1" fill="hold">
                                          <p:stCondLst>
                                            <p:cond delay="0"/>
                                          </p:stCondLst>
                                        </p:cTn>
                                        <p:tgtEl>
                                          <p:spTgt spid="165"/>
                                        </p:tgtEl>
                                        <p:attrNameLst>
                                          <p:attrName>style.visibility</p:attrName>
                                        </p:attrNameLst>
                                      </p:cBhvr>
                                      <p:to>
                                        <p:strVal val="visible"/>
                                      </p:to>
                                    </p:set>
                                    <p:animEffect filter="fade" transition="in">
                                      <p:cBhvr>
                                        <p:cTn dur="500"/>
                                        <p:tgtEl>
                                          <p:spTgt spid="165"/>
                                        </p:tgtEl>
                                      </p:cBhvr>
                                    </p:animEffect>
                                  </p:childTnLst>
                                </p:cTn>
                              </p:par>
                            </p:childTnLst>
                          </p:cTn>
                        </p:par>
                        <p:par>
                          <p:cTn fill="hold">
                            <p:stCondLst>
                              <p:cond delay="3300"/>
                            </p:stCondLst>
                            <p:childTnLst>
                              <p:par>
                                <p:cTn fill="hold" nodeType="afterEffect" presetClass="entr" presetID="10" presetSubtype="0">
                                  <p:stCondLst>
                                    <p:cond delay="0"/>
                                  </p:stCondLst>
                                  <p:childTnLst>
                                    <p:set>
                                      <p:cBhvr>
                                        <p:cTn dur="1" fill="hold">
                                          <p:stCondLst>
                                            <p:cond delay="0"/>
                                          </p:stCondLst>
                                        </p:cTn>
                                        <p:tgtEl>
                                          <p:spTgt spid="152"/>
                                        </p:tgtEl>
                                        <p:attrNameLst>
                                          <p:attrName>style.visibility</p:attrName>
                                        </p:attrNameLst>
                                      </p:cBhvr>
                                      <p:to>
                                        <p:strVal val="visible"/>
                                      </p:to>
                                    </p:set>
                                    <p:animEffect filter="fade" transition="in">
                                      <p:cBhvr>
                                        <p:cTn dur="600"/>
                                        <p:tgtEl>
                                          <p:spTgt spid="152"/>
                                        </p:tgtEl>
                                      </p:cBhvr>
                                    </p:animEffect>
                                  </p:childTnLst>
                                </p:cTn>
                              </p:par>
                            </p:childTnLst>
                          </p:cTn>
                        </p:par>
                        <p:par>
                          <p:cTn fill="hold">
                            <p:stCondLst>
                              <p:cond delay="3900"/>
                            </p:stCondLst>
                            <p:childTnLst>
                              <p:par>
                                <p:cTn fill="hold" nodeType="afterEffect" presetClass="entr" presetID="10" presetSubtype="0">
                                  <p:stCondLst>
                                    <p:cond delay="0"/>
                                  </p:stCondLst>
                                  <p:childTnLst>
                                    <p:set>
                                      <p:cBhvr>
                                        <p:cTn dur="1" fill="hold">
                                          <p:stCondLst>
                                            <p:cond delay="0"/>
                                          </p:stCondLst>
                                        </p:cTn>
                                        <p:tgtEl>
                                          <p:spTgt spid="157"/>
                                        </p:tgtEl>
                                        <p:attrNameLst>
                                          <p:attrName>style.visibility</p:attrName>
                                        </p:attrNameLst>
                                      </p:cBhvr>
                                      <p:to>
                                        <p:strVal val="visible"/>
                                      </p:to>
                                    </p:set>
                                    <p:animEffect filter="fade" transition="in">
                                      <p:cBhvr>
                                        <p:cTn dur="500"/>
                                        <p:tgtEl>
                                          <p:spTgt spid="157"/>
                                        </p:tgtEl>
                                      </p:cBhvr>
                                    </p:animEffect>
                                  </p:childTnLst>
                                </p:cTn>
                              </p:par>
                            </p:childTnLst>
                          </p:cTn>
                        </p:par>
                        <p:par>
                          <p:cTn fill="hold">
                            <p:stCondLst>
                              <p:cond delay="4400"/>
                            </p:stCondLst>
                            <p:childTnLst>
                              <p:par>
                                <p:cTn fill="hold" nodeType="afterEffect" presetClass="entr" presetID="10" presetSubtype="0">
                                  <p:stCondLst>
                                    <p:cond delay="0"/>
                                  </p:stCondLst>
                                  <p:childTnLst>
                                    <p:set>
                                      <p:cBhvr>
                                        <p:cTn dur="1" fill="hold">
                                          <p:stCondLst>
                                            <p:cond delay="0"/>
                                          </p:stCondLst>
                                        </p:cTn>
                                        <p:tgtEl>
                                          <p:spTgt spid="168"/>
                                        </p:tgtEl>
                                        <p:attrNameLst>
                                          <p:attrName>style.visibility</p:attrName>
                                        </p:attrNameLst>
                                      </p:cBhvr>
                                      <p:to>
                                        <p:strVal val="visible"/>
                                      </p:to>
                                    </p:set>
                                    <p:animEffect filter="fade" transition="in">
                                      <p:cBhvr>
                                        <p:cTn dur="500"/>
                                        <p:tgtEl>
                                          <p:spTgt spid="168"/>
                                        </p:tgtEl>
                                      </p:cBhvr>
                                    </p:animEffect>
                                  </p:childTnLst>
                                </p:cTn>
                              </p:par>
                            </p:childTnLst>
                          </p:cTn>
                        </p:par>
                        <p:par>
                          <p:cTn fill="hold">
                            <p:stCondLst>
                              <p:cond delay="4900"/>
                            </p:stCondLst>
                            <p:childTnLst>
                              <p:par>
                                <p:cTn fill="hold" nodeType="afterEffect" presetClass="entr" presetID="10" presetSubtype="0">
                                  <p:stCondLst>
                                    <p:cond delay="0"/>
                                  </p:stCondLst>
                                  <p:childTnLst>
                                    <p:set>
                                      <p:cBhvr>
                                        <p:cTn dur="1" fill="hold">
                                          <p:stCondLst>
                                            <p:cond delay="0"/>
                                          </p:stCondLst>
                                        </p:cTn>
                                        <p:tgtEl>
                                          <p:spTgt spid="151"/>
                                        </p:tgtEl>
                                        <p:attrNameLst>
                                          <p:attrName>style.visibility</p:attrName>
                                        </p:attrNameLst>
                                      </p:cBhvr>
                                      <p:to>
                                        <p:strVal val="visible"/>
                                      </p:to>
                                    </p:set>
                                    <p:animEffect filter="fade" transition="in">
                                      <p:cBhvr>
                                        <p:cTn dur="600"/>
                                        <p:tgtEl>
                                          <p:spTgt spid="151"/>
                                        </p:tgtEl>
                                      </p:cBhvr>
                                    </p:animEffect>
                                  </p:childTnLst>
                                </p:cTn>
                              </p:par>
                            </p:childTnLst>
                          </p:cTn>
                        </p:par>
                        <p:par>
                          <p:cTn fill="hold">
                            <p:stCondLst>
                              <p:cond delay="5500"/>
                            </p:stCondLst>
                            <p:childTnLst>
                              <p:par>
                                <p:cTn fill="hold" nodeType="afterEffect" presetClass="entr" presetID="10" presetSubtype="0">
                                  <p:stCondLst>
                                    <p:cond delay="0"/>
                                  </p:stCondLst>
                                  <p:childTnLst>
                                    <p:set>
                                      <p:cBhvr>
                                        <p:cTn dur="1" fill="hold">
                                          <p:stCondLst>
                                            <p:cond delay="0"/>
                                          </p:stCondLst>
                                        </p:cTn>
                                        <p:tgtEl>
                                          <p:spTgt spid="161"/>
                                        </p:tgtEl>
                                        <p:attrNameLst>
                                          <p:attrName>style.visibility</p:attrName>
                                        </p:attrNameLst>
                                      </p:cBhvr>
                                      <p:to>
                                        <p:strVal val="visible"/>
                                      </p:to>
                                    </p:set>
                                    <p:animEffect filter="fade" transition="in">
                                      <p:cBhvr>
                                        <p:cTn dur="500"/>
                                        <p:tgtEl>
                                          <p:spTgt spid="161"/>
                                        </p:tgtEl>
                                      </p:cBhvr>
                                    </p:animEffect>
                                  </p:childTnLst>
                                </p:cTn>
                              </p:par>
                            </p:childTnLst>
                          </p:cTn>
                        </p:par>
                        <p:par>
                          <p:cTn fill="hold">
                            <p:stCondLst>
                              <p:cond delay="6000"/>
                            </p:stCondLst>
                            <p:childTnLst>
                              <p:par>
                                <p:cTn fill="hold" nodeType="afterEffect" presetClass="entr" presetID="10" presetSubtype="0">
                                  <p:stCondLst>
                                    <p:cond delay="0"/>
                                  </p:stCondLst>
                                  <p:childTnLst>
                                    <p:set>
                                      <p:cBhvr>
                                        <p:cTn dur="1" fill="hold">
                                          <p:stCondLst>
                                            <p:cond delay="0"/>
                                          </p:stCondLst>
                                        </p:cTn>
                                        <p:tgtEl>
                                          <p:spTgt spid="171"/>
                                        </p:tgtEl>
                                        <p:attrNameLst>
                                          <p:attrName>style.visibility</p:attrName>
                                        </p:attrNameLst>
                                      </p:cBhvr>
                                      <p:to>
                                        <p:strVal val="visible"/>
                                      </p:to>
                                    </p:set>
                                    <p:animEffect filter="fade" transition="in">
                                      <p:cBhvr>
                                        <p:cTn dur="500"/>
                                        <p:tgtEl>
                                          <p:spTgt spid="171"/>
                                        </p:tgtEl>
                                      </p:cBhvr>
                                    </p:animEffect>
                                  </p:childTnLst>
                                </p:cTn>
                              </p:par>
                            </p:childTnLst>
                          </p:cTn>
                        </p:par>
                        <p:par>
                          <p:cTn fill="hold">
                            <p:stCondLst>
                              <p:cond delay="6500"/>
                            </p:stCondLst>
                            <p:childTnLst>
                              <p:par>
                                <p:cTn fill="hold" nodeType="afterEffect" presetClass="entr" presetID="10" presetSubtype="0">
                                  <p:stCondLst>
                                    <p:cond delay="0"/>
                                  </p:stCondLst>
                                  <p:childTnLst>
                                    <p:set>
                                      <p:cBhvr>
                                        <p:cTn dur="1" fill="hold">
                                          <p:stCondLst>
                                            <p:cond delay="0"/>
                                          </p:stCondLst>
                                        </p:cTn>
                                        <p:tgtEl>
                                          <p:spTgt spid="148"/>
                                        </p:tgtEl>
                                        <p:attrNameLst>
                                          <p:attrName>style.visibility</p:attrName>
                                        </p:attrNameLst>
                                      </p:cBhvr>
                                      <p:to>
                                        <p:strVal val="visible"/>
                                      </p:to>
                                    </p:set>
                                    <p:animEffect filter="fade" transition="in">
                                      <p:cBhvr>
                                        <p:cTn dur="600"/>
                                        <p:tgtEl>
                                          <p:spTgt spid="148"/>
                                        </p:tgtEl>
                                      </p:cBhvr>
                                    </p:animEffect>
                                  </p:childTnLst>
                                </p:cTn>
                              </p:par>
                            </p:childTnLst>
                          </p:cTn>
                        </p:par>
                        <p:par>
                          <p:cTn fill="hold">
                            <p:stCondLst>
                              <p:cond delay="7100"/>
                            </p:stCondLst>
                            <p:childTnLst>
                              <p:par>
                                <p:cTn fill="hold" nodeType="afterEffect" presetClass="entr" presetID="10" presetSubtype="0">
                                  <p:stCondLst>
                                    <p:cond delay="0"/>
                                  </p:stCondLst>
                                  <p:childTnLst>
                                    <p:set>
                                      <p:cBhvr>
                                        <p:cTn dur="1" fill="hold">
                                          <p:stCondLst>
                                            <p:cond delay="0"/>
                                          </p:stCondLst>
                                        </p:cTn>
                                        <p:tgtEl>
                                          <p:spTgt spid="187"/>
                                        </p:tgtEl>
                                        <p:attrNameLst>
                                          <p:attrName>style.visibility</p:attrName>
                                        </p:attrNameLst>
                                      </p:cBhvr>
                                      <p:to>
                                        <p:strVal val="visible"/>
                                      </p:to>
                                    </p:set>
                                    <p:animEffect filter="fade" transition="in">
                                      <p:cBhvr>
                                        <p:cTn dur="500"/>
                                        <p:tgtEl>
                                          <p:spTgt spid="187"/>
                                        </p:tgtEl>
                                      </p:cBhvr>
                                    </p:animEffect>
                                  </p:childTnLst>
                                </p:cTn>
                              </p:par>
                            </p:childTnLst>
                          </p:cTn>
                        </p:par>
                        <p:par>
                          <p:cTn fill="hold">
                            <p:stCondLst>
                              <p:cond delay="7600"/>
                            </p:stCondLst>
                            <p:childTnLst>
                              <p:par>
                                <p:cTn fill="hold" nodeType="afterEffect" presetClass="entr" presetID="10" presetSubtype="0">
                                  <p:stCondLst>
                                    <p:cond delay="0"/>
                                  </p:stCondLst>
                                  <p:childTnLst>
                                    <p:set>
                                      <p:cBhvr>
                                        <p:cTn dur="1" fill="hold">
                                          <p:stCondLst>
                                            <p:cond delay="0"/>
                                          </p:stCondLst>
                                        </p:cTn>
                                        <p:tgtEl>
                                          <p:spTgt spid="174"/>
                                        </p:tgtEl>
                                        <p:attrNameLst>
                                          <p:attrName>style.visibility</p:attrName>
                                        </p:attrNameLst>
                                      </p:cBhvr>
                                      <p:to>
                                        <p:strVal val="visible"/>
                                      </p:to>
                                    </p:set>
                                    <p:animEffect filter="fade" transition="in">
                                      <p:cBhvr>
                                        <p:cTn dur="500"/>
                                        <p:tgtEl>
                                          <p:spTgt spid="174"/>
                                        </p:tgtEl>
                                      </p:cBhvr>
                                    </p:animEffect>
                                  </p:childTnLst>
                                </p:cTn>
                              </p:par>
                            </p:childTnLst>
                          </p:cTn>
                        </p:par>
                        <p:par>
                          <p:cTn fill="hold">
                            <p:stCondLst>
                              <p:cond delay="8100"/>
                            </p:stCondLst>
                            <p:childTnLst>
                              <p:par>
                                <p:cTn fill="hold" nodeType="afterEffect" presetClass="entr" presetID="10" presetSubtype="0">
                                  <p:stCondLst>
                                    <p:cond delay="0"/>
                                  </p:stCondLst>
                                  <p:childTnLst>
                                    <p:set>
                                      <p:cBhvr>
                                        <p:cTn dur="1" fill="hold">
                                          <p:stCondLst>
                                            <p:cond delay="0"/>
                                          </p:stCondLst>
                                        </p:cTn>
                                        <p:tgtEl>
                                          <p:spTgt spid="149"/>
                                        </p:tgtEl>
                                        <p:attrNameLst>
                                          <p:attrName>style.visibility</p:attrName>
                                        </p:attrNameLst>
                                      </p:cBhvr>
                                      <p:to>
                                        <p:strVal val="visible"/>
                                      </p:to>
                                    </p:set>
                                    <p:animEffect filter="fade" transition="in">
                                      <p:cBhvr>
                                        <p:cTn dur="600"/>
                                        <p:tgtEl>
                                          <p:spTgt spid="149"/>
                                        </p:tgtEl>
                                      </p:cBhvr>
                                    </p:animEffect>
                                  </p:childTnLst>
                                </p:cTn>
                              </p:par>
                            </p:childTnLst>
                          </p:cTn>
                        </p:par>
                        <p:par>
                          <p:cTn fill="hold">
                            <p:stCondLst>
                              <p:cond delay="8700"/>
                            </p:stCondLst>
                            <p:childTnLst>
                              <p:par>
                                <p:cTn fill="hold" nodeType="afterEffect" presetClass="entr" presetID="10" presetSubtype="0">
                                  <p:stCondLst>
                                    <p:cond delay="0"/>
                                  </p:stCondLst>
                                  <p:childTnLst>
                                    <p:set>
                                      <p:cBhvr>
                                        <p:cTn dur="1" fill="hold">
                                          <p:stCondLst>
                                            <p:cond delay="0"/>
                                          </p:stCondLst>
                                        </p:cTn>
                                        <p:tgtEl>
                                          <p:spTgt spid="183"/>
                                        </p:tgtEl>
                                        <p:attrNameLst>
                                          <p:attrName>style.visibility</p:attrName>
                                        </p:attrNameLst>
                                      </p:cBhvr>
                                      <p:to>
                                        <p:strVal val="visible"/>
                                      </p:to>
                                    </p:set>
                                    <p:animEffect filter="fade" transition="in">
                                      <p:cBhvr>
                                        <p:cTn dur="500"/>
                                        <p:tgtEl>
                                          <p:spTgt spid="183"/>
                                        </p:tgtEl>
                                      </p:cBhvr>
                                    </p:animEffect>
                                  </p:childTnLst>
                                </p:cTn>
                              </p:par>
                            </p:childTnLst>
                          </p:cTn>
                        </p:par>
                        <p:par>
                          <p:cTn fill="hold">
                            <p:stCondLst>
                              <p:cond delay="9200"/>
                            </p:stCondLst>
                            <p:childTnLst>
                              <p:par>
                                <p:cTn fill="hold" nodeType="afterEffect" presetClass="entr" presetID="10" presetSubtype="0">
                                  <p:stCondLst>
                                    <p:cond delay="0"/>
                                  </p:stCondLst>
                                  <p:childTnLst>
                                    <p:set>
                                      <p:cBhvr>
                                        <p:cTn dur="1" fill="hold">
                                          <p:stCondLst>
                                            <p:cond delay="0"/>
                                          </p:stCondLst>
                                        </p:cTn>
                                        <p:tgtEl>
                                          <p:spTgt spid="177"/>
                                        </p:tgtEl>
                                        <p:attrNameLst>
                                          <p:attrName>style.visibility</p:attrName>
                                        </p:attrNameLst>
                                      </p:cBhvr>
                                      <p:to>
                                        <p:strVal val="visible"/>
                                      </p:to>
                                    </p:set>
                                    <p:animEffect filter="fade" transition="in">
                                      <p:cBhvr>
                                        <p:cTn dur="500"/>
                                        <p:tgtEl>
                                          <p:spTgt spid="177"/>
                                        </p:tgtEl>
                                      </p:cBhvr>
                                    </p:animEffect>
                                  </p:childTnLst>
                                </p:cTn>
                              </p:par>
                            </p:childTnLst>
                          </p:cTn>
                        </p:par>
                        <p:par>
                          <p:cTn fill="hold">
                            <p:stCondLst>
                              <p:cond delay="9700"/>
                            </p:stCondLst>
                            <p:childTnLst>
                              <p:par>
                                <p:cTn fill="hold" nodeType="afterEffect" presetClass="entr" presetID="10" presetSubtype="0">
                                  <p:stCondLst>
                                    <p:cond delay="0"/>
                                  </p:stCondLst>
                                  <p:childTnLst>
                                    <p:set>
                                      <p:cBhvr>
                                        <p:cTn dur="1" fill="hold">
                                          <p:stCondLst>
                                            <p:cond delay="0"/>
                                          </p:stCondLst>
                                        </p:cTn>
                                        <p:tgtEl>
                                          <p:spTgt spid="150"/>
                                        </p:tgtEl>
                                        <p:attrNameLst>
                                          <p:attrName>style.visibility</p:attrName>
                                        </p:attrNameLst>
                                      </p:cBhvr>
                                      <p:to>
                                        <p:strVal val="visible"/>
                                      </p:to>
                                    </p:set>
                                    <p:animEffect filter="fade" transition="in">
                                      <p:cBhvr>
                                        <p:cTn dur="600"/>
                                        <p:tgtEl>
                                          <p:spTgt spid="150"/>
                                        </p:tgtEl>
                                      </p:cBhvr>
                                    </p:animEffect>
                                  </p:childTnLst>
                                </p:cTn>
                              </p:par>
                            </p:childTnLst>
                          </p:cTn>
                        </p:par>
                        <p:par>
                          <p:cTn fill="hold">
                            <p:stCondLst>
                              <p:cond delay="10300"/>
                            </p:stCondLst>
                            <p:childTnLst>
                              <p:par>
                                <p:cTn fill="hold" nodeType="afterEffect" presetClass="entr" presetID="10" presetSubtype="0">
                                  <p:stCondLst>
                                    <p:cond delay="0"/>
                                  </p:stCondLst>
                                  <p:childTnLst>
                                    <p:set>
                                      <p:cBhvr>
                                        <p:cTn dur="1" fill="hold">
                                          <p:stCondLst>
                                            <p:cond delay="0"/>
                                          </p:stCondLst>
                                        </p:cTn>
                                        <p:tgtEl>
                                          <p:spTgt spid="191"/>
                                        </p:tgtEl>
                                        <p:attrNameLst>
                                          <p:attrName>style.visibility</p:attrName>
                                        </p:attrNameLst>
                                      </p:cBhvr>
                                      <p:to>
                                        <p:strVal val="visible"/>
                                      </p:to>
                                    </p:set>
                                    <p:animEffect filter="fade" transition="in">
                                      <p:cBhvr>
                                        <p:cTn dur="500"/>
                                        <p:tgtEl>
                                          <p:spTgt spid="191"/>
                                        </p:tgtEl>
                                      </p:cBhvr>
                                    </p:animEffect>
                                  </p:childTnLst>
                                </p:cTn>
                              </p:par>
                            </p:childTnLst>
                          </p:cTn>
                        </p:par>
                        <p:par>
                          <p:cTn fill="hold">
                            <p:stCondLst>
                              <p:cond delay="10800"/>
                            </p:stCondLst>
                            <p:childTnLst>
                              <p:par>
                                <p:cTn fill="hold" nodeType="afterEffect" presetClass="entr" presetID="10" presetSubtype="0">
                                  <p:stCondLst>
                                    <p:cond delay="0"/>
                                  </p:stCondLst>
                                  <p:childTnLst>
                                    <p:set>
                                      <p:cBhvr>
                                        <p:cTn dur="1" fill="hold">
                                          <p:stCondLst>
                                            <p:cond delay="0"/>
                                          </p:stCondLst>
                                        </p:cTn>
                                        <p:tgtEl>
                                          <p:spTgt spid="180"/>
                                        </p:tgtEl>
                                        <p:attrNameLst>
                                          <p:attrName>style.visibility</p:attrName>
                                        </p:attrNameLst>
                                      </p:cBhvr>
                                      <p:to>
                                        <p:strVal val="visible"/>
                                      </p:to>
                                    </p:set>
                                    <p:animEffect filter="fade" transition="in">
                                      <p:cBhvr>
                                        <p:cTn dur="500"/>
                                        <p:tgtEl>
                                          <p:spTgt spid="18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4"/>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800"/>
              <a:buFont typeface="Gill Sans"/>
              <a:buNone/>
            </a:pPr>
            <a:r>
              <a:rPr lang="en-US"/>
              <a:t>DATA</a:t>
            </a:r>
            <a:endParaRPr/>
          </a:p>
        </p:txBody>
      </p:sp>
      <p:sp>
        <p:nvSpPr>
          <p:cNvPr id="200" name="Google Shape;200;p4"/>
          <p:cNvSpPr txBox="1"/>
          <p:nvPr>
            <p:ph idx="1" type="body"/>
          </p:nvPr>
        </p:nvSpPr>
        <p:spPr>
          <a:xfrm>
            <a:off x="581192" y="2180496"/>
            <a:ext cx="11029615" cy="3678303"/>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1656"/>
              <a:buNone/>
            </a:pPr>
            <a:r>
              <a:rPr b="0" i="0" lang="en-US">
                <a:solidFill>
                  <a:schemeClr val="accent1"/>
                </a:solidFill>
                <a:latin typeface="Arial"/>
                <a:ea typeface="Arial"/>
                <a:cs typeface="Arial"/>
                <a:sym typeface="Arial"/>
              </a:rPr>
              <a:t>1. </a:t>
            </a:r>
            <a:r>
              <a:rPr b="1" i="0" lang="en-US">
                <a:solidFill>
                  <a:schemeClr val="accent1"/>
                </a:solidFill>
                <a:latin typeface="Arial"/>
                <a:ea typeface="Arial"/>
                <a:cs typeface="Arial"/>
                <a:sym typeface="Arial"/>
              </a:rPr>
              <a:t>Financial News Sentiment Data</a:t>
            </a:r>
            <a:r>
              <a:rPr b="0" i="0" lang="en-US">
                <a:solidFill>
                  <a:schemeClr val="accent1"/>
                </a:solidFill>
                <a:latin typeface="Arial"/>
                <a:ea typeface="Arial"/>
                <a:cs typeface="Arial"/>
                <a:sym typeface="Arial"/>
              </a:rPr>
              <a:t>:</a:t>
            </a:r>
            <a:endParaRPr/>
          </a:p>
          <a:p>
            <a:pPr indent="-306000" lvl="0" marL="306000" rtl="0" algn="l">
              <a:spcBef>
                <a:spcPts val="960"/>
              </a:spcBef>
              <a:spcAft>
                <a:spcPts val="0"/>
              </a:spcAft>
              <a:buSzPts val="1656"/>
              <a:buChar char="◼"/>
            </a:pPr>
            <a:r>
              <a:rPr b="0" i="0" lang="en-US">
                <a:solidFill>
                  <a:schemeClr val="accent1"/>
                </a:solidFill>
                <a:latin typeface="Arial"/>
                <a:ea typeface="Arial"/>
                <a:cs typeface="Arial"/>
                <a:sym typeface="Arial"/>
              </a:rPr>
              <a:t>The data originates from the AlphaVantage API and pertains to news articles associated with the stock symbol "TSLA" (representing Tesla). </a:t>
            </a:r>
            <a:endParaRPr/>
          </a:p>
          <a:p>
            <a:pPr indent="-306000" lvl="0" marL="306000" rtl="0" algn="l">
              <a:spcBef>
                <a:spcPts val="960"/>
              </a:spcBef>
              <a:spcAft>
                <a:spcPts val="0"/>
              </a:spcAft>
              <a:buSzPts val="1656"/>
              <a:buChar char="◼"/>
            </a:pPr>
            <a:r>
              <a:rPr b="0" i="0" lang="en-US">
                <a:solidFill>
                  <a:schemeClr val="accent1"/>
                </a:solidFill>
                <a:latin typeface="Arial"/>
                <a:ea typeface="Arial"/>
                <a:cs typeface="Arial"/>
                <a:sym typeface="Arial"/>
              </a:rPr>
              <a:t>Sentiment analysis is conducted on the news article summaries using a pre-existing model called "finbert" to categorize the sentiment of each article into one of three categories: "Negative," "Neutral," or "Positive.”</a:t>
            </a:r>
            <a:endParaRPr/>
          </a:p>
          <a:p>
            <a:pPr indent="0" lvl="0" marL="0" rtl="0" algn="l">
              <a:spcBef>
                <a:spcPts val="960"/>
              </a:spcBef>
              <a:spcAft>
                <a:spcPts val="0"/>
              </a:spcAft>
              <a:buSzPts val="1656"/>
              <a:buNone/>
            </a:pPr>
            <a:r>
              <a:rPr lang="en-US">
                <a:solidFill>
                  <a:schemeClr val="accent1"/>
                </a:solidFill>
                <a:latin typeface="Arial"/>
                <a:ea typeface="Arial"/>
                <a:cs typeface="Arial"/>
                <a:sym typeface="Arial"/>
              </a:rPr>
              <a:t>2. </a:t>
            </a:r>
            <a:r>
              <a:rPr b="1" i="0" lang="en-US">
                <a:solidFill>
                  <a:schemeClr val="accent1"/>
                </a:solidFill>
                <a:latin typeface="Arial"/>
                <a:ea typeface="Arial"/>
                <a:cs typeface="Arial"/>
                <a:sym typeface="Arial"/>
              </a:rPr>
              <a:t>Historical Stock Price Data</a:t>
            </a:r>
            <a:r>
              <a:rPr b="0" i="0" lang="en-US">
                <a:solidFill>
                  <a:schemeClr val="accent1"/>
                </a:solidFill>
                <a:latin typeface="Arial"/>
                <a:ea typeface="Arial"/>
                <a:cs typeface="Arial"/>
                <a:sym typeface="Arial"/>
              </a:rPr>
              <a:t>:</a:t>
            </a:r>
            <a:endParaRPr/>
          </a:p>
          <a:p>
            <a:pPr indent="-306000" lvl="0" marL="306000" rtl="0" algn="l">
              <a:spcBef>
                <a:spcPts val="960"/>
              </a:spcBef>
              <a:spcAft>
                <a:spcPts val="0"/>
              </a:spcAft>
              <a:buSzPts val="1656"/>
              <a:buChar char="◼"/>
            </a:pPr>
            <a:r>
              <a:rPr b="0" i="0" lang="en-US">
                <a:solidFill>
                  <a:schemeClr val="accent1"/>
                </a:solidFill>
                <a:latin typeface="Arial"/>
                <a:ea typeface="Arial"/>
                <a:cs typeface="Arial"/>
                <a:sym typeface="Arial"/>
              </a:rPr>
              <a:t>This data is obtained from Yahoo Finance through the utilization of the "yfinance" library, and it pertains to the stock symbol "TSLA".</a:t>
            </a:r>
            <a:endParaRPr/>
          </a:p>
          <a:p>
            <a:pPr indent="-306000" lvl="0" marL="306000" rtl="0" algn="l">
              <a:spcBef>
                <a:spcPts val="960"/>
              </a:spcBef>
              <a:spcAft>
                <a:spcPts val="0"/>
              </a:spcAft>
              <a:buSzPts val="1656"/>
              <a:buChar char="◼"/>
            </a:pPr>
            <a:r>
              <a:rPr b="0" i="0" lang="en-US">
                <a:solidFill>
                  <a:schemeClr val="accent1"/>
                </a:solidFill>
                <a:latin typeface="Arial"/>
                <a:ea typeface="Arial"/>
                <a:cs typeface="Arial"/>
                <a:sym typeface="Arial"/>
              </a:rPr>
              <a:t>Key components of the historical stock price data include</a:t>
            </a:r>
            <a:r>
              <a:rPr lang="en-US">
                <a:solidFill>
                  <a:schemeClr val="accent1"/>
                </a:solidFill>
                <a:latin typeface="Arial"/>
                <a:ea typeface="Arial"/>
                <a:cs typeface="Arial"/>
                <a:sym typeface="Arial"/>
              </a:rPr>
              <a:t> open, high, low close prices,  timestamps.</a:t>
            </a:r>
            <a:endParaRPr>
              <a:solidFill>
                <a:schemeClr val="accent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5"/>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800"/>
              <a:buFont typeface="Gill Sans"/>
              <a:buNone/>
            </a:pPr>
            <a:r>
              <a:rPr lang="en-US"/>
              <a:t>DATA																			(CONTD)</a:t>
            </a:r>
            <a:endParaRPr/>
          </a:p>
        </p:txBody>
      </p:sp>
      <p:sp>
        <p:nvSpPr>
          <p:cNvPr id="206" name="Google Shape;206;p5"/>
          <p:cNvSpPr txBox="1"/>
          <p:nvPr>
            <p:ph idx="1" type="body"/>
          </p:nvPr>
        </p:nvSpPr>
        <p:spPr>
          <a:xfrm>
            <a:off x="581192" y="2180496"/>
            <a:ext cx="11029615" cy="3678303"/>
          </a:xfrm>
          <a:prstGeom prst="rect">
            <a:avLst/>
          </a:prstGeom>
          <a:noFill/>
          <a:ln>
            <a:noFill/>
          </a:ln>
        </p:spPr>
        <p:txBody>
          <a:bodyPr anchorCtr="0" anchor="t" bIns="45700" lIns="91425" spcFirstLastPara="1" rIns="91425" wrap="square" tIns="45700">
            <a:normAutofit/>
          </a:bodyPr>
          <a:lstStyle/>
          <a:p>
            <a:pPr indent="-306000" lvl="0" marL="306000" rtl="0" algn="l">
              <a:spcBef>
                <a:spcPts val="0"/>
              </a:spcBef>
              <a:spcAft>
                <a:spcPts val="0"/>
              </a:spcAft>
              <a:buSzPts val="1656"/>
              <a:buChar char="◼"/>
            </a:pPr>
            <a:r>
              <a:rPr lang="en-US"/>
              <a:t>Since, we are using free API we can able to fetch 100 records for that stock. As per now, we just extracted 1 year data.</a:t>
            </a:r>
            <a:endParaRPr/>
          </a:p>
          <a:p>
            <a:pPr indent="-306000" lvl="0" marL="306000" rtl="0" algn="l">
              <a:spcBef>
                <a:spcPts val="960"/>
              </a:spcBef>
              <a:spcAft>
                <a:spcPts val="0"/>
              </a:spcAft>
              <a:buSzPts val="1656"/>
              <a:buChar char="◼"/>
            </a:pPr>
            <a:r>
              <a:rPr lang="en-US"/>
              <a:t>Here’s the sample data looks like and the Link to access that csv file. </a:t>
            </a:r>
            <a:endParaRPr/>
          </a:p>
          <a:p>
            <a:pPr indent="-306000" lvl="0" marL="306000" rtl="0" algn="l">
              <a:spcBef>
                <a:spcPts val="960"/>
              </a:spcBef>
              <a:spcAft>
                <a:spcPts val="0"/>
              </a:spcAft>
              <a:buSzPts val="1656"/>
              <a:buChar char="◼"/>
            </a:pPr>
            <a:r>
              <a:rPr lang="en-US"/>
              <a:t>https://tinyurl.com/7x3bzzwp</a:t>
            </a:r>
            <a:endParaRPr/>
          </a:p>
          <a:p>
            <a:pPr indent="0" lvl="0" marL="0" rtl="0" algn="l">
              <a:spcBef>
                <a:spcPts val="960"/>
              </a:spcBef>
              <a:spcAft>
                <a:spcPts val="0"/>
              </a:spcAft>
              <a:buSzPts val="1656"/>
              <a:buNone/>
            </a:pPr>
            <a:r>
              <a:t/>
            </a:r>
            <a:endParaRPr/>
          </a:p>
          <a:p>
            <a:pPr indent="0" lvl="0" marL="0" rtl="0" algn="l">
              <a:spcBef>
                <a:spcPts val="960"/>
              </a:spcBef>
              <a:spcAft>
                <a:spcPts val="0"/>
              </a:spcAft>
              <a:buSzPts val="1656"/>
              <a:buNone/>
            </a:pPr>
            <a:r>
              <a:rPr lang="en-US"/>
              <a:t> </a:t>
            </a:r>
            <a:endParaRPr/>
          </a:p>
        </p:txBody>
      </p:sp>
      <p:pic>
        <p:nvPicPr>
          <p:cNvPr descr="A screenshot of a computer&#10;&#10;Description automatically generated" id="207" name="Google Shape;207;p5"/>
          <p:cNvPicPr preferRelativeResize="0"/>
          <p:nvPr/>
        </p:nvPicPr>
        <p:blipFill rotWithShape="1">
          <a:blip r:embed="rId3">
            <a:alphaModFix/>
          </a:blip>
          <a:srcRect b="0" l="0" r="0" t="0"/>
          <a:stretch/>
        </p:blipFill>
        <p:spPr>
          <a:xfrm>
            <a:off x="925689" y="3743344"/>
            <a:ext cx="8590844" cy="257999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g2a4568710df_0_7"/>
          <p:cNvSpPr txBox="1"/>
          <p:nvPr>
            <p:ph type="title"/>
          </p:nvPr>
        </p:nvSpPr>
        <p:spPr>
          <a:xfrm>
            <a:off x="581192" y="702156"/>
            <a:ext cx="11029500" cy="10137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a:t>TESLA STOCK DATA 											</a:t>
            </a:r>
            <a:endParaRPr/>
          </a:p>
        </p:txBody>
      </p:sp>
      <p:sp>
        <p:nvSpPr>
          <p:cNvPr id="214" name="Google Shape;214;g2a4568710df_0_7"/>
          <p:cNvSpPr txBox="1"/>
          <p:nvPr>
            <p:ph idx="1" type="body"/>
          </p:nvPr>
        </p:nvSpPr>
        <p:spPr>
          <a:xfrm>
            <a:off x="581192" y="2180496"/>
            <a:ext cx="11029500" cy="3678300"/>
          </a:xfrm>
          <a:prstGeom prst="rect">
            <a:avLst/>
          </a:prstGeom>
        </p:spPr>
        <p:txBody>
          <a:bodyPr anchorCtr="0" anchor="ctr" bIns="45700" lIns="91425" spcFirstLastPara="1" rIns="91425" wrap="square" tIns="45700">
            <a:normAutofit/>
          </a:bodyPr>
          <a:lstStyle/>
          <a:p>
            <a:pPr indent="0" lvl="0" marL="0" rtl="0" algn="l">
              <a:spcBef>
                <a:spcPts val="360"/>
              </a:spcBef>
              <a:spcAft>
                <a:spcPts val="600"/>
              </a:spcAft>
              <a:buNone/>
            </a:pPr>
            <a:r>
              <a:t/>
            </a:r>
            <a:endParaRPr/>
          </a:p>
        </p:txBody>
      </p:sp>
      <p:pic>
        <p:nvPicPr>
          <p:cNvPr id="215" name="Google Shape;215;g2a4568710df_0_7"/>
          <p:cNvPicPr preferRelativeResize="0"/>
          <p:nvPr/>
        </p:nvPicPr>
        <p:blipFill>
          <a:blip r:embed="rId3">
            <a:alphaModFix/>
          </a:blip>
          <a:stretch>
            <a:fillRect/>
          </a:stretch>
        </p:blipFill>
        <p:spPr>
          <a:xfrm>
            <a:off x="581200" y="2000450"/>
            <a:ext cx="6590175" cy="38583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g2a4568710df_0_1"/>
          <p:cNvSpPr txBox="1"/>
          <p:nvPr>
            <p:ph type="title"/>
          </p:nvPr>
        </p:nvSpPr>
        <p:spPr>
          <a:xfrm>
            <a:off x="581192" y="702156"/>
            <a:ext cx="11029500" cy="10137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a:t>GITHUB</a:t>
            </a:r>
            <a:endParaRPr/>
          </a:p>
        </p:txBody>
      </p:sp>
      <p:sp>
        <p:nvSpPr>
          <p:cNvPr id="222" name="Google Shape;222;g2a4568710df_0_1"/>
          <p:cNvSpPr txBox="1"/>
          <p:nvPr>
            <p:ph idx="1" type="body"/>
          </p:nvPr>
        </p:nvSpPr>
        <p:spPr>
          <a:xfrm>
            <a:off x="581192" y="2180496"/>
            <a:ext cx="11029500" cy="3678300"/>
          </a:xfrm>
          <a:prstGeom prst="rect">
            <a:avLst/>
          </a:prstGeom>
        </p:spPr>
        <p:txBody>
          <a:bodyPr anchorCtr="0" anchor="t" bIns="45700" lIns="91425" spcFirstLastPara="1" rIns="91425" wrap="square" tIns="45700">
            <a:normAutofit/>
          </a:bodyPr>
          <a:lstStyle/>
          <a:p>
            <a:pPr indent="0" lvl="0" marL="0" rtl="0" algn="l">
              <a:lnSpc>
                <a:spcPct val="115000"/>
              </a:lnSpc>
              <a:spcBef>
                <a:spcPts val="0"/>
              </a:spcBef>
              <a:spcAft>
                <a:spcPts val="0"/>
              </a:spcAft>
              <a:buClr>
                <a:schemeClr val="dk1"/>
              </a:buClr>
              <a:buSzPts val="1100"/>
              <a:buFont typeface="Arial"/>
              <a:buNone/>
            </a:pPr>
            <a:r>
              <a:rPr lang="en-US" u="sng">
                <a:solidFill>
                  <a:srgbClr val="0097A7"/>
                </a:solidFill>
                <a:hlinkClick r:id="rId3">
                  <a:extLst>
                    <a:ext uri="{A12FA001-AC4F-418D-AE19-62706E023703}">
                      <ahyp:hlinkClr val="tx"/>
                    </a:ext>
                  </a:extLst>
                </a:hlinkClick>
              </a:rPr>
              <a:t>https://github.com/studyingstudent101/StockPricePrediction</a:t>
            </a:r>
            <a:endParaRPr>
              <a:solidFill>
                <a:srgbClr val="595959"/>
              </a:solidFill>
            </a:endParaRPr>
          </a:p>
          <a:p>
            <a:pPr indent="0" lvl="0" marL="0" rtl="0" algn="l">
              <a:spcBef>
                <a:spcPts val="1200"/>
              </a:spcBef>
              <a:spcAft>
                <a:spcPts val="6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6"/>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800"/>
              <a:buFont typeface="Gill Sans"/>
              <a:buNone/>
            </a:pPr>
            <a:r>
              <a:rPr lang="en-US"/>
              <a:t>ARCHITECTURE</a:t>
            </a:r>
            <a:endParaRPr/>
          </a:p>
        </p:txBody>
      </p:sp>
      <p:pic>
        <p:nvPicPr>
          <p:cNvPr descr="A purple rectangles with white text&#10;&#10;Description automatically generated" id="229" name="Google Shape;229;p6"/>
          <p:cNvPicPr preferRelativeResize="0"/>
          <p:nvPr>
            <p:ph idx="1" type="body"/>
          </p:nvPr>
        </p:nvPicPr>
        <p:blipFill rotWithShape="1">
          <a:blip r:embed="rId4">
            <a:alphaModFix/>
          </a:blip>
          <a:srcRect b="0" l="0" r="0" t="0"/>
          <a:stretch/>
        </p:blipFill>
        <p:spPr>
          <a:xfrm>
            <a:off x="1534510" y="2974428"/>
            <a:ext cx="9154511" cy="2167617"/>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7"/>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800"/>
              <a:buFont typeface="Gill Sans"/>
              <a:buNone/>
            </a:pPr>
            <a:r>
              <a:rPr lang="en-US"/>
              <a:t>SENTIMENT ANALYSIS WITH FINBERT</a:t>
            </a:r>
            <a:endParaRPr/>
          </a:p>
        </p:txBody>
      </p:sp>
      <p:sp>
        <p:nvSpPr>
          <p:cNvPr id="235" name="Google Shape;235;p7"/>
          <p:cNvSpPr txBox="1"/>
          <p:nvPr>
            <p:ph idx="1" type="body"/>
          </p:nvPr>
        </p:nvSpPr>
        <p:spPr>
          <a:xfrm>
            <a:off x="581192" y="1715956"/>
            <a:ext cx="11029615" cy="4874415"/>
          </a:xfrm>
          <a:prstGeom prst="rect">
            <a:avLst/>
          </a:prstGeom>
          <a:noFill/>
          <a:ln>
            <a:noFill/>
          </a:ln>
        </p:spPr>
        <p:txBody>
          <a:bodyPr anchorCtr="0" anchor="ctr" bIns="45700" lIns="91425" spcFirstLastPara="1" rIns="91425" wrap="square" tIns="45700">
            <a:normAutofit/>
          </a:bodyPr>
          <a:lstStyle/>
          <a:p>
            <a:pPr indent="-306000" lvl="0" marL="306000" rtl="0" algn="l">
              <a:spcBef>
                <a:spcPts val="0"/>
              </a:spcBef>
              <a:spcAft>
                <a:spcPts val="0"/>
              </a:spcAft>
              <a:buSzPts val="1656"/>
              <a:buChar char="◼"/>
            </a:pPr>
            <a:r>
              <a:rPr b="1" lang="en-US"/>
              <a:t>Model &amp; Tokenizer: </a:t>
            </a:r>
            <a:r>
              <a:rPr lang="en-US"/>
              <a:t>Utilizes ProsusAI/finbert, a BERT model pre-trained on financial texts, coupled with BertTokenizer for efficient text processing.</a:t>
            </a:r>
            <a:endParaRPr/>
          </a:p>
          <a:p>
            <a:pPr indent="-306000" lvl="0" marL="306000" rtl="0" algn="l">
              <a:spcBef>
                <a:spcPts val="960"/>
              </a:spcBef>
              <a:spcAft>
                <a:spcPts val="0"/>
              </a:spcAft>
              <a:buSzPts val="1656"/>
              <a:buChar char="◼"/>
            </a:pPr>
            <a:r>
              <a:rPr b="1" lang="en-US"/>
              <a:t>Sentiment Prediction Function:</a:t>
            </a:r>
            <a:endParaRPr/>
          </a:p>
          <a:p>
            <a:pPr indent="-342900" lvl="1" marL="666900" rtl="0" algn="l">
              <a:spcBef>
                <a:spcPts val="960"/>
              </a:spcBef>
              <a:spcAft>
                <a:spcPts val="0"/>
              </a:spcAft>
              <a:buSzPts val="1656"/>
              <a:buFont typeface="Gill Sans"/>
              <a:buAutoNum type="arabicPeriod"/>
            </a:pPr>
            <a:r>
              <a:rPr lang="en-US" sz="1800"/>
              <a:t>Tokenizes input text and prepares it for the model.</a:t>
            </a:r>
            <a:endParaRPr/>
          </a:p>
          <a:p>
            <a:pPr indent="-342900" lvl="1" marL="666900" rtl="0" algn="l">
              <a:spcBef>
                <a:spcPts val="960"/>
              </a:spcBef>
              <a:spcAft>
                <a:spcPts val="0"/>
              </a:spcAft>
              <a:buSzPts val="1656"/>
              <a:buFont typeface="Gill Sans"/>
              <a:buAutoNum type="arabicPeriod"/>
            </a:pPr>
            <a:r>
              <a:rPr lang="en-US" sz="1800"/>
              <a:t>Employs the model to predict sentiment class (Negative, Neutral, Positive) based on the logits.</a:t>
            </a:r>
            <a:endParaRPr/>
          </a:p>
          <a:p>
            <a:pPr indent="-306000" lvl="0" marL="306000" rtl="0" algn="l">
              <a:spcBef>
                <a:spcPts val="960"/>
              </a:spcBef>
              <a:spcAft>
                <a:spcPts val="0"/>
              </a:spcAft>
              <a:buSzPts val="1656"/>
              <a:buChar char="◼"/>
            </a:pPr>
            <a:r>
              <a:rPr b="1" lang="en-US"/>
              <a:t>Data Application:</a:t>
            </a:r>
            <a:endParaRPr/>
          </a:p>
          <a:p>
            <a:pPr indent="-342900" lvl="1" marL="666900" rtl="0" algn="l">
              <a:spcBef>
                <a:spcPts val="960"/>
              </a:spcBef>
              <a:spcAft>
                <a:spcPts val="0"/>
              </a:spcAft>
              <a:buSzPts val="1656"/>
              <a:buFont typeface="Gill Sans"/>
              <a:buAutoNum type="arabicPeriod"/>
            </a:pPr>
            <a:r>
              <a:rPr lang="en-US" sz="1800"/>
              <a:t>Demonstrated on the new dataset which we collected from AlphaVantage.</a:t>
            </a:r>
            <a:endParaRPr/>
          </a:p>
          <a:p>
            <a:pPr indent="-342900" lvl="1" marL="666900" rtl="0" algn="l">
              <a:spcBef>
                <a:spcPts val="960"/>
              </a:spcBef>
              <a:spcAft>
                <a:spcPts val="0"/>
              </a:spcAft>
              <a:buSzPts val="1656"/>
              <a:buFont typeface="Gill Sans"/>
              <a:buAutoNum type="arabicPeriod"/>
            </a:pPr>
            <a:r>
              <a:rPr lang="en-US" sz="1800"/>
              <a:t>Provides insights into sentiment trends within financial texts.</a:t>
            </a:r>
            <a:endParaRPr/>
          </a:p>
          <a:p>
            <a:pPr indent="-200844" lvl="0" marL="306000" rtl="0" algn="l">
              <a:spcBef>
                <a:spcPts val="960"/>
              </a:spcBef>
              <a:spcAft>
                <a:spcPts val="0"/>
              </a:spcAft>
              <a:buSzPts val="1656"/>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Dividend">
  <a:themeElements>
    <a:clrScheme name="Dividend">
      <a:dk1>
        <a:srgbClr val="000000"/>
      </a:dk1>
      <a:lt1>
        <a:srgbClr val="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ividend">
  <a:themeElements>
    <a:clrScheme name="Dividend">
      <a:dk1>
        <a:srgbClr val="000000"/>
      </a:dk1>
      <a:lt1>
        <a:srgbClr val="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2023-11-05T16:29:00Z</dcterms:created>
  <dc:creator>Rohith Challa</dc:creator>
</cp:coreProperties>
</file>