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6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0 105,'37'2,"0"2,38 8,52 5,-90-15,92 1,-117-3,1-1,-1-1,1 0,-1 0,0-2,0 1,19-9,-30 11,-1 1,1 0,0 0,-1-1,1 1,-1 0,1-1,-1 1,1-1,-1 1,1 0,-1-1,1 1,-1-1,1 0,-1 1,0-1,1 1,-1-1,0 1,1-1,-1 0,0 1,0-1,0 0,0 1,0-1,0 0,0 1,0-2,-14-15,-30-6,-4 5,-67-15,98 29,-1 1,0 1,0 1,0 0,1 1,-1 1,-28 5,10 2,4-1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8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1,'42'0,"1"1,-1 2,0 2,0 2,0 2,-1 1,61 25,-84-28,0-1,0 0,1-1,0-1,0-1,0 0,0-2,31-1,-17-3,-1-2,0-1,0-1,38-15,3 3,-40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6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0 105,'37'2,"0"2,38 8,52 5,-90-15,92 1,-117-3,1-1,-1-1,1 0,-1 0,0-2,0 1,19-9,-30 11,-1 1,1 0,0 0,-1-1,1 1,-1 0,1-1,-1 1,1-1,-1 1,1 0,-1-1,1 1,-1-1,1 0,-1 1,0-1,1 1,-1-1,0 1,1-1,-1 0,0 1,0-1,0 0,0 1,0-1,0 0,0 1,0-2,-14-15,-30-6,-4 5,-67-15,98 29,-1 1,0 1,0 1,0 0,1 1,-1 1,-28 5,10 2,4-1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8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1,'42'0,"1"1,-1 2,0 2,0 2,0 2,-1 1,61 25,-84-28,0-1,0 0,1-1,0-1,0-1,0 0,0-2,31-1,-17-3,-1-2,0-1,0-1,38-15,3 3,-40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6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0 105,'37'2,"0"2,38 8,52 5,-90-15,92 1,-117-3,1-1,-1-1,1 0,-1 0,0-2,0 1,19-9,-30 11,-1 1,1 0,0 0,-1-1,1 1,-1 0,1-1,-1 1,1-1,-1 1,1 0,-1-1,1 1,-1-1,1 0,-1 1,0-1,1 1,-1-1,0 1,1-1,-1 0,0 1,0-1,0 0,0 1,0-1,0 0,0 1,0-2,-14-15,-30-6,-4 5,-67-15,98 29,-1 1,0 1,0 1,0 0,1 1,-1 1,-28 5,10 2,4-1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8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1,'42'0,"1"1,-1 2,0 2,0 2,0 2,-1 1,61 25,-84-28,0-1,0 0,1-1,0-1,0-1,0 0,0-2,31-1,-17-3,-1-2,0-1,0-1,38-15,3 3,-40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0T02:35:0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4BD-06FF-4066-46AD-B9E8F910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8C11-3597-DFB3-4844-3C5CA279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F0F2-398B-A5F0-E816-62B007B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81D0-89DC-0449-2B2B-5D95FA4A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9D34-586C-FD4A-0D3D-DF320B0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9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F0A-F9B4-505C-F78C-5E959EAC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A0C9-3048-BE31-0EB3-B40D20C0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9501-03EA-1550-89B2-58059682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1B89-6E17-1C19-AC3C-4DDE599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A9DC-EA9B-CE06-EE8C-5AAF72A2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201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E7566-ECB2-D9B4-A8B1-097C619E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992-4830-0C2F-37E9-F2E51DB0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17BA-D381-B902-4D01-59C4211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7DAF-A272-CE24-DA11-95A129A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9BF-D3E3-8623-86C9-22D9D85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51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3A2-ED20-149E-490D-E5F98B81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0E44-A2A1-3935-A7C7-1394A56E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A6CC-DF1C-DEC5-BECD-2E467394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DCD2-2C4C-DC69-D1B3-C94A8E3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B307-4514-06EC-3B0E-0B7E8DDE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1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619-41A1-BE53-CEA2-AD317038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A684-EACA-5299-15F3-325DDCEA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F410-84E6-498E-F364-0887893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45C1-964F-3678-183E-3FADC83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CD9F-CC82-B7F5-BB24-579D4D3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9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749-61C3-9621-9C16-B3A13B72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9966-D6AC-D1C0-4B22-D2E2F7A6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6DAC-3B27-45FA-E3C3-045CC223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99F5-E3E5-33CD-2E5C-2C5D5004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628E-9D89-070F-9039-062D0D21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F75F-6520-E050-1068-42C24FC4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82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71A9-9653-6944-EB92-7B6BECD5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49C38-2E3E-E8E7-D488-072C10B9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0F11-5F60-FBE5-3DA1-6883D326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EB13B-1B12-3F5F-1286-75EF4B4B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23A0-D5A0-17F7-C076-22750F02C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C5A3C-EE8D-D381-AC6A-735020A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99C97-B793-9724-7A52-A9719BE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D2B74-49A0-97D4-88C1-13BCD257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2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561-C303-6992-B105-4E2BD8C6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798D9-86BD-BB32-7D94-E9EC3499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09DC5-0C4E-5275-EFAA-37E3166A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52CB-3DC8-56AC-5584-429046C9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13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D2F23-FB16-194D-0FE9-25FED85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3B925-C20D-AA7F-553D-FF0C7DCF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0F98F-2B0C-14CA-473A-B0A17FCD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20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04A-E0FF-1C2F-ED46-677ED196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72AA-F613-4001-848A-EB620414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D6DA-EA94-6C2E-1576-1B5978BE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3065-1068-CE5E-1CAA-B3D25507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431A-7E4A-E628-5EED-96E4570F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A71A-7C4C-9CB1-6DEB-5EC2C88D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68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618-B33D-74E5-D78B-8B74E24D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4129E-C026-919D-FB11-7B3F65CB8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BBD8B-C21D-0409-27AE-46A40890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578F-D7CB-0ADC-79C8-CDFE233F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E6C4-8838-6185-2D74-950D4C33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A064-9C47-8E16-30F4-0130BA29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484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5B1A6-BF14-0AA8-9D28-135B759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51B3-0DBE-7E3E-8AB5-46341E5A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AE1-2667-CD77-664E-E354BD37F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E6EDD-50DD-46CD-87B4-839C0744FCF3}" type="datetimeFigureOut">
              <a:rPr lang="en-MY" smtClean="0"/>
              <a:t>20/7/2024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7977-9624-81F4-2374-0CE5F446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BA8-34B3-5283-D25D-0CD2F9CF2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AD235-9B82-4D7B-9E8C-269B9C6A8E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6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E5E5933-50C7-20A1-8DB2-7075A5391B9B}"/>
              </a:ext>
            </a:extLst>
          </p:cNvPr>
          <p:cNvSpPr txBox="1"/>
          <p:nvPr/>
        </p:nvSpPr>
        <p:spPr>
          <a:xfrm>
            <a:off x="5003074" y="1319353"/>
            <a:ext cx="3226526" cy="8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9479E1-5F28-5E3E-98CB-BD3111F3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0"/>
            <a:ext cx="12192000" cy="595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D6546E9-D5B1-F7DB-14A4-B1D6EFAFFC02}"/>
              </a:ext>
            </a:extLst>
          </p:cNvPr>
          <p:cNvSpPr/>
          <p:nvPr/>
        </p:nvSpPr>
        <p:spPr>
          <a:xfrm>
            <a:off x="731520" y="1188720"/>
            <a:ext cx="1724297" cy="1737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CDE452-1F81-3790-B0B1-972E7BEA06C4}"/>
              </a:ext>
            </a:extLst>
          </p:cNvPr>
          <p:cNvCxnSpPr>
            <a:cxnSpLocks/>
          </p:cNvCxnSpPr>
          <p:nvPr/>
        </p:nvCxnSpPr>
        <p:spPr>
          <a:xfrm>
            <a:off x="2481941" y="2168430"/>
            <a:ext cx="26778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9574B5-AD2B-8FB9-AF3D-FEC1CFE81479}"/>
              </a:ext>
            </a:extLst>
          </p:cNvPr>
          <p:cNvSpPr txBox="1"/>
          <p:nvPr/>
        </p:nvSpPr>
        <p:spPr>
          <a:xfrm>
            <a:off x="5159828" y="1688685"/>
            <a:ext cx="364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 package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format package 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E5E5933-50C7-20A1-8DB2-7075A5391B9B}"/>
              </a:ext>
            </a:extLst>
          </p:cNvPr>
          <p:cNvSpPr txBox="1"/>
          <p:nvPr/>
        </p:nvSpPr>
        <p:spPr>
          <a:xfrm>
            <a:off x="5003074" y="1319353"/>
            <a:ext cx="3226526" cy="8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9479E1-5F28-5E3E-98CB-BD3111F393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0"/>
            <a:ext cx="12192000" cy="595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D6546E9-D5B1-F7DB-14A4-B1D6EFAFFC02}"/>
              </a:ext>
            </a:extLst>
          </p:cNvPr>
          <p:cNvSpPr/>
          <p:nvPr/>
        </p:nvSpPr>
        <p:spPr>
          <a:xfrm>
            <a:off x="731520" y="1188720"/>
            <a:ext cx="1724297" cy="1737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CDE452-1F81-3790-B0B1-972E7BEA06C4}"/>
              </a:ext>
            </a:extLst>
          </p:cNvPr>
          <p:cNvCxnSpPr>
            <a:cxnSpLocks/>
          </p:cNvCxnSpPr>
          <p:nvPr/>
        </p:nvCxnSpPr>
        <p:spPr>
          <a:xfrm>
            <a:off x="2481941" y="2168430"/>
            <a:ext cx="26778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9574B5-AD2B-8FB9-AF3D-FEC1CFE81479}"/>
              </a:ext>
            </a:extLst>
          </p:cNvPr>
          <p:cNvSpPr txBox="1"/>
          <p:nvPr/>
        </p:nvSpPr>
        <p:spPr>
          <a:xfrm>
            <a:off x="5159828" y="1688685"/>
            <a:ext cx="364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 package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format package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1C15C-EC9B-99FD-9312-45BF30941B9B}"/>
              </a:ext>
            </a:extLst>
          </p:cNvPr>
          <p:cNvSpPr/>
          <p:nvPr/>
        </p:nvSpPr>
        <p:spPr>
          <a:xfrm>
            <a:off x="779416" y="3017508"/>
            <a:ext cx="172429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334C-56C8-E5F3-49A1-610294C30281}"/>
              </a:ext>
            </a:extLst>
          </p:cNvPr>
          <p:cNvSpPr/>
          <p:nvPr/>
        </p:nvSpPr>
        <p:spPr>
          <a:xfrm>
            <a:off x="801186" y="5795546"/>
            <a:ext cx="21771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668F0-FFA7-C01C-20FB-2CBC22D49920}"/>
              </a:ext>
            </a:extLst>
          </p:cNvPr>
          <p:cNvCxnSpPr>
            <a:cxnSpLocks/>
          </p:cNvCxnSpPr>
          <p:nvPr/>
        </p:nvCxnSpPr>
        <p:spPr>
          <a:xfrm>
            <a:off x="805542" y="3429000"/>
            <a:ext cx="0" cy="23665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14:cNvPr>
              <p14:cNvContentPartPr/>
              <p14:nvPr/>
            </p14:nvContentPartPr>
            <p14:xfrm>
              <a:off x="1332206" y="3815589"/>
              <a:ext cx="205560" cy="5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206" y="3707589"/>
                <a:ext cx="313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14:cNvPr>
              <p14:cNvContentPartPr/>
              <p14:nvPr/>
            </p14:nvContentPartPr>
            <p14:xfrm>
              <a:off x="1292606" y="3853029"/>
              <a:ext cx="324360" cy="3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966" y="3745389"/>
                <a:ext cx="432000" cy="253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ector recto 8">
            <a:extLst>
              <a:ext uri="{FF2B5EF4-FFF2-40B4-BE49-F238E27FC236}">
                <a16:creationId xmlns:a16="http://schemas.microsoft.com/office/drawing/2014/main" id="{C4135B81-1175-44DE-A05D-B58BCC3BD70F}"/>
              </a:ext>
            </a:extLst>
          </p:cNvPr>
          <p:cNvSpPr/>
          <p:nvPr/>
        </p:nvSpPr>
        <p:spPr>
          <a:xfrm>
            <a:off x="1632240" y="3866040"/>
            <a:ext cx="0" cy="0"/>
          </a:xfrm>
          <a:prstGeom prst="line">
            <a:avLst/>
          </a:prstGeom>
          <a:solidFill>
            <a:srgbClr val="FFFC00">
              <a:alpha val="5000"/>
            </a:srgbClr>
          </a:solidFill>
          <a:ln w="108000">
            <a:solidFill>
              <a:srgbClr val="FFF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FFF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E5E5933-50C7-20A1-8DB2-7075A5391B9B}"/>
              </a:ext>
            </a:extLst>
          </p:cNvPr>
          <p:cNvSpPr txBox="1"/>
          <p:nvPr/>
        </p:nvSpPr>
        <p:spPr>
          <a:xfrm>
            <a:off x="5003074" y="1319353"/>
            <a:ext cx="3226526" cy="8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9479E1-5F28-5E3E-98CB-BD3111F393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0"/>
            <a:ext cx="12192000" cy="595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D6546E9-D5B1-F7DB-14A4-B1D6EFAFFC02}"/>
              </a:ext>
            </a:extLst>
          </p:cNvPr>
          <p:cNvSpPr/>
          <p:nvPr/>
        </p:nvSpPr>
        <p:spPr>
          <a:xfrm>
            <a:off x="731520" y="1188720"/>
            <a:ext cx="1724297" cy="1737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CDE452-1F81-3790-B0B1-972E7BEA06C4}"/>
              </a:ext>
            </a:extLst>
          </p:cNvPr>
          <p:cNvCxnSpPr>
            <a:cxnSpLocks/>
          </p:cNvCxnSpPr>
          <p:nvPr/>
        </p:nvCxnSpPr>
        <p:spPr>
          <a:xfrm>
            <a:off x="2481941" y="2168430"/>
            <a:ext cx="26778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9574B5-AD2B-8FB9-AF3D-FEC1CFE81479}"/>
              </a:ext>
            </a:extLst>
          </p:cNvPr>
          <p:cNvSpPr txBox="1"/>
          <p:nvPr/>
        </p:nvSpPr>
        <p:spPr>
          <a:xfrm>
            <a:off x="5159828" y="1688685"/>
            <a:ext cx="364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 package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format package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1C15C-EC9B-99FD-9312-45BF30941B9B}"/>
              </a:ext>
            </a:extLst>
          </p:cNvPr>
          <p:cNvSpPr/>
          <p:nvPr/>
        </p:nvSpPr>
        <p:spPr>
          <a:xfrm>
            <a:off x="779416" y="3017508"/>
            <a:ext cx="172429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334C-56C8-E5F3-49A1-610294C30281}"/>
              </a:ext>
            </a:extLst>
          </p:cNvPr>
          <p:cNvSpPr/>
          <p:nvPr/>
        </p:nvSpPr>
        <p:spPr>
          <a:xfrm>
            <a:off x="801186" y="5795546"/>
            <a:ext cx="21771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668F0-FFA7-C01C-20FB-2CBC22D49920}"/>
              </a:ext>
            </a:extLst>
          </p:cNvPr>
          <p:cNvCxnSpPr>
            <a:cxnSpLocks/>
          </p:cNvCxnSpPr>
          <p:nvPr/>
        </p:nvCxnSpPr>
        <p:spPr>
          <a:xfrm>
            <a:off x="805542" y="3429000"/>
            <a:ext cx="0" cy="23665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14:cNvPr>
              <p14:cNvContentPartPr/>
              <p14:nvPr/>
            </p14:nvContentPartPr>
            <p14:xfrm>
              <a:off x="1332206" y="3815589"/>
              <a:ext cx="205560" cy="5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206" y="3707589"/>
                <a:ext cx="313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14:cNvPr>
              <p14:cNvContentPartPr/>
              <p14:nvPr/>
            </p14:nvContentPartPr>
            <p14:xfrm>
              <a:off x="1292606" y="3853029"/>
              <a:ext cx="324360" cy="3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606" y="3745029"/>
                <a:ext cx="43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CF24B-6996-7F96-41DC-F6FB3303C85B}"/>
                  </a:ext>
                </a:extLst>
              </p14:cNvPr>
              <p14:cNvContentPartPr/>
              <p14:nvPr/>
            </p14:nvContentPartPr>
            <p14:xfrm>
              <a:off x="1632446" y="38663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CF24B-6996-7F96-41DC-F6FB3303C8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8446" y="3758349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A07447-1C1A-A5BD-0B58-E40D9F3A9459}"/>
              </a:ext>
            </a:extLst>
          </p:cNvPr>
          <p:cNvCxnSpPr>
            <a:cxnSpLocks/>
          </p:cNvCxnSpPr>
          <p:nvPr/>
        </p:nvCxnSpPr>
        <p:spPr>
          <a:xfrm>
            <a:off x="1314992" y="3992877"/>
            <a:ext cx="70278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09247-0681-65DB-67D2-A65A8E594366}"/>
              </a:ext>
            </a:extLst>
          </p:cNvPr>
          <p:cNvCxnSpPr>
            <a:cxnSpLocks/>
          </p:cNvCxnSpPr>
          <p:nvPr/>
        </p:nvCxnSpPr>
        <p:spPr>
          <a:xfrm>
            <a:off x="1336762" y="4302033"/>
            <a:ext cx="70060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E529A-F8C5-177C-30C8-56DB60C85DD9}"/>
              </a:ext>
            </a:extLst>
          </p:cNvPr>
          <p:cNvCxnSpPr>
            <a:cxnSpLocks/>
          </p:cNvCxnSpPr>
          <p:nvPr/>
        </p:nvCxnSpPr>
        <p:spPr>
          <a:xfrm>
            <a:off x="1336762" y="4589418"/>
            <a:ext cx="70060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E075F4-3528-89C9-DBD6-259D63A1423D}"/>
              </a:ext>
            </a:extLst>
          </p:cNvPr>
          <p:cNvCxnSpPr>
            <a:cxnSpLocks/>
          </p:cNvCxnSpPr>
          <p:nvPr/>
        </p:nvCxnSpPr>
        <p:spPr>
          <a:xfrm>
            <a:off x="1362888" y="4968236"/>
            <a:ext cx="69799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1653C-AFEC-AE6C-6EA7-4168BF481425}"/>
              </a:ext>
            </a:extLst>
          </p:cNvPr>
          <p:cNvCxnSpPr>
            <a:cxnSpLocks/>
          </p:cNvCxnSpPr>
          <p:nvPr/>
        </p:nvCxnSpPr>
        <p:spPr>
          <a:xfrm>
            <a:off x="8342815" y="3934729"/>
            <a:ext cx="0" cy="10726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8559436" y="4323841"/>
            <a:ext cx="229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4578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E5E5933-50C7-20A1-8DB2-7075A5391B9B}"/>
              </a:ext>
            </a:extLst>
          </p:cNvPr>
          <p:cNvSpPr txBox="1"/>
          <p:nvPr/>
        </p:nvSpPr>
        <p:spPr>
          <a:xfrm>
            <a:off x="5003074" y="1319353"/>
            <a:ext cx="3226526" cy="8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29479E1-5F28-5E3E-98CB-BD3111F393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000"/>
            <a:ext cx="12192000" cy="595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D6546E9-D5B1-F7DB-14A4-B1D6EFAFFC02}"/>
              </a:ext>
            </a:extLst>
          </p:cNvPr>
          <p:cNvSpPr/>
          <p:nvPr/>
        </p:nvSpPr>
        <p:spPr>
          <a:xfrm>
            <a:off x="731520" y="1188720"/>
            <a:ext cx="1724297" cy="1737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CDE452-1F81-3790-B0B1-972E7BEA06C4}"/>
              </a:ext>
            </a:extLst>
          </p:cNvPr>
          <p:cNvCxnSpPr>
            <a:cxnSpLocks/>
          </p:cNvCxnSpPr>
          <p:nvPr/>
        </p:nvCxnSpPr>
        <p:spPr>
          <a:xfrm>
            <a:off x="2481941" y="2168430"/>
            <a:ext cx="26778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9574B5-AD2B-8FB9-AF3D-FEC1CFE81479}"/>
              </a:ext>
            </a:extLst>
          </p:cNvPr>
          <p:cNvSpPr txBox="1"/>
          <p:nvPr/>
        </p:nvSpPr>
        <p:spPr>
          <a:xfrm>
            <a:off x="5159828" y="1688685"/>
            <a:ext cx="364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 package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format package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1C15C-EC9B-99FD-9312-45BF30941B9B}"/>
              </a:ext>
            </a:extLst>
          </p:cNvPr>
          <p:cNvSpPr/>
          <p:nvPr/>
        </p:nvSpPr>
        <p:spPr>
          <a:xfrm>
            <a:off x="779416" y="3017508"/>
            <a:ext cx="172429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334C-56C8-E5F3-49A1-610294C30281}"/>
              </a:ext>
            </a:extLst>
          </p:cNvPr>
          <p:cNvSpPr/>
          <p:nvPr/>
        </p:nvSpPr>
        <p:spPr>
          <a:xfrm>
            <a:off x="801186" y="5795546"/>
            <a:ext cx="217717" cy="4006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668F0-FFA7-C01C-20FB-2CBC22D49920}"/>
              </a:ext>
            </a:extLst>
          </p:cNvPr>
          <p:cNvCxnSpPr>
            <a:cxnSpLocks/>
          </p:cNvCxnSpPr>
          <p:nvPr/>
        </p:nvCxnSpPr>
        <p:spPr>
          <a:xfrm>
            <a:off x="805542" y="3429000"/>
            <a:ext cx="0" cy="23665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14:cNvPr>
              <p14:cNvContentPartPr/>
              <p14:nvPr/>
            </p14:nvContentPartPr>
            <p14:xfrm>
              <a:off x="1332206" y="3815589"/>
              <a:ext cx="205560" cy="5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6E0689-D6AB-E865-F2CA-792591C3B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206" y="3707589"/>
                <a:ext cx="313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14:cNvPr>
              <p14:cNvContentPartPr/>
              <p14:nvPr/>
            </p14:nvContentPartPr>
            <p14:xfrm>
              <a:off x="1292606" y="3853029"/>
              <a:ext cx="324360" cy="3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7E0891-32F5-7CD0-428E-7DDBB7220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606" y="3745029"/>
                <a:ext cx="43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CF24B-6996-7F96-41DC-F6FB3303C85B}"/>
                  </a:ext>
                </a:extLst>
              </p14:cNvPr>
              <p14:cNvContentPartPr/>
              <p14:nvPr/>
            </p14:nvContentPartPr>
            <p14:xfrm>
              <a:off x="1632446" y="38663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CF24B-6996-7F96-41DC-F6FB3303C8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8446" y="3758349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A07447-1C1A-A5BD-0B58-E40D9F3A9459}"/>
              </a:ext>
            </a:extLst>
          </p:cNvPr>
          <p:cNvCxnSpPr>
            <a:cxnSpLocks/>
          </p:cNvCxnSpPr>
          <p:nvPr/>
        </p:nvCxnSpPr>
        <p:spPr>
          <a:xfrm>
            <a:off x="1314992" y="3992877"/>
            <a:ext cx="70278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09247-0681-65DB-67D2-A65A8E594366}"/>
              </a:ext>
            </a:extLst>
          </p:cNvPr>
          <p:cNvCxnSpPr>
            <a:cxnSpLocks/>
          </p:cNvCxnSpPr>
          <p:nvPr/>
        </p:nvCxnSpPr>
        <p:spPr>
          <a:xfrm>
            <a:off x="1336762" y="4302033"/>
            <a:ext cx="70060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E529A-F8C5-177C-30C8-56DB60C85DD9}"/>
              </a:ext>
            </a:extLst>
          </p:cNvPr>
          <p:cNvCxnSpPr>
            <a:cxnSpLocks/>
          </p:cNvCxnSpPr>
          <p:nvPr/>
        </p:nvCxnSpPr>
        <p:spPr>
          <a:xfrm>
            <a:off x="1336762" y="4589418"/>
            <a:ext cx="70060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E075F4-3528-89C9-DBD6-259D63A1423D}"/>
              </a:ext>
            </a:extLst>
          </p:cNvPr>
          <p:cNvCxnSpPr>
            <a:cxnSpLocks/>
          </p:cNvCxnSpPr>
          <p:nvPr/>
        </p:nvCxnSpPr>
        <p:spPr>
          <a:xfrm>
            <a:off x="1362888" y="4968236"/>
            <a:ext cx="69799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1653C-AFEC-AE6C-6EA7-4168BF481425}"/>
              </a:ext>
            </a:extLst>
          </p:cNvPr>
          <p:cNvCxnSpPr>
            <a:cxnSpLocks/>
          </p:cNvCxnSpPr>
          <p:nvPr/>
        </p:nvCxnSpPr>
        <p:spPr>
          <a:xfrm>
            <a:off x="8342815" y="3934729"/>
            <a:ext cx="0" cy="10726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8559436" y="4323841"/>
            <a:ext cx="229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1402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4167052" y="718492"/>
            <a:ext cx="3027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15705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4167052" y="718492"/>
            <a:ext cx="3027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6" y="1763486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200F4-48D4-1C92-92D4-5FB3F075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38" y="2867036"/>
            <a:ext cx="26860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F9941-89AB-8E1D-75D6-2FBDB07DAFCD}"/>
              </a:ext>
            </a:extLst>
          </p:cNvPr>
          <p:cNvCxnSpPr>
            <a:cxnSpLocks/>
          </p:cNvCxnSpPr>
          <p:nvPr/>
        </p:nvCxnSpPr>
        <p:spPr>
          <a:xfrm>
            <a:off x="2886891" y="2090057"/>
            <a:ext cx="188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B2A7-D1C9-E634-46FE-AB0A1D215308}"/>
              </a:ext>
            </a:extLst>
          </p:cNvPr>
          <p:cNvSpPr txBox="1"/>
          <p:nvPr/>
        </p:nvSpPr>
        <p:spPr>
          <a:xfrm>
            <a:off x="3500573" y="4878596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call them repeatedly 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6EBE4-F531-D4E2-BFDD-19308C87709E}"/>
              </a:ext>
            </a:extLst>
          </p:cNvPr>
          <p:cNvCxnSpPr>
            <a:cxnSpLocks/>
          </p:cNvCxnSpPr>
          <p:nvPr/>
        </p:nvCxnSpPr>
        <p:spPr>
          <a:xfrm flipV="1">
            <a:off x="7733211" y="2085701"/>
            <a:ext cx="1371600" cy="43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0A5F69-6A04-7AE2-FBF0-AD35ADE21545}"/>
              </a:ext>
            </a:extLst>
          </p:cNvPr>
          <p:cNvSpPr txBox="1"/>
          <p:nvPr/>
        </p:nvSpPr>
        <p:spPr>
          <a:xfrm>
            <a:off x="3500573" y="5383022"/>
            <a:ext cx="5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stored are of different data types and sizes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1E617-1657-DDDF-A6DE-5BE548987EC4}"/>
              </a:ext>
            </a:extLst>
          </p:cNvPr>
          <p:cNvSpPr txBox="1"/>
          <p:nvPr/>
        </p:nvSpPr>
        <p:spPr>
          <a:xfrm>
            <a:off x="3500573" y="5844687"/>
            <a:ext cx="5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can change during the program execution 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A8833-516A-B94B-3FEC-1D33FAE488B9}"/>
              </a:ext>
            </a:extLst>
          </p:cNvPr>
          <p:cNvCxnSpPr>
            <a:cxnSpLocks/>
          </p:cNvCxnSpPr>
          <p:nvPr/>
        </p:nvCxnSpPr>
        <p:spPr>
          <a:xfrm>
            <a:off x="4310743" y="2420983"/>
            <a:ext cx="33136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1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4167052" y="718492"/>
            <a:ext cx="3027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6" y="1763486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200F4-48D4-1C92-92D4-5FB3F075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38" y="2867036"/>
            <a:ext cx="26860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F9941-89AB-8E1D-75D6-2FBDB07DAFCD}"/>
              </a:ext>
            </a:extLst>
          </p:cNvPr>
          <p:cNvCxnSpPr>
            <a:cxnSpLocks/>
          </p:cNvCxnSpPr>
          <p:nvPr/>
        </p:nvCxnSpPr>
        <p:spPr>
          <a:xfrm>
            <a:off x="2886891" y="2090057"/>
            <a:ext cx="188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B2A7-D1C9-E634-46FE-AB0A1D215308}"/>
              </a:ext>
            </a:extLst>
          </p:cNvPr>
          <p:cNvSpPr txBox="1"/>
          <p:nvPr/>
        </p:nvSpPr>
        <p:spPr>
          <a:xfrm>
            <a:off x="3500573" y="4878596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call them repeatedly 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6EBE4-F531-D4E2-BFDD-19308C87709E}"/>
              </a:ext>
            </a:extLst>
          </p:cNvPr>
          <p:cNvCxnSpPr>
            <a:cxnSpLocks/>
          </p:cNvCxnSpPr>
          <p:nvPr/>
        </p:nvCxnSpPr>
        <p:spPr>
          <a:xfrm flipV="1">
            <a:off x="7733211" y="2085701"/>
            <a:ext cx="1371600" cy="43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0A5F69-6A04-7AE2-FBF0-AD35ADE21545}"/>
              </a:ext>
            </a:extLst>
          </p:cNvPr>
          <p:cNvSpPr txBox="1"/>
          <p:nvPr/>
        </p:nvSpPr>
        <p:spPr>
          <a:xfrm>
            <a:off x="3500573" y="5383022"/>
            <a:ext cx="5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stored are of different data types and sizes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1E617-1657-DDDF-A6DE-5BE548987EC4}"/>
              </a:ext>
            </a:extLst>
          </p:cNvPr>
          <p:cNvSpPr txBox="1"/>
          <p:nvPr/>
        </p:nvSpPr>
        <p:spPr>
          <a:xfrm>
            <a:off x="3500573" y="5844687"/>
            <a:ext cx="56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can change during the program execution 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A8833-516A-B94B-3FEC-1D33FAE488B9}"/>
              </a:ext>
            </a:extLst>
          </p:cNvPr>
          <p:cNvCxnSpPr>
            <a:cxnSpLocks/>
          </p:cNvCxnSpPr>
          <p:nvPr/>
        </p:nvCxnSpPr>
        <p:spPr>
          <a:xfrm>
            <a:off x="4310743" y="2420983"/>
            <a:ext cx="331360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36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1665058-6BFE-1043-D5A7-0A86572F8334}"/>
              </a:ext>
            </a:extLst>
          </p:cNvPr>
          <p:cNvSpPr txBox="1"/>
          <p:nvPr/>
        </p:nvSpPr>
        <p:spPr>
          <a:xfrm>
            <a:off x="2797082" y="771095"/>
            <a:ext cx="688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Variable 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1A2E1-7EFF-9924-A946-035FED2AD982}"/>
              </a:ext>
            </a:extLst>
          </p:cNvPr>
          <p:cNvSpPr txBox="1"/>
          <p:nvPr/>
        </p:nvSpPr>
        <p:spPr>
          <a:xfrm>
            <a:off x="1031966" y="1763486"/>
            <a:ext cx="984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variable is a named placeholder in a computer's memory that stores a value which can be changed during program execution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200F4-48D4-1C92-92D4-5FB3F075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38" y="2867036"/>
            <a:ext cx="26860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5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137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Mushtaq Ali Hamidani (Student)</dc:creator>
  <cp:lastModifiedBy>Mushtaq Ali Hamidani (Student)</cp:lastModifiedBy>
  <cp:revision>6</cp:revision>
  <dcterms:created xsi:type="dcterms:W3CDTF">2024-07-19T22:00:58Z</dcterms:created>
  <dcterms:modified xsi:type="dcterms:W3CDTF">2024-07-20T19:49:06Z</dcterms:modified>
</cp:coreProperties>
</file>