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6" r:id="rId3"/>
    <p:sldId id="265" r:id="rId4"/>
    <p:sldId id="264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193" autoAdjust="0"/>
  </p:normalViewPr>
  <p:slideViewPr>
    <p:cSldViewPr snapToGrid="0">
      <p:cViewPr varScale="1">
        <p:scale>
          <a:sx n="54" d="100"/>
          <a:sy n="54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74F7A-AA57-4FD0-93C0-596AAAAC441B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B761-B0E8-4D68-AB98-F369EAA88F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647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variable data types are an important concept to understand. </a:t>
            </a:r>
          </a:p>
          <a:p>
            <a:endParaRPr lang="en-US" dirty="0"/>
          </a:p>
          <a:p>
            <a:r>
              <a:rPr lang="en-MY" dirty="0"/>
              <a:t>Some of the important factors why data types are required </a:t>
            </a:r>
          </a:p>
          <a:p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B761-B0E8-4D68-AB98-F369EAA88F65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119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Allocation , by the type it can be determined how much memory is required to store the value </a:t>
            </a:r>
          </a:p>
          <a:p>
            <a:endParaRPr lang="en-US" dirty="0"/>
          </a:p>
          <a:p>
            <a:r>
              <a:rPr lang="en-US" dirty="0"/>
              <a:t>Data Integrity , Ensures that the value conform to expected format and ranges like int8 can save from -128  to 127</a:t>
            </a:r>
          </a:p>
          <a:p>
            <a:endParaRPr lang="en-US" dirty="0"/>
          </a:p>
          <a:p>
            <a:r>
              <a:rPr lang="en-US" dirty="0"/>
              <a:t>Performance Optimization , Declaring data type also helps to generate efficient machine code </a:t>
            </a:r>
          </a:p>
          <a:p>
            <a:endParaRPr lang="en-US" dirty="0"/>
          </a:p>
          <a:p>
            <a:r>
              <a:rPr lang="en-US" dirty="0"/>
              <a:t>Code Clarity , improves code readability and maintainability by clearly defining the kind of data being used. </a:t>
            </a:r>
          </a:p>
          <a:p>
            <a:endParaRPr lang="en-US" dirty="0"/>
          </a:p>
          <a:p>
            <a:r>
              <a:rPr lang="en-US" dirty="0"/>
              <a:t>Function Signatures , data types are also used in function signatures defining the kind of data being used , more on this later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B761-B0E8-4D68-AB98-F369EAA88F65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823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B761-B0E8-4D68-AB98-F369EAA88F65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772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14BD-06FF-4066-46AD-B9E8F910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58C11-3597-DFB3-4844-3C5CA279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F0F2-398B-A5F0-E816-62B007B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281D0-89DC-0449-2B2B-5D95FA4A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9D34-586C-FD4A-0D3D-DF320B09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39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6F0A-F9B4-505C-F78C-5E959EAC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FA0C9-3048-BE31-0EB3-B40D20C01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9501-03EA-1550-89B2-58059682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1B89-6E17-1C19-AC3C-4DDE5995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A9DC-EA9B-CE06-EE8C-5AAF72A2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201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E7566-ECB2-D9B4-A8B1-097C619E8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6992-4830-0C2F-37E9-F2E51DB0C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17BA-D381-B902-4D01-59C42113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7DAF-A272-CE24-DA11-95A129A8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9BF-D3E3-8623-86C9-22D9D855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51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23A2-ED20-149E-490D-E5F98B81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0E44-A2A1-3935-A7C7-1394A56E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A6CC-DF1C-DEC5-BECD-2E467394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DCD2-2C4C-DC69-D1B3-C94A8E3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B307-4514-06EC-3B0E-0B7E8DDE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813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4619-41A1-BE53-CEA2-AD317038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A684-EACA-5299-15F3-325DDCEA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F410-84E6-498E-F364-08878936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45C1-964F-3678-183E-3FADC83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CD9F-CC82-B7F5-BB24-579D4D3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93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A749-61C3-9621-9C16-B3A13B72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9966-D6AC-D1C0-4B22-D2E2F7A6B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6DAC-3B27-45FA-E3C3-045CC223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99F5-E3E5-33CD-2E5C-2C5D5004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628E-9D89-070F-9039-062D0D21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EF75F-6520-E050-1068-42C24FC4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782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71A9-9653-6944-EB92-7B6BECD5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49C38-2E3E-E8E7-D488-072C10B9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0F11-5F60-FBE5-3DA1-6883D326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EB13B-1B12-3F5F-1286-75EF4B4B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C23A0-D5A0-17F7-C076-22750F02C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C5A3C-EE8D-D381-AC6A-735020A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99C97-B793-9724-7A52-A9719BEB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D2B74-49A0-97D4-88C1-13BCD257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2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8561-C303-6992-B105-4E2BD8C6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798D9-86BD-BB32-7D94-E9EC3499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09DC5-0C4E-5275-EFAA-37E3166A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52CB-3DC8-56AC-5584-429046C9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136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D2F23-FB16-194D-0FE9-25FED85B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3B925-C20D-AA7F-553D-FF0C7DCF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0F98F-2B0C-14CA-473A-B0A17FCD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20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804A-E0FF-1C2F-ED46-677ED196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72AA-F613-4001-848A-EB620414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5D6DA-EA94-6C2E-1576-1B5978BE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3065-1068-CE5E-1CAA-B3D25507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3431A-7E4A-E628-5EED-96E4570F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FA71A-7C4C-9CB1-6DEB-5EC2C88D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68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8618-B33D-74E5-D78B-8B74E24D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4129E-C026-919D-FB11-7B3F65CB8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BBD8B-C21D-0409-27AE-46A40890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2578F-D7CB-0ADC-79C8-CDFE233F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E6C4-8838-6185-2D74-950D4C33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1A064-9C47-8E16-30F4-0130BA29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484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5B1A6-BF14-0AA8-9D28-135B759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51B3-0DBE-7E3E-8AB5-46341E5A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AE1-2667-CD77-664E-E354BD37F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7977-9624-81F4-2374-0CE5F4468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EBA8-34B3-5283-D25D-0CD2F9CF2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665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7D47C-0531-1EBF-7E7C-5E24280672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470" y="1639082"/>
            <a:ext cx="11425518" cy="50602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2756741" y="288381"/>
            <a:ext cx="6884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Variable Data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1A2E1-7EFF-9924-A946-035FED2AD982}"/>
              </a:ext>
            </a:extLst>
          </p:cNvPr>
          <p:cNvSpPr txBox="1"/>
          <p:nvPr/>
        </p:nvSpPr>
        <p:spPr>
          <a:xfrm>
            <a:off x="1031965" y="1119378"/>
            <a:ext cx="984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variable is a named placeholder in a computer's memory that stores a value which can be changed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5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7D47C-0531-1EBF-7E7C-5E24280672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470" y="1639082"/>
            <a:ext cx="2622271" cy="1884047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2756741" y="288381"/>
            <a:ext cx="6884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Variable Data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1A2E1-7EFF-9924-A946-035FED2AD982}"/>
              </a:ext>
            </a:extLst>
          </p:cNvPr>
          <p:cNvSpPr txBox="1"/>
          <p:nvPr/>
        </p:nvSpPr>
        <p:spPr>
          <a:xfrm>
            <a:off x="1031965" y="1119378"/>
            <a:ext cx="984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variable is a named placeholder in a computer's memory that stores a value which can be changed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667A4-C317-3763-CED6-680870C524AA}"/>
              </a:ext>
            </a:extLst>
          </p:cNvPr>
          <p:cNvSpPr txBox="1"/>
          <p:nvPr/>
        </p:nvSpPr>
        <p:spPr>
          <a:xfrm>
            <a:off x="4569824" y="2273540"/>
            <a:ext cx="3954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Basic Data Types </a:t>
            </a:r>
            <a:endParaRPr lang="en-MY" sz="36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F9690-6B1B-C590-6F8C-EE997FFD4927}"/>
              </a:ext>
            </a:extLst>
          </p:cNvPr>
          <p:cNvSpPr/>
          <p:nvPr/>
        </p:nvSpPr>
        <p:spPr>
          <a:xfrm>
            <a:off x="3330453" y="3523128"/>
            <a:ext cx="2478741" cy="2702859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935A3-85E4-89DC-3952-35B40DED7BD3}"/>
              </a:ext>
            </a:extLst>
          </p:cNvPr>
          <p:cNvSpPr/>
          <p:nvPr/>
        </p:nvSpPr>
        <p:spPr>
          <a:xfrm>
            <a:off x="6467889" y="3523128"/>
            <a:ext cx="2478741" cy="2702859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C3A9AA-326A-3ABA-AF36-60F658B7D346}"/>
              </a:ext>
            </a:extLst>
          </p:cNvPr>
          <p:cNvSpPr/>
          <p:nvPr/>
        </p:nvSpPr>
        <p:spPr>
          <a:xfrm>
            <a:off x="9435936" y="3523127"/>
            <a:ext cx="2478741" cy="2702859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C4D85-DA70-CF15-FBE0-88E12928351A}"/>
              </a:ext>
            </a:extLst>
          </p:cNvPr>
          <p:cNvSpPr txBox="1"/>
          <p:nvPr/>
        </p:nvSpPr>
        <p:spPr>
          <a:xfrm>
            <a:off x="4133645" y="3178342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Strings</a:t>
            </a:r>
            <a:endParaRPr lang="en-MY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4BB2-E21B-0EA3-AFE7-161247601FBB}"/>
              </a:ext>
            </a:extLst>
          </p:cNvPr>
          <p:cNvSpPr txBox="1"/>
          <p:nvPr/>
        </p:nvSpPr>
        <p:spPr>
          <a:xfrm>
            <a:off x="7183109" y="3178342"/>
            <a:ext cx="1048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Numbers</a:t>
            </a:r>
            <a:endParaRPr lang="en-MY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4077-0C00-D56E-CC87-50807F1E13E8}"/>
              </a:ext>
            </a:extLst>
          </p:cNvPr>
          <p:cNvSpPr txBox="1"/>
          <p:nvPr/>
        </p:nvSpPr>
        <p:spPr>
          <a:xfrm>
            <a:off x="10151156" y="3165596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Boolean</a:t>
            </a:r>
            <a:endParaRPr lang="en-MY" sz="1600" b="1" dirty="0">
              <a:solidFill>
                <a:schemeClr val="bg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AB55B0-F6C3-A2F8-A0E6-CD338E7A113F}"/>
              </a:ext>
            </a:extLst>
          </p:cNvPr>
          <p:cNvSpPr/>
          <p:nvPr/>
        </p:nvSpPr>
        <p:spPr>
          <a:xfrm>
            <a:off x="3756074" y="3798277"/>
            <a:ext cx="1659987" cy="520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sz="1600" dirty="0"/>
              <a:t>Go</a:t>
            </a:r>
            <a:r>
              <a:rPr lang="en-US" dirty="0"/>
              <a:t>”</a:t>
            </a:r>
            <a:endParaRPr lang="en-MY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0ABE20-0936-18EF-5E86-AF66059DDBA2}"/>
              </a:ext>
            </a:extLst>
          </p:cNvPr>
          <p:cNvSpPr/>
          <p:nvPr/>
        </p:nvSpPr>
        <p:spPr>
          <a:xfrm>
            <a:off x="3756073" y="4661613"/>
            <a:ext cx="1659987" cy="520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sz="1600" dirty="0"/>
              <a:t>is a Programming</a:t>
            </a:r>
            <a:r>
              <a:rPr lang="en-US" dirty="0"/>
              <a:t>”</a:t>
            </a:r>
            <a:endParaRPr lang="en-MY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5FCE31-FBBC-F1B7-2C05-86B3796BDEDC}"/>
              </a:ext>
            </a:extLst>
          </p:cNvPr>
          <p:cNvSpPr/>
          <p:nvPr/>
        </p:nvSpPr>
        <p:spPr>
          <a:xfrm>
            <a:off x="3739749" y="5414595"/>
            <a:ext cx="1659987" cy="520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sz="1600" dirty="0"/>
              <a:t>language</a:t>
            </a:r>
            <a:r>
              <a:rPr lang="en-US" dirty="0"/>
              <a:t>”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BEA52-894A-D3D5-8DD9-BFD282713B1E}"/>
              </a:ext>
            </a:extLst>
          </p:cNvPr>
          <p:cNvSpPr txBox="1"/>
          <p:nvPr/>
        </p:nvSpPr>
        <p:spPr>
          <a:xfrm>
            <a:off x="7377521" y="4921692"/>
            <a:ext cx="659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Float</a:t>
            </a:r>
            <a:endParaRPr lang="en-MY" sz="1600" b="1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8D322-51D3-1047-85E7-69711E79673D}"/>
              </a:ext>
            </a:extLst>
          </p:cNvPr>
          <p:cNvSpPr txBox="1"/>
          <p:nvPr/>
        </p:nvSpPr>
        <p:spPr>
          <a:xfrm>
            <a:off x="7234565" y="3606090"/>
            <a:ext cx="945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Integers</a:t>
            </a:r>
            <a:endParaRPr lang="en-MY" sz="1600" b="1" dirty="0">
              <a:solidFill>
                <a:srgbClr val="FFFF00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2E9E845-70C0-642B-6C9D-6EC2C997A191}"/>
              </a:ext>
            </a:extLst>
          </p:cNvPr>
          <p:cNvSpPr/>
          <p:nvPr/>
        </p:nvSpPr>
        <p:spPr>
          <a:xfrm>
            <a:off x="6876758" y="3950677"/>
            <a:ext cx="1659987" cy="367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123</a:t>
            </a:r>
            <a:endParaRPr lang="en-MY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ECAF5C8-4F0C-8984-E7FF-7DB2057564DC}"/>
              </a:ext>
            </a:extLst>
          </p:cNvPr>
          <p:cNvSpPr/>
          <p:nvPr/>
        </p:nvSpPr>
        <p:spPr>
          <a:xfrm>
            <a:off x="6892678" y="4485219"/>
            <a:ext cx="1659987" cy="367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-50</a:t>
            </a:r>
            <a:endParaRPr lang="en-MY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991849-B9FC-AC1A-14E2-9E0E3BF680CB}"/>
              </a:ext>
            </a:extLst>
          </p:cNvPr>
          <p:cNvSpPr/>
          <p:nvPr/>
        </p:nvSpPr>
        <p:spPr>
          <a:xfrm>
            <a:off x="6922246" y="5661205"/>
            <a:ext cx="1659987" cy="367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-50.25</a:t>
            </a:r>
            <a:endParaRPr lang="en-MY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99EDE6-FE11-4CD2-7C07-A6F0CBB6BC2E}"/>
              </a:ext>
            </a:extLst>
          </p:cNvPr>
          <p:cNvSpPr/>
          <p:nvPr/>
        </p:nvSpPr>
        <p:spPr>
          <a:xfrm>
            <a:off x="6938166" y="5226746"/>
            <a:ext cx="1659987" cy="367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500.19</a:t>
            </a:r>
            <a:endParaRPr lang="en-MY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47455D-B941-B3D1-1E1C-9722EF481255}"/>
              </a:ext>
            </a:extLst>
          </p:cNvPr>
          <p:cNvSpPr/>
          <p:nvPr/>
        </p:nvSpPr>
        <p:spPr>
          <a:xfrm>
            <a:off x="9811729" y="3762419"/>
            <a:ext cx="1659987" cy="520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  <a:endParaRPr lang="en-MY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5883E1-5290-188F-923B-6DDB8BBCAA3A}"/>
              </a:ext>
            </a:extLst>
          </p:cNvPr>
          <p:cNvSpPr/>
          <p:nvPr/>
        </p:nvSpPr>
        <p:spPr>
          <a:xfrm>
            <a:off x="9856553" y="4533381"/>
            <a:ext cx="1659987" cy="520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47980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5" grpId="0"/>
      <p:bldP spid="16" grpId="0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7D47C-0531-1EBF-7E7C-5E24280672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470" y="1639082"/>
            <a:ext cx="2622271" cy="1884047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2756741" y="288381"/>
            <a:ext cx="6884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Variable Data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1A2E1-7EFF-9924-A946-035FED2AD982}"/>
              </a:ext>
            </a:extLst>
          </p:cNvPr>
          <p:cNvSpPr txBox="1"/>
          <p:nvPr/>
        </p:nvSpPr>
        <p:spPr>
          <a:xfrm>
            <a:off x="1031965" y="1119378"/>
            <a:ext cx="984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variable is a named placeholder in a computer's memory that stores a value which can be changed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667A4-C317-3763-CED6-680870C524AA}"/>
              </a:ext>
            </a:extLst>
          </p:cNvPr>
          <p:cNvSpPr txBox="1"/>
          <p:nvPr/>
        </p:nvSpPr>
        <p:spPr>
          <a:xfrm>
            <a:off x="4569824" y="2273540"/>
            <a:ext cx="3954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Basic Data Types </a:t>
            </a:r>
            <a:endParaRPr lang="en-MY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80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7D47C-0531-1EBF-7E7C-5E24280672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470" y="1639082"/>
            <a:ext cx="2622271" cy="1884047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2756741" y="288381"/>
            <a:ext cx="6884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Variable Data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1A2E1-7EFF-9924-A946-035FED2AD982}"/>
              </a:ext>
            </a:extLst>
          </p:cNvPr>
          <p:cNvSpPr txBox="1"/>
          <p:nvPr/>
        </p:nvSpPr>
        <p:spPr>
          <a:xfrm>
            <a:off x="1031965" y="1119378"/>
            <a:ext cx="984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variable is a named placeholder in a computer's memory that stores a value which can be changed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667A4-C317-3763-CED6-680870C524AA}"/>
              </a:ext>
            </a:extLst>
          </p:cNvPr>
          <p:cNvSpPr txBox="1"/>
          <p:nvPr/>
        </p:nvSpPr>
        <p:spPr>
          <a:xfrm>
            <a:off x="4569824" y="2273540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Why Data Types Are Required</a:t>
            </a:r>
            <a:endParaRPr lang="en-MY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36BB5-F1E4-5D13-C8DA-9B83DC5C3F60}"/>
              </a:ext>
            </a:extLst>
          </p:cNvPr>
          <p:cNvSpPr txBox="1"/>
          <p:nvPr/>
        </p:nvSpPr>
        <p:spPr>
          <a:xfrm>
            <a:off x="3545057" y="3415553"/>
            <a:ext cx="262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Memory Allocation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7B1CB-DC67-890E-1130-E90F5287DBF7}"/>
              </a:ext>
            </a:extLst>
          </p:cNvPr>
          <p:cNvSpPr txBox="1"/>
          <p:nvPr/>
        </p:nvSpPr>
        <p:spPr>
          <a:xfrm>
            <a:off x="3545057" y="3966880"/>
            <a:ext cx="262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Integrity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54749-0472-C522-A2D9-D779AD832F04}"/>
              </a:ext>
            </a:extLst>
          </p:cNvPr>
          <p:cNvSpPr txBox="1"/>
          <p:nvPr/>
        </p:nvSpPr>
        <p:spPr>
          <a:xfrm>
            <a:off x="3545057" y="4504760"/>
            <a:ext cx="31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 Optimization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BA0E0-E72D-FB12-8966-072031C422C2}"/>
              </a:ext>
            </a:extLst>
          </p:cNvPr>
          <p:cNvSpPr txBox="1"/>
          <p:nvPr/>
        </p:nvSpPr>
        <p:spPr>
          <a:xfrm>
            <a:off x="3536093" y="5020229"/>
            <a:ext cx="31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 Clarity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8FC40-8667-D6F4-AD19-7E56A8EED7DA}"/>
              </a:ext>
            </a:extLst>
          </p:cNvPr>
          <p:cNvSpPr txBox="1"/>
          <p:nvPr/>
        </p:nvSpPr>
        <p:spPr>
          <a:xfrm>
            <a:off x="3540576" y="5522251"/>
            <a:ext cx="31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Function Signatures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82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2756741" y="288381"/>
            <a:ext cx="6884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Variable Data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1A2E1-7EFF-9924-A946-035FED2AD982}"/>
              </a:ext>
            </a:extLst>
          </p:cNvPr>
          <p:cNvSpPr txBox="1"/>
          <p:nvPr/>
        </p:nvSpPr>
        <p:spPr>
          <a:xfrm>
            <a:off x="1031965" y="1119378"/>
            <a:ext cx="984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variable is a named placeholder in a computer's memory that stores a value which can be changed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24" name="Picture 23" descr="A data type list with format specifier">
            <a:extLst>
              <a:ext uri="{FF2B5EF4-FFF2-40B4-BE49-F238E27FC236}">
                <a16:creationId xmlns:a16="http://schemas.microsoft.com/office/drawing/2014/main" id="{09EED3CA-7024-8FCC-F451-7F607B42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80" y="1950375"/>
            <a:ext cx="4428240" cy="42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7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284</Words>
  <Application>Microsoft Office PowerPoint</Application>
  <PresentationFormat>Widescreen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Mushtaq Ali Hamidani (Student)</dc:creator>
  <cp:lastModifiedBy>Mushtaq Ali Hamidani (Student)</cp:lastModifiedBy>
  <cp:revision>9</cp:revision>
  <dcterms:created xsi:type="dcterms:W3CDTF">2024-07-19T22:00:58Z</dcterms:created>
  <dcterms:modified xsi:type="dcterms:W3CDTF">2024-07-20T21:50:04Z</dcterms:modified>
</cp:coreProperties>
</file>