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358655-FBCA-41BC-A9A8-F1DF5715548F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/>
      <dgm:spPr/>
      <dgm:t>
        <a:bodyPr/>
        <a:lstStyle/>
        <a:p>
          <a:endParaRPr lang="en-US"/>
        </a:p>
      </dgm:t>
    </dgm:pt>
    <dgm:pt modelId="{03528842-7166-43ED-B972-64703324D6CE}">
      <dgm:prSet/>
      <dgm:spPr/>
      <dgm:t>
        <a:bodyPr/>
        <a:lstStyle/>
        <a:p>
          <a:pPr rtl="0"/>
          <a:r>
            <a:rPr lang="en-US" smtClean="0"/>
            <a:t>If you click on the </a:t>
          </a:r>
          <a:r>
            <a:rPr lang="en-US" b="1" smtClean="0"/>
            <a:t>Activities</a:t>
          </a:r>
          <a:r>
            <a:rPr lang="en-US" smtClean="0"/>
            <a:t> button, a side bar will appear with a list of useful applications</a:t>
          </a:r>
          <a:endParaRPr lang="en-US"/>
        </a:p>
      </dgm:t>
    </dgm:pt>
    <dgm:pt modelId="{7374179B-36F8-4CA2-832A-49C1991B59E3}" type="parTrans" cxnId="{8C0DABAD-2573-42ED-8F9E-898B51D7AC84}">
      <dgm:prSet/>
      <dgm:spPr/>
      <dgm:t>
        <a:bodyPr/>
        <a:lstStyle/>
        <a:p>
          <a:endParaRPr lang="en-US"/>
        </a:p>
      </dgm:t>
    </dgm:pt>
    <dgm:pt modelId="{E39E07CC-7484-4540-8361-4B282927DF78}" type="sibTrans" cxnId="{8C0DABAD-2573-42ED-8F9E-898B51D7AC84}">
      <dgm:prSet/>
      <dgm:spPr/>
      <dgm:t>
        <a:bodyPr/>
        <a:lstStyle/>
        <a:p>
          <a:endParaRPr lang="en-US"/>
        </a:p>
      </dgm:t>
    </dgm:pt>
    <dgm:pt modelId="{C663A227-DA03-46E1-A50A-097A642641CA}" type="pres">
      <dgm:prSet presAssocID="{50358655-FBCA-41BC-A9A8-F1DF5715548F}" presName="linear" presStyleCnt="0">
        <dgm:presLayoutVars>
          <dgm:animLvl val="lvl"/>
          <dgm:resizeHandles val="exact"/>
        </dgm:presLayoutVars>
      </dgm:prSet>
      <dgm:spPr/>
    </dgm:pt>
    <dgm:pt modelId="{8633437D-86F6-48EC-9239-A89645697382}" type="pres">
      <dgm:prSet presAssocID="{03528842-7166-43ED-B972-64703324D6CE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7F425319-7FE9-43AC-909E-3685EA627BA3}" type="presOf" srcId="{50358655-FBCA-41BC-A9A8-F1DF5715548F}" destId="{C663A227-DA03-46E1-A50A-097A642641CA}" srcOrd="0" destOrd="0" presId="urn:microsoft.com/office/officeart/2005/8/layout/vList2"/>
    <dgm:cxn modelId="{8C0DABAD-2573-42ED-8F9E-898B51D7AC84}" srcId="{50358655-FBCA-41BC-A9A8-F1DF5715548F}" destId="{03528842-7166-43ED-B972-64703324D6CE}" srcOrd="0" destOrd="0" parTransId="{7374179B-36F8-4CA2-832A-49C1991B59E3}" sibTransId="{E39E07CC-7484-4540-8361-4B282927DF78}"/>
    <dgm:cxn modelId="{A3F2F8C5-36CD-4EBB-B7B8-CDE6887D8124}" type="presOf" srcId="{03528842-7166-43ED-B972-64703324D6CE}" destId="{8633437D-86F6-48EC-9239-A89645697382}" srcOrd="0" destOrd="0" presId="urn:microsoft.com/office/officeart/2005/8/layout/vList2"/>
    <dgm:cxn modelId="{FD5440A0-F555-43CE-9DE3-DC82B1533BEA}" type="presParOf" srcId="{C663A227-DA03-46E1-A50A-097A642641CA}" destId="{8633437D-86F6-48EC-9239-A8964569738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33437D-86F6-48EC-9239-A89645697382}">
      <dsp:nvSpPr>
        <dsp:cNvPr id="0" name=""/>
        <dsp:cNvSpPr/>
      </dsp:nvSpPr>
      <dsp:spPr>
        <a:xfrm>
          <a:off x="0" y="1016009"/>
          <a:ext cx="2926081" cy="19913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If you click on the </a:t>
          </a:r>
          <a:r>
            <a:rPr lang="en-US" sz="2300" b="1" kern="1200" smtClean="0"/>
            <a:t>Activities</a:t>
          </a:r>
          <a:r>
            <a:rPr lang="en-US" sz="2300" kern="1200" smtClean="0"/>
            <a:t> button, a side bar will appear with a list of useful applications</a:t>
          </a:r>
          <a:endParaRPr lang="en-US" sz="2300" kern="1200"/>
        </a:p>
      </dsp:txBody>
      <dsp:txXfrm>
        <a:off x="97209" y="1113218"/>
        <a:ext cx="2731663" cy="17969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DC3E-1480-438A-9721-CBEE39DFD37B}" type="datetimeFigureOut">
              <a:rPr lang="en-US" smtClean="0"/>
              <a:t>01-Aug-19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AFFFB-0EEC-441F-9854-B3B4DE89B7D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428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DC3E-1480-438A-9721-CBEE39DFD37B}" type="datetimeFigureOut">
              <a:rPr lang="en-US" smtClean="0"/>
              <a:t>01-Aug-19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AFFFB-0EEC-441F-9854-B3B4DE89B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651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DC3E-1480-438A-9721-CBEE39DFD37B}" type="datetimeFigureOut">
              <a:rPr lang="en-US" smtClean="0"/>
              <a:t>01-Aug-19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AFFFB-0EEC-441F-9854-B3B4DE89B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DC3E-1480-438A-9721-CBEE39DFD37B}" type="datetimeFigureOut">
              <a:rPr lang="en-US" smtClean="0"/>
              <a:t>01-Aug-19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AFFFB-0EEC-441F-9854-B3B4DE89B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12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DC3E-1480-438A-9721-CBEE39DFD37B}" type="datetimeFigureOut">
              <a:rPr lang="en-US" smtClean="0"/>
              <a:t>01-Aug-19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AFFFB-0EEC-441F-9854-B3B4DE89B7D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190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DC3E-1480-438A-9721-CBEE39DFD37B}" type="datetimeFigureOut">
              <a:rPr lang="en-US" smtClean="0"/>
              <a:t>01-Aug-19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AFFFB-0EEC-441F-9854-B3B4DE89B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99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DC3E-1480-438A-9721-CBEE39DFD37B}" type="datetimeFigureOut">
              <a:rPr lang="en-US" smtClean="0"/>
              <a:t>01-Aug-19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AFFFB-0EEC-441F-9854-B3B4DE89B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77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DC3E-1480-438A-9721-CBEE39DFD37B}" type="datetimeFigureOut">
              <a:rPr lang="en-US" smtClean="0"/>
              <a:t>01-Aug-19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AFFFB-0EEC-441F-9854-B3B4DE89B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330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DC3E-1480-438A-9721-CBEE39DFD37B}" type="datetimeFigureOut">
              <a:rPr lang="en-US" smtClean="0"/>
              <a:t>01-Aug-19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AFFFB-0EEC-441F-9854-B3B4DE89B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560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AD4DC3E-1480-438A-9721-CBEE39DFD37B}" type="datetimeFigureOut">
              <a:rPr lang="en-US" smtClean="0"/>
              <a:t>01-Aug-19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8AFFFB-0EEC-441F-9854-B3B4DE89B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36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DC3E-1480-438A-9721-CBEE39DFD37B}" type="datetimeFigureOut">
              <a:rPr lang="en-US" smtClean="0"/>
              <a:t>01-Aug-19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AFFFB-0EEC-441F-9854-B3B4DE89B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91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AD4DC3E-1480-438A-9721-CBEE39DFD37B}" type="datetimeFigureOut">
              <a:rPr lang="en-US" smtClean="0"/>
              <a:t>01-Aug-19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D8AFFFB-0EEC-441F-9854-B3B4DE89B7D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589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irtualbox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people.westminstercollege.edu/faculty/ggagne/osc/vm/OSC-2016.ov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Virtual Machine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157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97280" y="2149251"/>
            <a:ext cx="10197728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There are no graphical development tools built-in. Rather, you will have to use 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command line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/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Applications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 -&gt; 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Accessories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 -&gt; 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Terminal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/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where you will find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gcc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, our C compiler.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/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There is also an editor - 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urier New" panose="02070309020205020404" pitchFamily="49" charset="0"/>
              </a:rPr>
              <a:t>gedit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/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Applications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 -&gt; 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Accessories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 -&gt; 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gedit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 Text Editor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/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However this is a text editor only. You can use it to edit your C files,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yet you will have to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compile it using the command line.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89407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425" y="1643062"/>
            <a:ext cx="539115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776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5262" y="1604962"/>
            <a:ext cx="418147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961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862" y="1243012"/>
            <a:ext cx="677227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426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466850"/>
            <a:ext cx="67818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126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178" y="292010"/>
            <a:ext cx="7240496" cy="620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734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29957" y="2967335"/>
            <a:ext cx="29320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Thankyou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4254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Obtaining Virtual 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57400"/>
            <a:ext cx="10058400" cy="3811694"/>
          </a:xfrm>
        </p:spPr>
        <p:txBody>
          <a:bodyPr>
            <a:normAutofit/>
          </a:bodyPr>
          <a:lstStyle/>
          <a:p>
            <a:r>
              <a:rPr lang="en-US" sz="2800" dirty="0"/>
              <a:t>Visit </a:t>
            </a:r>
            <a:r>
              <a:rPr lang="en-US" sz="2800" dirty="0">
                <a:hlinkClick r:id="rId2"/>
              </a:rPr>
              <a:t>www.virtualbox.org</a:t>
            </a:r>
            <a:r>
              <a:rPr lang="en-US" sz="2800" dirty="0"/>
              <a:t> and click on the download tab.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Download the </a:t>
            </a:r>
            <a:r>
              <a:rPr lang="en-US" sz="2800" dirty="0" err="1"/>
              <a:t>virtualbox</a:t>
            </a:r>
            <a:r>
              <a:rPr lang="en-US" sz="2800" dirty="0"/>
              <a:t> platform packages for your appropriate system and install the software.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10891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388" y="261937"/>
            <a:ext cx="11260183" cy="633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792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Installation as a </a:t>
            </a:r>
            <a:r>
              <a:rPr lang="en-US" b="1" dirty="0" err="1"/>
              <a:t>VirtualBox</a:t>
            </a:r>
            <a:r>
              <a:rPr lang="en-US" b="1" dirty="0"/>
              <a:t> Appliance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here to download the file </a:t>
            </a:r>
            <a:r>
              <a:rPr lang="en-US" dirty="0">
                <a:hlinkClick r:id="rId2"/>
              </a:rPr>
              <a:t>OSC-2016.ova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Double-click on the downloaded file. This will open the following window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154" y="3405718"/>
            <a:ext cx="44196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353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Running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Highlight the virtual machine you wish to run (OSC-2016) and click on the </a:t>
            </a:r>
            <a:r>
              <a:rPr lang="en-US" b="1" dirty="0"/>
              <a:t>Start</a:t>
            </a:r>
            <a:r>
              <a:rPr lang="en-US" dirty="0"/>
              <a:t> button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589" y="2319473"/>
            <a:ext cx="591502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360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97280" y="2087701"/>
            <a:ext cx="9767354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will commence the Linux boot process.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default username is 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oscreader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 the password is 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osc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as well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is a 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and the password is 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osc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home screen contains a link to the source code for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Concepts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47813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492" y="830802"/>
            <a:ext cx="7298055" cy="522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163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Exiting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close the window running the virtual machine application, you will be presented with the following dialog box</a:t>
            </a:r>
            <a:r>
              <a:rPr lang="en-US" dirty="0" smtClean="0"/>
              <a:t>:</a:t>
            </a:r>
          </a:p>
          <a:p>
            <a:r>
              <a:rPr lang="en-US" dirty="0"/>
              <a:t>We recommend you choose the "</a:t>
            </a:r>
            <a:r>
              <a:rPr lang="en-US" b="1" dirty="0"/>
              <a:t>Power off the machine</a:t>
            </a:r>
            <a:r>
              <a:rPr lang="en-US" dirty="0"/>
              <a:t>" option.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032" y="2999287"/>
            <a:ext cx="4794613" cy="273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389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Running Applications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22628713"/>
              </p:ext>
            </p:extLst>
          </p:nvPr>
        </p:nvGraphicFramePr>
        <p:xfrm>
          <a:off x="1097279" y="1845734"/>
          <a:ext cx="2926081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45875" y="1737360"/>
            <a:ext cx="7067005" cy="451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80851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260</TotalTime>
  <Words>104</Words>
  <Application>Microsoft Office PowerPoint</Application>
  <PresentationFormat>Widescreen</PresentationFormat>
  <Paragraphs>19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Times New Roman</vt:lpstr>
      <vt:lpstr>Retrospect</vt:lpstr>
      <vt:lpstr>Virtual Machine</vt:lpstr>
      <vt:lpstr>Obtaining Virtual Box</vt:lpstr>
      <vt:lpstr>PowerPoint Presentation</vt:lpstr>
      <vt:lpstr>Installation as a VirtualBox Appliance</vt:lpstr>
      <vt:lpstr>Running Linux</vt:lpstr>
      <vt:lpstr>PowerPoint Presentation</vt:lpstr>
      <vt:lpstr>PowerPoint Presentation</vt:lpstr>
      <vt:lpstr>Exiting Linux</vt:lpstr>
      <vt:lpstr>Running Applications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Machine</dc:title>
  <dc:creator>DINESH KUMAR</dc:creator>
  <cp:lastModifiedBy>DINESH KUMAR</cp:lastModifiedBy>
  <cp:revision>28</cp:revision>
  <dcterms:created xsi:type="dcterms:W3CDTF">2019-08-01T00:41:01Z</dcterms:created>
  <dcterms:modified xsi:type="dcterms:W3CDTF">2019-08-01T05:01:55Z</dcterms:modified>
</cp:coreProperties>
</file>