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Operating_system" TargetMode="External"/><Relationship Id="rId2" Type="http://schemas.openxmlformats.org/officeDocument/2006/relationships/hyperlink" Target="https://simple.wikipedia.org/wiki/Unix-li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Free_software" TargetMode="External"/><Relationship Id="rId5" Type="http://schemas.openxmlformats.org/officeDocument/2006/relationships/hyperlink" Target="https://simple.wikipedia.org/wiki/Electronics" TargetMode="External"/><Relationship Id="rId4" Type="http://schemas.openxmlformats.org/officeDocument/2006/relationships/hyperlink" Target="https://simple.wikipedia.org/wiki/Compu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637" y="248194"/>
            <a:ext cx="9603275" cy="4186185"/>
          </a:xfrm>
        </p:spPr>
        <p:txBody>
          <a:bodyPr/>
          <a:lstStyle/>
          <a:p>
            <a:r>
              <a:rPr lang="en-US" sz="3600" b="1" dirty="0" err="1" smtClean="0"/>
              <a:t>rmdir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rmdir</a:t>
            </a:r>
            <a:r>
              <a:rPr lang="en-US" dirty="0"/>
              <a:t> - remove directory - command allows the user to remove an existing command using the Linux </a:t>
            </a:r>
            <a:r>
              <a:rPr lang="en-US" dirty="0" smtClean="0"/>
              <a:t>CLI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20945"/>
            <a:ext cx="8384752" cy="2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08" y="1095261"/>
            <a:ext cx="9603275" cy="3450613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sz="3600" b="1" dirty="0" smtClean="0"/>
              <a:t>touch</a:t>
            </a:r>
          </a:p>
          <a:p>
            <a:endParaRPr lang="en-US" b="1" dirty="0"/>
          </a:p>
          <a:p>
            <a:r>
              <a:rPr lang="en-US" dirty="0"/>
              <a:t>allows users to make </a:t>
            </a:r>
            <a:r>
              <a:rPr lang="en-US" dirty="0" smtClean="0"/>
              <a:t>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0583"/>
            <a:ext cx="7561792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192772"/>
            <a:ext cx="9603275" cy="3450613"/>
          </a:xfrm>
        </p:spPr>
        <p:txBody>
          <a:bodyPr/>
          <a:lstStyle/>
          <a:p>
            <a:r>
              <a:rPr lang="en-US" sz="3600" b="1" dirty="0" smtClean="0"/>
              <a:t>clear</a:t>
            </a:r>
          </a:p>
          <a:p>
            <a:endParaRPr lang="en-US" dirty="0"/>
          </a:p>
          <a:p>
            <a:r>
              <a:rPr lang="en-US" b="1" dirty="0" smtClean="0"/>
              <a:t>Clear the screen.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13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205835"/>
            <a:ext cx="9603275" cy="3450613"/>
          </a:xfrm>
        </p:spPr>
        <p:txBody>
          <a:bodyPr/>
          <a:lstStyle/>
          <a:p>
            <a:r>
              <a:rPr lang="en-US" sz="3600" b="1" dirty="0" smtClean="0"/>
              <a:t>tail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dirty="0"/>
              <a:t>The tail command, as the name implies, print the last N number of data of the given input. By default it prints the last 10 lines of the specified files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666207"/>
            <a:ext cx="9287692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110344"/>
            <a:ext cx="9603275" cy="4055556"/>
          </a:xfrm>
        </p:spPr>
        <p:txBody>
          <a:bodyPr/>
          <a:lstStyle/>
          <a:p>
            <a:r>
              <a:rPr lang="en-US" sz="3600" b="1" dirty="0" smtClean="0"/>
              <a:t>cat</a:t>
            </a:r>
          </a:p>
          <a:p>
            <a:endParaRPr lang="en-US" dirty="0"/>
          </a:p>
          <a:p>
            <a:r>
              <a:rPr lang="en-US" dirty="0" smtClean="0"/>
              <a:t>List the contents of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6" y="1978478"/>
            <a:ext cx="5630091" cy="39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40521"/>
            <a:ext cx="9603275" cy="3450613"/>
          </a:xfrm>
        </p:spPr>
        <p:txBody>
          <a:bodyPr/>
          <a:lstStyle/>
          <a:p>
            <a:r>
              <a:rPr lang="en-US" sz="3600" b="1" dirty="0" smtClean="0"/>
              <a:t>echo</a:t>
            </a:r>
          </a:p>
          <a:p>
            <a:endParaRPr lang="en-US" dirty="0" smtClean="0"/>
          </a:p>
          <a:p>
            <a:r>
              <a:rPr lang="en-US" dirty="0" smtClean="0"/>
              <a:t>Print a string of text.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97" y="3566160"/>
            <a:ext cx="7498079" cy="16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1606731"/>
            <a:ext cx="7694023" cy="38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127458"/>
            <a:ext cx="9603275" cy="3450613"/>
          </a:xfrm>
        </p:spPr>
        <p:txBody>
          <a:bodyPr/>
          <a:lstStyle/>
          <a:p>
            <a:r>
              <a:rPr lang="en-US" sz="3600" dirty="0"/>
              <a:t>e</a:t>
            </a:r>
            <a:r>
              <a:rPr lang="en-US" sz="3600" dirty="0" smtClean="0"/>
              <a:t>xit </a:t>
            </a:r>
          </a:p>
          <a:p>
            <a:endParaRPr lang="en-US" dirty="0"/>
          </a:p>
          <a:p>
            <a:r>
              <a:rPr lang="en-US" dirty="0"/>
              <a:t>The exit command will close a terminal </a:t>
            </a:r>
            <a:r>
              <a:rPr lang="en-US" dirty="0" smtClean="0"/>
              <a:t>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572" y="5214147"/>
            <a:ext cx="6309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2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Linux</a:t>
            </a:r>
            <a:r>
              <a:rPr lang="en-US" dirty="0"/>
              <a:t> or </a:t>
            </a:r>
            <a:r>
              <a:rPr lang="en-US" b="1" dirty="0"/>
              <a:t>GNU/Linux</a:t>
            </a:r>
            <a:r>
              <a:rPr lang="en-US" dirty="0"/>
              <a:t> is a </a:t>
            </a:r>
            <a:r>
              <a:rPr lang="en-US" dirty="0">
                <a:hlinkClick r:id="rId2" tooltip="Unix-like"/>
              </a:rPr>
              <a:t>Unix-like</a:t>
            </a:r>
            <a:r>
              <a:rPr lang="en-US" dirty="0"/>
              <a:t> </a:t>
            </a:r>
            <a:r>
              <a:rPr lang="en-US" dirty="0">
                <a:hlinkClick r:id="rId3" tooltip="Operating system"/>
              </a:rPr>
              <a:t>operating system</a:t>
            </a:r>
            <a:r>
              <a:rPr lang="en-US" dirty="0"/>
              <a:t> (or strictly family of) for </a:t>
            </a:r>
            <a:r>
              <a:rPr lang="en-US" dirty="0">
                <a:hlinkClick r:id="rId4" tooltip="Computer"/>
              </a:rPr>
              <a:t>computers</a:t>
            </a:r>
            <a:r>
              <a:rPr lang="en-US" dirty="0"/>
              <a:t>. An operating system is a collection of the basic instructions that manage the </a:t>
            </a:r>
            <a:r>
              <a:rPr lang="en-US" u="sng" dirty="0">
                <a:hlinkClick r:id="rId5"/>
              </a:rPr>
              <a:t>electronic</a:t>
            </a:r>
            <a:r>
              <a:rPr lang="en-US" dirty="0"/>
              <a:t> parts of the computer allowing running application programs. Linux is </a:t>
            </a:r>
            <a:r>
              <a:rPr lang="en-US" dirty="0">
                <a:hlinkClick r:id="rId6" tooltip="Free software"/>
              </a:rPr>
              <a:t>free software</a:t>
            </a:r>
            <a:r>
              <a:rPr lang="en-US" dirty="0"/>
              <a:t>, meaning everyone has the freedom to use it, see how it works, change it, or share 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ls</a:t>
            </a:r>
          </a:p>
          <a:p>
            <a:r>
              <a:rPr lang="en-US" dirty="0"/>
              <a:t>The ls command is used for viewing files, folders and directories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56473"/>
            <a:ext cx="5505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084218"/>
            <a:ext cx="9603275" cy="4825093"/>
          </a:xfrm>
        </p:spPr>
        <p:txBody>
          <a:bodyPr/>
          <a:lstStyle/>
          <a:p>
            <a:r>
              <a:rPr lang="en-US" sz="3600" b="1" dirty="0" smtClean="0"/>
              <a:t>cd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cd command - change directory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511" y="1092833"/>
            <a:ext cx="9603275" cy="3612591"/>
          </a:xfrm>
        </p:spPr>
        <p:txBody>
          <a:bodyPr/>
          <a:lstStyle/>
          <a:p>
            <a:r>
              <a:rPr lang="en-US" sz="3600" b="1" dirty="0"/>
              <a:t>m</a:t>
            </a:r>
            <a:r>
              <a:rPr lang="en-US" sz="3600" b="1" dirty="0" smtClean="0"/>
              <a:t>v</a:t>
            </a:r>
          </a:p>
          <a:p>
            <a:endParaRPr lang="en-US" sz="3600" dirty="0" smtClean="0"/>
          </a:p>
          <a:p>
            <a:r>
              <a:rPr lang="en-US" dirty="0"/>
              <a:t>The mv command - move - allows a user to move a file to another folder or directory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118842"/>
            <a:ext cx="10816046" cy="5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653144"/>
            <a:ext cx="9603275" cy="4813202"/>
          </a:xfrm>
        </p:spPr>
        <p:txBody>
          <a:bodyPr/>
          <a:lstStyle/>
          <a:p>
            <a:r>
              <a:rPr lang="en-US" sz="3600" b="1" dirty="0" smtClean="0"/>
              <a:t>man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man command - the manual command - is used to show the manual of the inputted command</a:t>
            </a:r>
            <a:r>
              <a:rPr lang="en-US" dirty="0" smtClean="0"/>
              <a:t>.</a:t>
            </a:r>
          </a:p>
          <a:p>
            <a:r>
              <a:rPr lang="en-US" dirty="0"/>
              <a:t>Inputting the man command will show you all information about the command you are </a:t>
            </a:r>
            <a:r>
              <a:rPr lang="en-US" dirty="0" smtClean="0"/>
              <a:t>using.</a:t>
            </a:r>
          </a:p>
          <a:p>
            <a:r>
              <a:rPr lang="en-US" b="1" dirty="0" smtClean="0"/>
              <a:t>Example : man </a:t>
            </a:r>
            <a:r>
              <a:rPr lang="en-US" b="1" dirty="0"/>
              <a:t>cd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1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503"/>
            <a:ext cx="12070079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280160"/>
            <a:ext cx="9603275" cy="4186186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94263"/>
            <a:ext cx="9435060" cy="36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157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Linux Commands</vt:lpstr>
      <vt:lpstr>PowerPoint Presentation</vt:lpstr>
      <vt:lpstr> ls </vt:lpstr>
      <vt:lpstr> 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DINESH KUMAR</dc:creator>
  <cp:lastModifiedBy>DINESH KUMAR</cp:lastModifiedBy>
  <cp:revision>53</cp:revision>
  <dcterms:created xsi:type="dcterms:W3CDTF">2019-05-05T22:46:12Z</dcterms:created>
  <dcterms:modified xsi:type="dcterms:W3CDTF">2019-05-05T23:42:01Z</dcterms:modified>
</cp:coreProperties>
</file>