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82" r:id="rId1"/>
  </p:sldMasterIdLst>
  <p:notesMasterIdLst>
    <p:notesMasterId r:id="rId43"/>
  </p:notesMasterIdLst>
  <p:handoutMasterIdLst>
    <p:handoutMasterId r:id="rId4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00" r:id="rId15"/>
    <p:sldId id="29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6" r:id="rId29"/>
    <p:sldId id="287" r:id="rId30"/>
    <p:sldId id="288" r:id="rId31"/>
    <p:sldId id="283" r:id="rId32"/>
    <p:sldId id="290" r:id="rId33"/>
    <p:sldId id="284" r:id="rId34"/>
    <p:sldId id="285" r:id="rId35"/>
    <p:sldId id="289" r:id="rId36"/>
    <p:sldId id="291" r:id="rId37"/>
    <p:sldId id="292" r:id="rId38"/>
    <p:sldId id="294" r:id="rId39"/>
    <p:sldId id="295" r:id="rId40"/>
    <p:sldId id="296" r:id="rId41"/>
    <p:sldId id="29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 Kumar" initials="DK" lastIdx="1" clrIdx="0">
    <p:extLst>
      <p:ext uri="{19B8F6BF-5375-455C-9EA6-DF929625EA0E}">
        <p15:presenceInfo xmlns:p15="http://schemas.microsoft.com/office/powerpoint/2012/main" userId="Dinesh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73" d="100"/>
          <a:sy n="73" d="100"/>
        </p:scale>
        <p:origin x="6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25T12:03:17.816" idx="1">
    <p:pos x="10" y="10"/>
    <p:text/>
    <p:extLst>
      <p:ext uri="{C676402C-5697-4E1C-873F-D02D1690AC5C}">
        <p15:threadingInfo xmlns:p15="http://schemas.microsoft.com/office/powerpoint/2012/main" timeZoneBias="-720"/>
      </p:ext>
    </p:extLst>
  </p:cm>
</p:cmLst>
</file>

<file path=ppt/diagrams/_rels/data20.xml.rels><?xml version="1.0" encoding="UTF-8" standalone="yes"?>
<Relationships xmlns="http://schemas.openxmlformats.org/package/2006/relationships"><Relationship Id="rId1" Type="http://schemas.openxmlformats.org/officeDocument/2006/relationships/image" Target="../media/image8.png"/></Relationships>
</file>

<file path=ppt/diagrams/_rels/data2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20.xml.rels><?xml version="1.0" encoding="UTF-8" standalone="yes"?>
<Relationships xmlns="http://schemas.openxmlformats.org/package/2006/relationships"><Relationship Id="rId1" Type="http://schemas.openxmlformats.org/officeDocument/2006/relationships/image" Target="../media/image8.png"/></Relationships>
</file>

<file path=ppt/diagrams/_rels/drawing22.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B66420-0EC1-4273-B1CF-D91D26936E6E}"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F5CF9F33-504F-47B4-9877-501F6A194051}">
      <dgm:prSet custT="1"/>
      <dgm:spPr/>
      <dgm:t>
        <a:bodyPr/>
        <a:lstStyle/>
        <a:p>
          <a:pPr rtl="0"/>
          <a:r>
            <a:rPr lang="en-US" sz="19900" baseline="0" dirty="0" smtClean="0"/>
            <a:t>SDLC</a:t>
          </a:r>
          <a:endParaRPr lang="en-US" sz="19900" dirty="0"/>
        </a:p>
      </dgm:t>
    </dgm:pt>
    <dgm:pt modelId="{3D9F73DD-AAC9-4C03-B385-9C5189CE4472}" type="parTrans" cxnId="{C4322567-536A-4F20-9F20-BCC7F952E607}">
      <dgm:prSet/>
      <dgm:spPr/>
      <dgm:t>
        <a:bodyPr/>
        <a:lstStyle/>
        <a:p>
          <a:endParaRPr lang="en-US"/>
        </a:p>
      </dgm:t>
    </dgm:pt>
    <dgm:pt modelId="{5051FD4F-1503-4DCB-9A69-B23750D30FD4}" type="sibTrans" cxnId="{C4322567-536A-4F20-9F20-BCC7F952E607}">
      <dgm:prSet/>
      <dgm:spPr/>
      <dgm:t>
        <a:bodyPr/>
        <a:lstStyle/>
        <a:p>
          <a:endParaRPr lang="en-US"/>
        </a:p>
      </dgm:t>
    </dgm:pt>
    <dgm:pt modelId="{8D58D070-9D19-4931-9F58-D37C55D77542}" type="pres">
      <dgm:prSet presAssocID="{1DB66420-0EC1-4273-B1CF-D91D26936E6E}" presName="Name0" presStyleCnt="0">
        <dgm:presLayoutVars>
          <dgm:chMax val="7"/>
          <dgm:dir/>
          <dgm:animLvl val="lvl"/>
          <dgm:resizeHandles val="exact"/>
        </dgm:presLayoutVars>
      </dgm:prSet>
      <dgm:spPr/>
      <dgm:t>
        <a:bodyPr/>
        <a:lstStyle/>
        <a:p>
          <a:endParaRPr lang="en-US"/>
        </a:p>
      </dgm:t>
    </dgm:pt>
    <dgm:pt modelId="{3308EBF2-77AC-41C4-B04E-88F696935AD5}" type="pres">
      <dgm:prSet presAssocID="{F5CF9F33-504F-47B4-9877-501F6A194051}" presName="circle1" presStyleLbl="node1" presStyleIdx="0" presStyleCnt="1"/>
      <dgm:spPr/>
    </dgm:pt>
    <dgm:pt modelId="{E656330A-4B79-4BBA-85E9-414D2AC0D54C}" type="pres">
      <dgm:prSet presAssocID="{F5CF9F33-504F-47B4-9877-501F6A194051}" presName="space" presStyleCnt="0"/>
      <dgm:spPr/>
    </dgm:pt>
    <dgm:pt modelId="{A0B099CF-9480-485C-9C36-EA6A9F0DB5CC}" type="pres">
      <dgm:prSet presAssocID="{F5CF9F33-504F-47B4-9877-501F6A194051}" presName="rect1" presStyleLbl="alignAcc1" presStyleIdx="0" presStyleCnt="1"/>
      <dgm:spPr/>
      <dgm:t>
        <a:bodyPr/>
        <a:lstStyle/>
        <a:p>
          <a:endParaRPr lang="en-US"/>
        </a:p>
      </dgm:t>
    </dgm:pt>
    <dgm:pt modelId="{ADE76530-6BBC-4D9A-81C1-77AADF341FE0}" type="pres">
      <dgm:prSet presAssocID="{F5CF9F33-504F-47B4-9877-501F6A194051}" presName="rect1ParTxNoCh" presStyleLbl="alignAcc1" presStyleIdx="0" presStyleCnt="1">
        <dgm:presLayoutVars>
          <dgm:chMax val="1"/>
          <dgm:bulletEnabled val="1"/>
        </dgm:presLayoutVars>
      </dgm:prSet>
      <dgm:spPr/>
      <dgm:t>
        <a:bodyPr/>
        <a:lstStyle/>
        <a:p>
          <a:endParaRPr lang="en-US"/>
        </a:p>
      </dgm:t>
    </dgm:pt>
  </dgm:ptLst>
  <dgm:cxnLst>
    <dgm:cxn modelId="{B07BAEB8-65E2-4205-914C-4414D5339018}" type="presOf" srcId="{F5CF9F33-504F-47B4-9877-501F6A194051}" destId="{A0B099CF-9480-485C-9C36-EA6A9F0DB5CC}" srcOrd="0" destOrd="0" presId="urn:microsoft.com/office/officeart/2005/8/layout/target3"/>
    <dgm:cxn modelId="{C4322567-536A-4F20-9F20-BCC7F952E607}" srcId="{1DB66420-0EC1-4273-B1CF-D91D26936E6E}" destId="{F5CF9F33-504F-47B4-9877-501F6A194051}" srcOrd="0" destOrd="0" parTransId="{3D9F73DD-AAC9-4C03-B385-9C5189CE4472}" sibTransId="{5051FD4F-1503-4DCB-9A69-B23750D30FD4}"/>
    <dgm:cxn modelId="{6F5EF29D-DED6-4331-A1F2-78EFBC3CE056}" type="presOf" srcId="{F5CF9F33-504F-47B4-9877-501F6A194051}" destId="{ADE76530-6BBC-4D9A-81C1-77AADF341FE0}" srcOrd="1" destOrd="0" presId="urn:microsoft.com/office/officeart/2005/8/layout/target3"/>
    <dgm:cxn modelId="{52C520F0-5C31-45E2-8FD5-5AED309C323B}" type="presOf" srcId="{1DB66420-0EC1-4273-B1CF-D91D26936E6E}" destId="{8D58D070-9D19-4931-9F58-D37C55D77542}" srcOrd="0" destOrd="0" presId="urn:microsoft.com/office/officeart/2005/8/layout/target3"/>
    <dgm:cxn modelId="{51C77589-821E-46B2-953D-B8BA94486C0B}" type="presParOf" srcId="{8D58D070-9D19-4931-9F58-D37C55D77542}" destId="{3308EBF2-77AC-41C4-B04E-88F696935AD5}" srcOrd="0" destOrd="0" presId="urn:microsoft.com/office/officeart/2005/8/layout/target3"/>
    <dgm:cxn modelId="{6CC6D0C4-11BC-44C8-9449-05F65AAE9EBA}" type="presParOf" srcId="{8D58D070-9D19-4931-9F58-D37C55D77542}" destId="{E656330A-4B79-4BBA-85E9-414D2AC0D54C}" srcOrd="1" destOrd="0" presId="urn:microsoft.com/office/officeart/2005/8/layout/target3"/>
    <dgm:cxn modelId="{FB1E789D-B287-4CB9-BF6C-9F17D080127E}" type="presParOf" srcId="{8D58D070-9D19-4931-9F58-D37C55D77542}" destId="{A0B099CF-9480-485C-9C36-EA6A9F0DB5CC}" srcOrd="2" destOrd="0" presId="urn:microsoft.com/office/officeart/2005/8/layout/target3"/>
    <dgm:cxn modelId="{2D4655EA-ADAE-4DD8-8C3B-BB80FEF49EBC}" type="presParOf" srcId="{8D58D070-9D19-4931-9F58-D37C55D77542}" destId="{ADE76530-6BBC-4D9A-81C1-77AADF341FE0}"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80138B2-F941-4BC1-90C3-025971B81981}"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E4E9A883-B551-49FF-920B-087C6A5AF12E}">
      <dgm:prSet/>
      <dgm:spPr/>
      <dgm:t>
        <a:bodyPr/>
        <a:lstStyle/>
        <a:p>
          <a:pPr rtl="0"/>
          <a:r>
            <a:rPr lang="en-US" b="1" smtClean="0"/>
            <a:t>Requirement Gathering and analysis</a:t>
          </a:r>
          <a:r>
            <a:rPr lang="en-US" smtClean="0"/>
            <a:t> − All possible requirements of the system to be developed are captured in this phase and documented in a requirement specification document.</a:t>
          </a:r>
          <a:endParaRPr lang="en-US"/>
        </a:p>
      </dgm:t>
    </dgm:pt>
    <dgm:pt modelId="{D710C048-F961-4B69-BBD2-47EFBD16459C}" type="parTrans" cxnId="{1B8751EC-7E15-48F9-8F96-7FF0C9832E58}">
      <dgm:prSet/>
      <dgm:spPr/>
      <dgm:t>
        <a:bodyPr/>
        <a:lstStyle/>
        <a:p>
          <a:endParaRPr lang="en-US"/>
        </a:p>
      </dgm:t>
    </dgm:pt>
    <dgm:pt modelId="{5328305C-5CDA-4FC1-9FF2-7075358DD042}" type="sibTrans" cxnId="{1B8751EC-7E15-48F9-8F96-7FF0C9832E58}">
      <dgm:prSet/>
      <dgm:spPr/>
      <dgm:t>
        <a:bodyPr/>
        <a:lstStyle/>
        <a:p>
          <a:endParaRPr lang="en-US"/>
        </a:p>
      </dgm:t>
    </dgm:pt>
    <dgm:pt modelId="{45D490EB-642D-4D22-958A-50CE98AA8BCF}">
      <dgm:prSet/>
      <dgm:spPr/>
      <dgm:t>
        <a:bodyPr/>
        <a:lstStyle/>
        <a:p>
          <a:pPr rtl="0"/>
          <a:r>
            <a:rPr lang="en-US" b="1" smtClean="0"/>
            <a:t>System Design</a:t>
          </a:r>
          <a:r>
            <a:rPr lang="en-US" smtClean="0"/>
            <a:t> − The requirement specifications from first phase are studied in this phase and the system design is prepared. This system design helps in specifying hardware and system requirements and helps in defining the overall system architecture.</a:t>
          </a:r>
          <a:endParaRPr lang="en-US"/>
        </a:p>
      </dgm:t>
    </dgm:pt>
    <dgm:pt modelId="{460451AA-13BF-42D7-B52C-82F5826F6202}" type="parTrans" cxnId="{FBA2F714-7CD0-40E1-A78C-27C4165EAA97}">
      <dgm:prSet/>
      <dgm:spPr/>
      <dgm:t>
        <a:bodyPr/>
        <a:lstStyle/>
        <a:p>
          <a:endParaRPr lang="en-US"/>
        </a:p>
      </dgm:t>
    </dgm:pt>
    <dgm:pt modelId="{82B65040-BA1F-4259-A20D-27FC8FDD9FB8}" type="sibTrans" cxnId="{FBA2F714-7CD0-40E1-A78C-27C4165EAA97}">
      <dgm:prSet/>
      <dgm:spPr/>
      <dgm:t>
        <a:bodyPr/>
        <a:lstStyle/>
        <a:p>
          <a:endParaRPr lang="en-US"/>
        </a:p>
      </dgm:t>
    </dgm:pt>
    <dgm:pt modelId="{8F3111DE-7B74-4D89-93A8-DF0E1FB8AC86}">
      <dgm:prSet/>
      <dgm:spPr/>
      <dgm:t>
        <a:bodyPr/>
        <a:lstStyle/>
        <a:p>
          <a:pPr rtl="0"/>
          <a:r>
            <a:rPr lang="en-US" b="1" smtClean="0"/>
            <a:t>Implementation</a:t>
          </a:r>
          <a:r>
            <a:rPr lang="en-US" smtClean="0"/>
            <a:t> − With inputs from the system design, the system is first developed in small programs called units, which are integrated in the next phase. Each unit is developed and tested for its functionality, which is referred to as Unit Testing.</a:t>
          </a:r>
          <a:endParaRPr lang="en-US"/>
        </a:p>
      </dgm:t>
    </dgm:pt>
    <dgm:pt modelId="{5A9A7DFC-ADD4-4545-B883-CCE8B0E1F369}" type="parTrans" cxnId="{BA9156E2-87EA-43F7-87EA-44DD0311BA93}">
      <dgm:prSet/>
      <dgm:spPr/>
      <dgm:t>
        <a:bodyPr/>
        <a:lstStyle/>
        <a:p>
          <a:endParaRPr lang="en-US"/>
        </a:p>
      </dgm:t>
    </dgm:pt>
    <dgm:pt modelId="{E5F8D190-969C-4E27-9225-D8D7BDE51809}" type="sibTrans" cxnId="{BA9156E2-87EA-43F7-87EA-44DD0311BA93}">
      <dgm:prSet/>
      <dgm:spPr/>
      <dgm:t>
        <a:bodyPr/>
        <a:lstStyle/>
        <a:p>
          <a:endParaRPr lang="en-US"/>
        </a:p>
      </dgm:t>
    </dgm:pt>
    <dgm:pt modelId="{A9718265-FB1B-428C-9772-F4EEF35571CF}" type="pres">
      <dgm:prSet presAssocID="{F80138B2-F941-4BC1-90C3-025971B81981}" presName="Name0" presStyleCnt="0">
        <dgm:presLayoutVars>
          <dgm:chMax val="7"/>
          <dgm:dir/>
          <dgm:animLvl val="lvl"/>
          <dgm:resizeHandles val="exact"/>
        </dgm:presLayoutVars>
      </dgm:prSet>
      <dgm:spPr/>
      <dgm:t>
        <a:bodyPr/>
        <a:lstStyle/>
        <a:p>
          <a:endParaRPr lang="en-US"/>
        </a:p>
      </dgm:t>
    </dgm:pt>
    <dgm:pt modelId="{DCD7A0F0-A9E0-4BB1-9897-6D75DD99E8B7}" type="pres">
      <dgm:prSet presAssocID="{E4E9A883-B551-49FF-920B-087C6A5AF12E}" presName="circle1" presStyleLbl="node1" presStyleIdx="0" presStyleCnt="3"/>
      <dgm:spPr/>
    </dgm:pt>
    <dgm:pt modelId="{91F8A29C-6681-4A09-8BFE-AA0CD5EA2D17}" type="pres">
      <dgm:prSet presAssocID="{E4E9A883-B551-49FF-920B-087C6A5AF12E}" presName="space" presStyleCnt="0"/>
      <dgm:spPr/>
    </dgm:pt>
    <dgm:pt modelId="{74AEC1B0-E9AA-4A28-A503-49D1A150CADE}" type="pres">
      <dgm:prSet presAssocID="{E4E9A883-B551-49FF-920B-087C6A5AF12E}" presName="rect1" presStyleLbl="alignAcc1" presStyleIdx="0" presStyleCnt="3"/>
      <dgm:spPr/>
      <dgm:t>
        <a:bodyPr/>
        <a:lstStyle/>
        <a:p>
          <a:endParaRPr lang="en-US"/>
        </a:p>
      </dgm:t>
    </dgm:pt>
    <dgm:pt modelId="{7458EFA3-83F6-45BC-9149-7F1E64D29B13}" type="pres">
      <dgm:prSet presAssocID="{45D490EB-642D-4D22-958A-50CE98AA8BCF}" presName="vertSpace2" presStyleLbl="node1" presStyleIdx="0" presStyleCnt="3"/>
      <dgm:spPr/>
    </dgm:pt>
    <dgm:pt modelId="{A5953CF0-9022-42BC-B3F1-19C74FD25E19}" type="pres">
      <dgm:prSet presAssocID="{45D490EB-642D-4D22-958A-50CE98AA8BCF}" presName="circle2" presStyleLbl="node1" presStyleIdx="1" presStyleCnt="3"/>
      <dgm:spPr/>
    </dgm:pt>
    <dgm:pt modelId="{A4B5EAB0-FAEB-4EB7-8216-B497F4055DCC}" type="pres">
      <dgm:prSet presAssocID="{45D490EB-642D-4D22-958A-50CE98AA8BCF}" presName="rect2" presStyleLbl="alignAcc1" presStyleIdx="1" presStyleCnt="3"/>
      <dgm:spPr/>
      <dgm:t>
        <a:bodyPr/>
        <a:lstStyle/>
        <a:p>
          <a:endParaRPr lang="en-US"/>
        </a:p>
      </dgm:t>
    </dgm:pt>
    <dgm:pt modelId="{0C7D4123-7DAF-4B65-965E-1798D15FD61C}" type="pres">
      <dgm:prSet presAssocID="{8F3111DE-7B74-4D89-93A8-DF0E1FB8AC86}" presName="vertSpace3" presStyleLbl="node1" presStyleIdx="1" presStyleCnt="3"/>
      <dgm:spPr/>
    </dgm:pt>
    <dgm:pt modelId="{2CBE7BF5-4693-41BD-B67F-85CC5C610EE8}" type="pres">
      <dgm:prSet presAssocID="{8F3111DE-7B74-4D89-93A8-DF0E1FB8AC86}" presName="circle3" presStyleLbl="node1" presStyleIdx="2" presStyleCnt="3"/>
      <dgm:spPr/>
    </dgm:pt>
    <dgm:pt modelId="{B64E35A1-C42C-4BB1-8214-FEA07822230D}" type="pres">
      <dgm:prSet presAssocID="{8F3111DE-7B74-4D89-93A8-DF0E1FB8AC86}" presName="rect3" presStyleLbl="alignAcc1" presStyleIdx="2" presStyleCnt="3"/>
      <dgm:spPr/>
      <dgm:t>
        <a:bodyPr/>
        <a:lstStyle/>
        <a:p>
          <a:endParaRPr lang="en-US"/>
        </a:p>
      </dgm:t>
    </dgm:pt>
    <dgm:pt modelId="{C2B32A93-83B9-494B-8AE2-16B2E7D184BD}" type="pres">
      <dgm:prSet presAssocID="{E4E9A883-B551-49FF-920B-087C6A5AF12E}" presName="rect1ParTxNoCh" presStyleLbl="alignAcc1" presStyleIdx="2" presStyleCnt="3">
        <dgm:presLayoutVars>
          <dgm:chMax val="1"/>
          <dgm:bulletEnabled val="1"/>
        </dgm:presLayoutVars>
      </dgm:prSet>
      <dgm:spPr/>
      <dgm:t>
        <a:bodyPr/>
        <a:lstStyle/>
        <a:p>
          <a:endParaRPr lang="en-US"/>
        </a:p>
      </dgm:t>
    </dgm:pt>
    <dgm:pt modelId="{A16D938D-8675-43E7-A4CC-406084DA77D9}" type="pres">
      <dgm:prSet presAssocID="{45D490EB-642D-4D22-958A-50CE98AA8BCF}" presName="rect2ParTxNoCh" presStyleLbl="alignAcc1" presStyleIdx="2" presStyleCnt="3">
        <dgm:presLayoutVars>
          <dgm:chMax val="1"/>
          <dgm:bulletEnabled val="1"/>
        </dgm:presLayoutVars>
      </dgm:prSet>
      <dgm:spPr/>
      <dgm:t>
        <a:bodyPr/>
        <a:lstStyle/>
        <a:p>
          <a:endParaRPr lang="en-US"/>
        </a:p>
      </dgm:t>
    </dgm:pt>
    <dgm:pt modelId="{7761DA71-B809-4F2B-85A8-C6DF245C814B}" type="pres">
      <dgm:prSet presAssocID="{8F3111DE-7B74-4D89-93A8-DF0E1FB8AC86}" presName="rect3ParTxNoCh" presStyleLbl="alignAcc1" presStyleIdx="2" presStyleCnt="3">
        <dgm:presLayoutVars>
          <dgm:chMax val="1"/>
          <dgm:bulletEnabled val="1"/>
        </dgm:presLayoutVars>
      </dgm:prSet>
      <dgm:spPr/>
      <dgm:t>
        <a:bodyPr/>
        <a:lstStyle/>
        <a:p>
          <a:endParaRPr lang="en-US"/>
        </a:p>
      </dgm:t>
    </dgm:pt>
  </dgm:ptLst>
  <dgm:cxnLst>
    <dgm:cxn modelId="{33D4F2C3-A589-44E6-BC48-659B5E3ACF63}" type="presOf" srcId="{E4E9A883-B551-49FF-920B-087C6A5AF12E}" destId="{C2B32A93-83B9-494B-8AE2-16B2E7D184BD}" srcOrd="1" destOrd="0" presId="urn:microsoft.com/office/officeart/2005/8/layout/target3"/>
    <dgm:cxn modelId="{3007744F-8AE2-47A4-B0A2-1F0935EE99DE}" type="presOf" srcId="{E4E9A883-B551-49FF-920B-087C6A5AF12E}" destId="{74AEC1B0-E9AA-4A28-A503-49D1A150CADE}" srcOrd="0" destOrd="0" presId="urn:microsoft.com/office/officeart/2005/8/layout/target3"/>
    <dgm:cxn modelId="{FBA2F714-7CD0-40E1-A78C-27C4165EAA97}" srcId="{F80138B2-F941-4BC1-90C3-025971B81981}" destId="{45D490EB-642D-4D22-958A-50CE98AA8BCF}" srcOrd="1" destOrd="0" parTransId="{460451AA-13BF-42D7-B52C-82F5826F6202}" sibTransId="{82B65040-BA1F-4259-A20D-27FC8FDD9FB8}"/>
    <dgm:cxn modelId="{1B8751EC-7E15-48F9-8F96-7FF0C9832E58}" srcId="{F80138B2-F941-4BC1-90C3-025971B81981}" destId="{E4E9A883-B551-49FF-920B-087C6A5AF12E}" srcOrd="0" destOrd="0" parTransId="{D710C048-F961-4B69-BBD2-47EFBD16459C}" sibTransId="{5328305C-5CDA-4FC1-9FF2-7075358DD042}"/>
    <dgm:cxn modelId="{48928E06-B87E-45EA-A499-2525B3F8F99E}" type="presOf" srcId="{45D490EB-642D-4D22-958A-50CE98AA8BCF}" destId="{A4B5EAB0-FAEB-4EB7-8216-B497F4055DCC}" srcOrd="0" destOrd="0" presId="urn:microsoft.com/office/officeart/2005/8/layout/target3"/>
    <dgm:cxn modelId="{D473AC7A-DC25-4295-B06E-0546659A1B5E}" type="presOf" srcId="{45D490EB-642D-4D22-958A-50CE98AA8BCF}" destId="{A16D938D-8675-43E7-A4CC-406084DA77D9}" srcOrd="1" destOrd="0" presId="urn:microsoft.com/office/officeart/2005/8/layout/target3"/>
    <dgm:cxn modelId="{BA9156E2-87EA-43F7-87EA-44DD0311BA93}" srcId="{F80138B2-F941-4BC1-90C3-025971B81981}" destId="{8F3111DE-7B74-4D89-93A8-DF0E1FB8AC86}" srcOrd="2" destOrd="0" parTransId="{5A9A7DFC-ADD4-4545-B883-CCE8B0E1F369}" sibTransId="{E5F8D190-969C-4E27-9225-D8D7BDE51809}"/>
    <dgm:cxn modelId="{734D1D66-0048-495E-87CC-0884DF9B15E5}" type="presOf" srcId="{8F3111DE-7B74-4D89-93A8-DF0E1FB8AC86}" destId="{B64E35A1-C42C-4BB1-8214-FEA07822230D}" srcOrd="0" destOrd="0" presId="urn:microsoft.com/office/officeart/2005/8/layout/target3"/>
    <dgm:cxn modelId="{4DFA4137-1074-440F-9A7E-8BF2FBED3D08}" type="presOf" srcId="{F80138B2-F941-4BC1-90C3-025971B81981}" destId="{A9718265-FB1B-428C-9772-F4EEF35571CF}" srcOrd="0" destOrd="0" presId="urn:microsoft.com/office/officeart/2005/8/layout/target3"/>
    <dgm:cxn modelId="{849DF50E-3DFA-4F34-93CC-04130D15792F}" type="presOf" srcId="{8F3111DE-7B74-4D89-93A8-DF0E1FB8AC86}" destId="{7761DA71-B809-4F2B-85A8-C6DF245C814B}" srcOrd="1" destOrd="0" presId="urn:microsoft.com/office/officeart/2005/8/layout/target3"/>
    <dgm:cxn modelId="{1D1492E4-83BD-4FA1-A8F6-C447032B16F5}" type="presParOf" srcId="{A9718265-FB1B-428C-9772-F4EEF35571CF}" destId="{DCD7A0F0-A9E0-4BB1-9897-6D75DD99E8B7}" srcOrd="0" destOrd="0" presId="urn:microsoft.com/office/officeart/2005/8/layout/target3"/>
    <dgm:cxn modelId="{2411C13A-825A-4A62-8C91-790834306475}" type="presParOf" srcId="{A9718265-FB1B-428C-9772-F4EEF35571CF}" destId="{91F8A29C-6681-4A09-8BFE-AA0CD5EA2D17}" srcOrd="1" destOrd="0" presId="urn:microsoft.com/office/officeart/2005/8/layout/target3"/>
    <dgm:cxn modelId="{10271264-498E-46F1-AFFE-BEF1E8F4D5B9}" type="presParOf" srcId="{A9718265-FB1B-428C-9772-F4EEF35571CF}" destId="{74AEC1B0-E9AA-4A28-A503-49D1A150CADE}" srcOrd="2" destOrd="0" presId="urn:microsoft.com/office/officeart/2005/8/layout/target3"/>
    <dgm:cxn modelId="{B4038D11-0294-4540-BDA4-33D5100F6372}" type="presParOf" srcId="{A9718265-FB1B-428C-9772-F4EEF35571CF}" destId="{7458EFA3-83F6-45BC-9149-7F1E64D29B13}" srcOrd="3" destOrd="0" presId="urn:microsoft.com/office/officeart/2005/8/layout/target3"/>
    <dgm:cxn modelId="{08E8B33B-428A-48A6-8D5E-39B9860C9BA2}" type="presParOf" srcId="{A9718265-FB1B-428C-9772-F4EEF35571CF}" destId="{A5953CF0-9022-42BC-B3F1-19C74FD25E19}" srcOrd="4" destOrd="0" presId="urn:microsoft.com/office/officeart/2005/8/layout/target3"/>
    <dgm:cxn modelId="{6B5DAE32-BEB9-4FDE-8BA9-78A05F9A7FD9}" type="presParOf" srcId="{A9718265-FB1B-428C-9772-F4EEF35571CF}" destId="{A4B5EAB0-FAEB-4EB7-8216-B497F4055DCC}" srcOrd="5" destOrd="0" presId="urn:microsoft.com/office/officeart/2005/8/layout/target3"/>
    <dgm:cxn modelId="{CF036213-D321-47E8-8340-B12E332F50C9}" type="presParOf" srcId="{A9718265-FB1B-428C-9772-F4EEF35571CF}" destId="{0C7D4123-7DAF-4B65-965E-1798D15FD61C}" srcOrd="6" destOrd="0" presId="urn:microsoft.com/office/officeart/2005/8/layout/target3"/>
    <dgm:cxn modelId="{19B57284-C917-48D3-A509-F5D481ED9E7D}" type="presParOf" srcId="{A9718265-FB1B-428C-9772-F4EEF35571CF}" destId="{2CBE7BF5-4693-41BD-B67F-85CC5C610EE8}" srcOrd="7" destOrd="0" presId="urn:microsoft.com/office/officeart/2005/8/layout/target3"/>
    <dgm:cxn modelId="{8023F65F-39B9-4F5A-BFBD-220F4F4CD2A6}" type="presParOf" srcId="{A9718265-FB1B-428C-9772-F4EEF35571CF}" destId="{B64E35A1-C42C-4BB1-8214-FEA07822230D}" srcOrd="8" destOrd="0" presId="urn:microsoft.com/office/officeart/2005/8/layout/target3"/>
    <dgm:cxn modelId="{4FA66319-BDA3-47E8-873F-1D68719E0C65}" type="presParOf" srcId="{A9718265-FB1B-428C-9772-F4EEF35571CF}" destId="{C2B32A93-83B9-494B-8AE2-16B2E7D184BD}" srcOrd="9" destOrd="0" presId="urn:microsoft.com/office/officeart/2005/8/layout/target3"/>
    <dgm:cxn modelId="{63867071-F86F-407A-9AA5-A3B84868F3DC}" type="presParOf" srcId="{A9718265-FB1B-428C-9772-F4EEF35571CF}" destId="{A16D938D-8675-43E7-A4CC-406084DA77D9}" srcOrd="10" destOrd="0" presId="urn:microsoft.com/office/officeart/2005/8/layout/target3"/>
    <dgm:cxn modelId="{8FCFC4AB-FB97-4F55-A79D-2ABE91D4BFD5}" type="presParOf" srcId="{A9718265-FB1B-428C-9772-F4EEF35571CF}" destId="{7761DA71-B809-4F2B-85A8-C6DF245C814B}"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F5CAEAD-6FEE-4685-97B1-1C9296E48E9C}"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255B719E-B50F-4E27-A46F-93F95E261A5D}">
      <dgm:prSet/>
      <dgm:spPr/>
      <dgm:t>
        <a:bodyPr/>
        <a:lstStyle/>
        <a:p>
          <a:pPr rtl="0"/>
          <a:r>
            <a:rPr lang="en-US" b="1" smtClean="0"/>
            <a:t>Integration and Testing</a:t>
          </a:r>
          <a:r>
            <a:rPr lang="en-US" smtClean="0"/>
            <a:t> − All the units developed in the implementation phase are integrated into a system after testing of each unit. Post integration the entire system is tested for any faults and failures.</a:t>
          </a:r>
          <a:endParaRPr lang="en-US"/>
        </a:p>
      </dgm:t>
    </dgm:pt>
    <dgm:pt modelId="{F3A94A13-EF83-46BA-B8DA-576E5187F8BE}" type="parTrans" cxnId="{33F322F2-879B-4EEC-929F-C4E612A270B8}">
      <dgm:prSet/>
      <dgm:spPr/>
      <dgm:t>
        <a:bodyPr/>
        <a:lstStyle/>
        <a:p>
          <a:endParaRPr lang="en-US"/>
        </a:p>
      </dgm:t>
    </dgm:pt>
    <dgm:pt modelId="{D1C28799-EB19-4EDD-9376-DE935BC70EA7}" type="sibTrans" cxnId="{33F322F2-879B-4EEC-929F-C4E612A270B8}">
      <dgm:prSet/>
      <dgm:spPr/>
      <dgm:t>
        <a:bodyPr/>
        <a:lstStyle/>
        <a:p>
          <a:endParaRPr lang="en-US"/>
        </a:p>
      </dgm:t>
    </dgm:pt>
    <dgm:pt modelId="{F2CF3EE4-2FB5-469F-99A9-CA094CA059C6}">
      <dgm:prSet/>
      <dgm:spPr/>
      <dgm:t>
        <a:bodyPr/>
        <a:lstStyle/>
        <a:p>
          <a:pPr rtl="0"/>
          <a:r>
            <a:rPr lang="en-US" b="1" smtClean="0"/>
            <a:t>Deployment of system</a:t>
          </a:r>
          <a:r>
            <a:rPr lang="en-US" smtClean="0"/>
            <a:t> − Once the functional and non-functional testing is done; the product is deployed in the customer environment or released into the market.</a:t>
          </a:r>
          <a:endParaRPr lang="en-US"/>
        </a:p>
      </dgm:t>
    </dgm:pt>
    <dgm:pt modelId="{5BB53502-F086-4096-95BF-13A513A99D71}" type="parTrans" cxnId="{03970854-016D-43DC-A6F2-CEA46D8F880F}">
      <dgm:prSet/>
      <dgm:spPr/>
      <dgm:t>
        <a:bodyPr/>
        <a:lstStyle/>
        <a:p>
          <a:endParaRPr lang="en-US"/>
        </a:p>
      </dgm:t>
    </dgm:pt>
    <dgm:pt modelId="{90C188DB-455B-4ECA-8E8A-BD52A580B860}" type="sibTrans" cxnId="{03970854-016D-43DC-A6F2-CEA46D8F880F}">
      <dgm:prSet/>
      <dgm:spPr/>
      <dgm:t>
        <a:bodyPr/>
        <a:lstStyle/>
        <a:p>
          <a:endParaRPr lang="en-US"/>
        </a:p>
      </dgm:t>
    </dgm:pt>
    <dgm:pt modelId="{D82BA4D2-7569-449C-91C8-A92C3A9A2C90}">
      <dgm:prSet/>
      <dgm:spPr/>
      <dgm:t>
        <a:bodyPr/>
        <a:lstStyle/>
        <a:p>
          <a:pPr rtl="0"/>
          <a:r>
            <a:rPr lang="en-US" b="1" smtClean="0"/>
            <a:t>Maintenance</a:t>
          </a:r>
          <a:r>
            <a:rPr lang="en-US" smtClean="0"/>
            <a:t> − There are some issues which come up in the client environment. To fix those issues, patches are released. Also to enhance the product some better versions are released. Maintenance is done to deliver these changes in the customer environment.</a:t>
          </a:r>
          <a:endParaRPr lang="en-US"/>
        </a:p>
      </dgm:t>
    </dgm:pt>
    <dgm:pt modelId="{66B52075-DDB7-4B08-B58B-17EBA4086631}" type="parTrans" cxnId="{8E52B1E0-51E0-4DA7-8541-A987880C3B7C}">
      <dgm:prSet/>
      <dgm:spPr/>
      <dgm:t>
        <a:bodyPr/>
        <a:lstStyle/>
        <a:p>
          <a:endParaRPr lang="en-US"/>
        </a:p>
      </dgm:t>
    </dgm:pt>
    <dgm:pt modelId="{A5CAD50B-88DC-4DDD-ABAF-2808881DA085}" type="sibTrans" cxnId="{8E52B1E0-51E0-4DA7-8541-A987880C3B7C}">
      <dgm:prSet/>
      <dgm:spPr/>
      <dgm:t>
        <a:bodyPr/>
        <a:lstStyle/>
        <a:p>
          <a:endParaRPr lang="en-US"/>
        </a:p>
      </dgm:t>
    </dgm:pt>
    <dgm:pt modelId="{1D551E4F-5103-447A-A6D9-30CE3D7B5688}" type="pres">
      <dgm:prSet presAssocID="{3F5CAEAD-6FEE-4685-97B1-1C9296E48E9C}" presName="Name0" presStyleCnt="0">
        <dgm:presLayoutVars>
          <dgm:chMax val="7"/>
          <dgm:dir/>
          <dgm:animLvl val="lvl"/>
          <dgm:resizeHandles val="exact"/>
        </dgm:presLayoutVars>
      </dgm:prSet>
      <dgm:spPr/>
      <dgm:t>
        <a:bodyPr/>
        <a:lstStyle/>
        <a:p>
          <a:endParaRPr lang="en-US"/>
        </a:p>
      </dgm:t>
    </dgm:pt>
    <dgm:pt modelId="{6FFE2217-AC60-46B5-8F25-BEB421D114F4}" type="pres">
      <dgm:prSet presAssocID="{255B719E-B50F-4E27-A46F-93F95E261A5D}" presName="circle1" presStyleLbl="node1" presStyleIdx="0" presStyleCnt="3"/>
      <dgm:spPr/>
    </dgm:pt>
    <dgm:pt modelId="{83A91332-F0DA-48D5-9E73-F78D922738C3}" type="pres">
      <dgm:prSet presAssocID="{255B719E-B50F-4E27-A46F-93F95E261A5D}" presName="space" presStyleCnt="0"/>
      <dgm:spPr/>
    </dgm:pt>
    <dgm:pt modelId="{EF29BBAA-11C9-4BCA-9757-7F5FBEA96FA6}" type="pres">
      <dgm:prSet presAssocID="{255B719E-B50F-4E27-A46F-93F95E261A5D}" presName="rect1" presStyleLbl="alignAcc1" presStyleIdx="0" presStyleCnt="3"/>
      <dgm:spPr/>
      <dgm:t>
        <a:bodyPr/>
        <a:lstStyle/>
        <a:p>
          <a:endParaRPr lang="en-US"/>
        </a:p>
      </dgm:t>
    </dgm:pt>
    <dgm:pt modelId="{EDA694F5-E15A-4789-B903-83BF1C1D4486}" type="pres">
      <dgm:prSet presAssocID="{F2CF3EE4-2FB5-469F-99A9-CA094CA059C6}" presName="vertSpace2" presStyleLbl="node1" presStyleIdx="0" presStyleCnt="3"/>
      <dgm:spPr/>
    </dgm:pt>
    <dgm:pt modelId="{28EA795C-4DCF-404F-8D8D-33C7F302107A}" type="pres">
      <dgm:prSet presAssocID="{F2CF3EE4-2FB5-469F-99A9-CA094CA059C6}" presName="circle2" presStyleLbl="node1" presStyleIdx="1" presStyleCnt="3"/>
      <dgm:spPr/>
    </dgm:pt>
    <dgm:pt modelId="{9A7DCCCD-E706-4030-BC39-43A17B58240B}" type="pres">
      <dgm:prSet presAssocID="{F2CF3EE4-2FB5-469F-99A9-CA094CA059C6}" presName="rect2" presStyleLbl="alignAcc1" presStyleIdx="1" presStyleCnt="3"/>
      <dgm:spPr/>
      <dgm:t>
        <a:bodyPr/>
        <a:lstStyle/>
        <a:p>
          <a:endParaRPr lang="en-US"/>
        </a:p>
      </dgm:t>
    </dgm:pt>
    <dgm:pt modelId="{9143D56F-2395-4FE1-AA7A-F07008A3C8D7}" type="pres">
      <dgm:prSet presAssocID="{D82BA4D2-7569-449C-91C8-A92C3A9A2C90}" presName="vertSpace3" presStyleLbl="node1" presStyleIdx="1" presStyleCnt="3"/>
      <dgm:spPr/>
    </dgm:pt>
    <dgm:pt modelId="{94C72F20-4B1B-4550-ABC9-0FAB4BE413B9}" type="pres">
      <dgm:prSet presAssocID="{D82BA4D2-7569-449C-91C8-A92C3A9A2C90}" presName="circle3" presStyleLbl="node1" presStyleIdx="2" presStyleCnt="3"/>
      <dgm:spPr/>
    </dgm:pt>
    <dgm:pt modelId="{3D0C0DAC-98A5-407B-8730-BDDCE1C7BBCE}" type="pres">
      <dgm:prSet presAssocID="{D82BA4D2-7569-449C-91C8-A92C3A9A2C90}" presName="rect3" presStyleLbl="alignAcc1" presStyleIdx="2" presStyleCnt="3"/>
      <dgm:spPr/>
      <dgm:t>
        <a:bodyPr/>
        <a:lstStyle/>
        <a:p>
          <a:endParaRPr lang="en-US"/>
        </a:p>
      </dgm:t>
    </dgm:pt>
    <dgm:pt modelId="{D47C7BEF-FA30-4DE0-8DE9-BB9A0024F4AD}" type="pres">
      <dgm:prSet presAssocID="{255B719E-B50F-4E27-A46F-93F95E261A5D}" presName="rect1ParTxNoCh" presStyleLbl="alignAcc1" presStyleIdx="2" presStyleCnt="3">
        <dgm:presLayoutVars>
          <dgm:chMax val="1"/>
          <dgm:bulletEnabled val="1"/>
        </dgm:presLayoutVars>
      </dgm:prSet>
      <dgm:spPr/>
      <dgm:t>
        <a:bodyPr/>
        <a:lstStyle/>
        <a:p>
          <a:endParaRPr lang="en-US"/>
        </a:p>
      </dgm:t>
    </dgm:pt>
    <dgm:pt modelId="{92FC8A0D-1335-4578-8A7F-61CA4359130D}" type="pres">
      <dgm:prSet presAssocID="{F2CF3EE4-2FB5-469F-99A9-CA094CA059C6}" presName="rect2ParTxNoCh" presStyleLbl="alignAcc1" presStyleIdx="2" presStyleCnt="3">
        <dgm:presLayoutVars>
          <dgm:chMax val="1"/>
          <dgm:bulletEnabled val="1"/>
        </dgm:presLayoutVars>
      </dgm:prSet>
      <dgm:spPr/>
      <dgm:t>
        <a:bodyPr/>
        <a:lstStyle/>
        <a:p>
          <a:endParaRPr lang="en-US"/>
        </a:p>
      </dgm:t>
    </dgm:pt>
    <dgm:pt modelId="{FABCC66A-72DE-450F-8769-6544C9FD897C}" type="pres">
      <dgm:prSet presAssocID="{D82BA4D2-7569-449C-91C8-A92C3A9A2C90}" presName="rect3ParTxNoCh" presStyleLbl="alignAcc1" presStyleIdx="2" presStyleCnt="3">
        <dgm:presLayoutVars>
          <dgm:chMax val="1"/>
          <dgm:bulletEnabled val="1"/>
        </dgm:presLayoutVars>
      </dgm:prSet>
      <dgm:spPr/>
      <dgm:t>
        <a:bodyPr/>
        <a:lstStyle/>
        <a:p>
          <a:endParaRPr lang="en-US"/>
        </a:p>
      </dgm:t>
    </dgm:pt>
  </dgm:ptLst>
  <dgm:cxnLst>
    <dgm:cxn modelId="{054447CF-4E5B-439E-AC4D-DB75FC1E7F87}" type="presOf" srcId="{255B719E-B50F-4E27-A46F-93F95E261A5D}" destId="{EF29BBAA-11C9-4BCA-9757-7F5FBEA96FA6}" srcOrd="0" destOrd="0" presId="urn:microsoft.com/office/officeart/2005/8/layout/target3"/>
    <dgm:cxn modelId="{72825D43-CB2A-426A-AB76-9F8EAD2A336A}" type="presOf" srcId="{F2CF3EE4-2FB5-469F-99A9-CA094CA059C6}" destId="{9A7DCCCD-E706-4030-BC39-43A17B58240B}" srcOrd="0" destOrd="0" presId="urn:microsoft.com/office/officeart/2005/8/layout/target3"/>
    <dgm:cxn modelId="{4F17885F-7FC9-4260-96B3-7A2E7F476D20}" type="presOf" srcId="{F2CF3EE4-2FB5-469F-99A9-CA094CA059C6}" destId="{92FC8A0D-1335-4578-8A7F-61CA4359130D}" srcOrd="1" destOrd="0" presId="urn:microsoft.com/office/officeart/2005/8/layout/target3"/>
    <dgm:cxn modelId="{BF67791F-18A8-477B-BF3D-EFB6D1E19FAB}" type="presOf" srcId="{D82BA4D2-7569-449C-91C8-A92C3A9A2C90}" destId="{FABCC66A-72DE-450F-8769-6544C9FD897C}" srcOrd="1" destOrd="0" presId="urn:microsoft.com/office/officeart/2005/8/layout/target3"/>
    <dgm:cxn modelId="{8E52B1E0-51E0-4DA7-8541-A987880C3B7C}" srcId="{3F5CAEAD-6FEE-4685-97B1-1C9296E48E9C}" destId="{D82BA4D2-7569-449C-91C8-A92C3A9A2C90}" srcOrd="2" destOrd="0" parTransId="{66B52075-DDB7-4B08-B58B-17EBA4086631}" sibTransId="{A5CAD50B-88DC-4DDD-ABAF-2808881DA085}"/>
    <dgm:cxn modelId="{B9DB34A6-66B3-4682-B90C-09EBB4D66C39}" type="presOf" srcId="{255B719E-B50F-4E27-A46F-93F95E261A5D}" destId="{D47C7BEF-FA30-4DE0-8DE9-BB9A0024F4AD}" srcOrd="1" destOrd="0" presId="urn:microsoft.com/office/officeart/2005/8/layout/target3"/>
    <dgm:cxn modelId="{33F322F2-879B-4EEC-929F-C4E612A270B8}" srcId="{3F5CAEAD-6FEE-4685-97B1-1C9296E48E9C}" destId="{255B719E-B50F-4E27-A46F-93F95E261A5D}" srcOrd="0" destOrd="0" parTransId="{F3A94A13-EF83-46BA-B8DA-576E5187F8BE}" sibTransId="{D1C28799-EB19-4EDD-9376-DE935BC70EA7}"/>
    <dgm:cxn modelId="{EC4CA76D-FA67-4FA1-9AC2-3DBF763B5679}" type="presOf" srcId="{3F5CAEAD-6FEE-4685-97B1-1C9296E48E9C}" destId="{1D551E4F-5103-447A-A6D9-30CE3D7B5688}" srcOrd="0" destOrd="0" presId="urn:microsoft.com/office/officeart/2005/8/layout/target3"/>
    <dgm:cxn modelId="{03970854-016D-43DC-A6F2-CEA46D8F880F}" srcId="{3F5CAEAD-6FEE-4685-97B1-1C9296E48E9C}" destId="{F2CF3EE4-2FB5-469F-99A9-CA094CA059C6}" srcOrd="1" destOrd="0" parTransId="{5BB53502-F086-4096-95BF-13A513A99D71}" sibTransId="{90C188DB-455B-4ECA-8E8A-BD52A580B860}"/>
    <dgm:cxn modelId="{1597C5BA-02CF-42B4-A39F-5E461E0B14C5}" type="presOf" srcId="{D82BA4D2-7569-449C-91C8-A92C3A9A2C90}" destId="{3D0C0DAC-98A5-407B-8730-BDDCE1C7BBCE}" srcOrd="0" destOrd="0" presId="urn:microsoft.com/office/officeart/2005/8/layout/target3"/>
    <dgm:cxn modelId="{95E298EE-5802-4A19-ACF9-B727EF7FB2C8}" type="presParOf" srcId="{1D551E4F-5103-447A-A6D9-30CE3D7B5688}" destId="{6FFE2217-AC60-46B5-8F25-BEB421D114F4}" srcOrd="0" destOrd="0" presId="urn:microsoft.com/office/officeart/2005/8/layout/target3"/>
    <dgm:cxn modelId="{D28C3F7D-469F-4836-8886-1153A63EE8EF}" type="presParOf" srcId="{1D551E4F-5103-447A-A6D9-30CE3D7B5688}" destId="{83A91332-F0DA-48D5-9E73-F78D922738C3}" srcOrd="1" destOrd="0" presId="urn:microsoft.com/office/officeart/2005/8/layout/target3"/>
    <dgm:cxn modelId="{173C8340-17EB-48B6-80D4-C427F8AF14A8}" type="presParOf" srcId="{1D551E4F-5103-447A-A6D9-30CE3D7B5688}" destId="{EF29BBAA-11C9-4BCA-9757-7F5FBEA96FA6}" srcOrd="2" destOrd="0" presId="urn:microsoft.com/office/officeart/2005/8/layout/target3"/>
    <dgm:cxn modelId="{32DE1B4E-4D7F-498D-B883-D7E8D188110F}" type="presParOf" srcId="{1D551E4F-5103-447A-A6D9-30CE3D7B5688}" destId="{EDA694F5-E15A-4789-B903-83BF1C1D4486}" srcOrd="3" destOrd="0" presId="urn:microsoft.com/office/officeart/2005/8/layout/target3"/>
    <dgm:cxn modelId="{800BED1F-4F60-453B-82A0-C6D935577F5F}" type="presParOf" srcId="{1D551E4F-5103-447A-A6D9-30CE3D7B5688}" destId="{28EA795C-4DCF-404F-8D8D-33C7F302107A}" srcOrd="4" destOrd="0" presId="urn:microsoft.com/office/officeart/2005/8/layout/target3"/>
    <dgm:cxn modelId="{84159325-261D-49D5-8C36-ED0CC51A4B56}" type="presParOf" srcId="{1D551E4F-5103-447A-A6D9-30CE3D7B5688}" destId="{9A7DCCCD-E706-4030-BC39-43A17B58240B}" srcOrd="5" destOrd="0" presId="urn:microsoft.com/office/officeart/2005/8/layout/target3"/>
    <dgm:cxn modelId="{B7CE227D-6A31-41C7-93DC-187773BC05ED}" type="presParOf" srcId="{1D551E4F-5103-447A-A6D9-30CE3D7B5688}" destId="{9143D56F-2395-4FE1-AA7A-F07008A3C8D7}" srcOrd="6" destOrd="0" presId="urn:microsoft.com/office/officeart/2005/8/layout/target3"/>
    <dgm:cxn modelId="{5005CF14-2A7B-4FEC-A092-D8C7882F84B6}" type="presParOf" srcId="{1D551E4F-5103-447A-A6D9-30CE3D7B5688}" destId="{94C72F20-4B1B-4550-ABC9-0FAB4BE413B9}" srcOrd="7" destOrd="0" presId="urn:microsoft.com/office/officeart/2005/8/layout/target3"/>
    <dgm:cxn modelId="{6F3C13F9-B200-4103-BAD6-6FE73DA9F7B0}" type="presParOf" srcId="{1D551E4F-5103-447A-A6D9-30CE3D7B5688}" destId="{3D0C0DAC-98A5-407B-8730-BDDCE1C7BBCE}" srcOrd="8" destOrd="0" presId="urn:microsoft.com/office/officeart/2005/8/layout/target3"/>
    <dgm:cxn modelId="{ABFB4C71-295E-439A-8A47-954DCEE2E758}" type="presParOf" srcId="{1D551E4F-5103-447A-A6D9-30CE3D7B5688}" destId="{D47C7BEF-FA30-4DE0-8DE9-BB9A0024F4AD}" srcOrd="9" destOrd="0" presId="urn:microsoft.com/office/officeart/2005/8/layout/target3"/>
    <dgm:cxn modelId="{C7A5F812-6F33-4F94-AB70-7BC2BE7A4C11}" type="presParOf" srcId="{1D551E4F-5103-447A-A6D9-30CE3D7B5688}" destId="{92FC8A0D-1335-4578-8A7F-61CA4359130D}" srcOrd="10" destOrd="0" presId="urn:microsoft.com/office/officeart/2005/8/layout/target3"/>
    <dgm:cxn modelId="{1E4127DB-C74E-49D0-88DE-31B808DF136E}" type="presParOf" srcId="{1D551E4F-5103-447A-A6D9-30CE3D7B5688}" destId="{FABCC66A-72DE-450F-8769-6544C9FD897C}"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CA841ED-D70B-4EAB-8B50-01DD71ADE3C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4A956E4-D6F0-44D6-9C57-2AE3B2E1076D}">
      <dgm:prSet/>
      <dgm:spPr/>
      <dgm:t>
        <a:bodyPr/>
        <a:lstStyle/>
        <a:p>
          <a:pPr rtl="0"/>
          <a:r>
            <a:rPr lang="en-US" smtClean="0"/>
            <a:t>Requirements are well documented, clear and fixed.</a:t>
          </a:r>
          <a:endParaRPr lang="en-US"/>
        </a:p>
      </dgm:t>
    </dgm:pt>
    <dgm:pt modelId="{FAF2AFAB-FE61-4350-9698-60B589C362C7}" type="parTrans" cxnId="{E68151A4-91BE-4D22-9BF9-920FD71FD925}">
      <dgm:prSet/>
      <dgm:spPr/>
      <dgm:t>
        <a:bodyPr/>
        <a:lstStyle/>
        <a:p>
          <a:endParaRPr lang="en-US"/>
        </a:p>
      </dgm:t>
    </dgm:pt>
    <dgm:pt modelId="{43061925-002C-4693-815F-B7DEB3985B07}" type="sibTrans" cxnId="{E68151A4-91BE-4D22-9BF9-920FD71FD925}">
      <dgm:prSet/>
      <dgm:spPr/>
      <dgm:t>
        <a:bodyPr/>
        <a:lstStyle/>
        <a:p>
          <a:endParaRPr lang="en-US"/>
        </a:p>
      </dgm:t>
    </dgm:pt>
    <dgm:pt modelId="{77479BC2-965E-4A6D-A655-26A42EDA1D47}">
      <dgm:prSet/>
      <dgm:spPr/>
      <dgm:t>
        <a:bodyPr/>
        <a:lstStyle/>
        <a:p>
          <a:pPr rtl="0"/>
          <a:r>
            <a:rPr lang="en-US" smtClean="0"/>
            <a:t>Technology is understood and is not dynamic.</a:t>
          </a:r>
          <a:endParaRPr lang="en-US"/>
        </a:p>
      </dgm:t>
    </dgm:pt>
    <dgm:pt modelId="{4100188B-29BF-4768-B614-CBB723DCF319}" type="parTrans" cxnId="{E36003DF-19AC-49E1-AC33-E971A015EAEF}">
      <dgm:prSet/>
      <dgm:spPr/>
      <dgm:t>
        <a:bodyPr/>
        <a:lstStyle/>
        <a:p>
          <a:endParaRPr lang="en-US"/>
        </a:p>
      </dgm:t>
    </dgm:pt>
    <dgm:pt modelId="{1E326909-2978-4172-BA1D-3AC4A53FB5C7}" type="sibTrans" cxnId="{E36003DF-19AC-49E1-AC33-E971A015EAEF}">
      <dgm:prSet/>
      <dgm:spPr/>
      <dgm:t>
        <a:bodyPr/>
        <a:lstStyle/>
        <a:p>
          <a:endParaRPr lang="en-US"/>
        </a:p>
      </dgm:t>
    </dgm:pt>
    <dgm:pt modelId="{34AD022B-5913-42A5-9D78-4B22D81C96C4}">
      <dgm:prSet/>
      <dgm:spPr/>
      <dgm:t>
        <a:bodyPr/>
        <a:lstStyle/>
        <a:p>
          <a:pPr rtl="0"/>
          <a:r>
            <a:rPr lang="en-US" smtClean="0"/>
            <a:t>No ambiguous requirements.</a:t>
          </a:r>
          <a:endParaRPr lang="en-US"/>
        </a:p>
      </dgm:t>
    </dgm:pt>
    <dgm:pt modelId="{5EB977BF-EFAF-4199-A9A3-E2D5F3761A7E}" type="parTrans" cxnId="{8F551027-A1F0-4E86-B59D-BAB248B3DE4D}">
      <dgm:prSet/>
      <dgm:spPr/>
      <dgm:t>
        <a:bodyPr/>
        <a:lstStyle/>
        <a:p>
          <a:endParaRPr lang="en-US"/>
        </a:p>
      </dgm:t>
    </dgm:pt>
    <dgm:pt modelId="{A1D7EF75-019A-425B-94DA-5F649AE3DAAB}" type="sibTrans" cxnId="{8F551027-A1F0-4E86-B59D-BAB248B3DE4D}">
      <dgm:prSet/>
      <dgm:spPr/>
      <dgm:t>
        <a:bodyPr/>
        <a:lstStyle/>
        <a:p>
          <a:endParaRPr lang="en-US"/>
        </a:p>
      </dgm:t>
    </dgm:pt>
    <dgm:pt modelId="{1BF1D566-7AE3-4F64-A8DF-5B29546C93E0}">
      <dgm:prSet/>
      <dgm:spPr/>
      <dgm:t>
        <a:bodyPr/>
        <a:lstStyle/>
        <a:p>
          <a:pPr rtl="0"/>
          <a:r>
            <a:rPr lang="en-US" smtClean="0"/>
            <a:t>The project is short.</a:t>
          </a:r>
          <a:endParaRPr lang="en-US"/>
        </a:p>
      </dgm:t>
    </dgm:pt>
    <dgm:pt modelId="{C2D888F5-F58F-43D7-8F2C-883C94E0AB3C}" type="parTrans" cxnId="{5EA2539B-67C7-406A-BE25-3B71A5901E92}">
      <dgm:prSet/>
      <dgm:spPr/>
      <dgm:t>
        <a:bodyPr/>
        <a:lstStyle/>
        <a:p>
          <a:endParaRPr lang="en-US"/>
        </a:p>
      </dgm:t>
    </dgm:pt>
    <dgm:pt modelId="{BEB790BB-0D4E-4E64-A47C-235A8D7F656B}" type="sibTrans" cxnId="{5EA2539B-67C7-406A-BE25-3B71A5901E92}">
      <dgm:prSet/>
      <dgm:spPr/>
      <dgm:t>
        <a:bodyPr/>
        <a:lstStyle/>
        <a:p>
          <a:endParaRPr lang="en-US"/>
        </a:p>
      </dgm:t>
    </dgm:pt>
    <dgm:pt modelId="{7E0A5B5A-364D-4EBF-B731-7795F882A7A7}" type="pres">
      <dgm:prSet presAssocID="{5CA841ED-D70B-4EAB-8B50-01DD71ADE3C2}" presName="linear" presStyleCnt="0">
        <dgm:presLayoutVars>
          <dgm:animLvl val="lvl"/>
          <dgm:resizeHandles val="exact"/>
        </dgm:presLayoutVars>
      </dgm:prSet>
      <dgm:spPr/>
      <dgm:t>
        <a:bodyPr/>
        <a:lstStyle/>
        <a:p>
          <a:endParaRPr lang="en-US"/>
        </a:p>
      </dgm:t>
    </dgm:pt>
    <dgm:pt modelId="{1705BFCC-047D-45DF-9636-67B40D08A2DA}" type="pres">
      <dgm:prSet presAssocID="{74A956E4-D6F0-44D6-9C57-2AE3B2E1076D}" presName="parentText" presStyleLbl="node1" presStyleIdx="0" presStyleCnt="4">
        <dgm:presLayoutVars>
          <dgm:chMax val="0"/>
          <dgm:bulletEnabled val="1"/>
        </dgm:presLayoutVars>
      </dgm:prSet>
      <dgm:spPr/>
      <dgm:t>
        <a:bodyPr/>
        <a:lstStyle/>
        <a:p>
          <a:endParaRPr lang="en-US"/>
        </a:p>
      </dgm:t>
    </dgm:pt>
    <dgm:pt modelId="{0C04EAF5-0B61-4D70-8CA5-76EF1FD3A1D3}" type="pres">
      <dgm:prSet presAssocID="{43061925-002C-4693-815F-B7DEB3985B07}" presName="spacer" presStyleCnt="0"/>
      <dgm:spPr/>
    </dgm:pt>
    <dgm:pt modelId="{C660D84E-5FB2-43AC-B267-1A10D501B3D5}" type="pres">
      <dgm:prSet presAssocID="{77479BC2-965E-4A6D-A655-26A42EDA1D47}" presName="parentText" presStyleLbl="node1" presStyleIdx="1" presStyleCnt="4">
        <dgm:presLayoutVars>
          <dgm:chMax val="0"/>
          <dgm:bulletEnabled val="1"/>
        </dgm:presLayoutVars>
      </dgm:prSet>
      <dgm:spPr/>
      <dgm:t>
        <a:bodyPr/>
        <a:lstStyle/>
        <a:p>
          <a:endParaRPr lang="en-US"/>
        </a:p>
      </dgm:t>
    </dgm:pt>
    <dgm:pt modelId="{9B973595-EA2C-4172-A958-0CAA895BCFC8}" type="pres">
      <dgm:prSet presAssocID="{1E326909-2978-4172-BA1D-3AC4A53FB5C7}" presName="spacer" presStyleCnt="0"/>
      <dgm:spPr/>
    </dgm:pt>
    <dgm:pt modelId="{67B13AE1-2688-4255-AC68-09EAC1504BD2}" type="pres">
      <dgm:prSet presAssocID="{34AD022B-5913-42A5-9D78-4B22D81C96C4}" presName="parentText" presStyleLbl="node1" presStyleIdx="2" presStyleCnt="4">
        <dgm:presLayoutVars>
          <dgm:chMax val="0"/>
          <dgm:bulletEnabled val="1"/>
        </dgm:presLayoutVars>
      </dgm:prSet>
      <dgm:spPr/>
      <dgm:t>
        <a:bodyPr/>
        <a:lstStyle/>
        <a:p>
          <a:endParaRPr lang="en-US"/>
        </a:p>
      </dgm:t>
    </dgm:pt>
    <dgm:pt modelId="{56A6F308-DBC4-4153-9EB6-A5D6EBE2C2F0}" type="pres">
      <dgm:prSet presAssocID="{A1D7EF75-019A-425B-94DA-5F649AE3DAAB}" presName="spacer" presStyleCnt="0"/>
      <dgm:spPr/>
    </dgm:pt>
    <dgm:pt modelId="{7135CD0C-AB5D-41F6-906E-1DEB55787E0F}" type="pres">
      <dgm:prSet presAssocID="{1BF1D566-7AE3-4F64-A8DF-5B29546C93E0}" presName="parentText" presStyleLbl="node1" presStyleIdx="3" presStyleCnt="4">
        <dgm:presLayoutVars>
          <dgm:chMax val="0"/>
          <dgm:bulletEnabled val="1"/>
        </dgm:presLayoutVars>
      </dgm:prSet>
      <dgm:spPr/>
      <dgm:t>
        <a:bodyPr/>
        <a:lstStyle/>
        <a:p>
          <a:endParaRPr lang="en-US"/>
        </a:p>
      </dgm:t>
    </dgm:pt>
  </dgm:ptLst>
  <dgm:cxnLst>
    <dgm:cxn modelId="{3EDE63F3-1C29-4353-9BCB-66F7CB814851}" type="presOf" srcId="{77479BC2-965E-4A6D-A655-26A42EDA1D47}" destId="{C660D84E-5FB2-43AC-B267-1A10D501B3D5}" srcOrd="0" destOrd="0" presId="urn:microsoft.com/office/officeart/2005/8/layout/vList2"/>
    <dgm:cxn modelId="{E68151A4-91BE-4D22-9BF9-920FD71FD925}" srcId="{5CA841ED-D70B-4EAB-8B50-01DD71ADE3C2}" destId="{74A956E4-D6F0-44D6-9C57-2AE3B2E1076D}" srcOrd="0" destOrd="0" parTransId="{FAF2AFAB-FE61-4350-9698-60B589C362C7}" sibTransId="{43061925-002C-4693-815F-B7DEB3985B07}"/>
    <dgm:cxn modelId="{5EA2539B-67C7-406A-BE25-3B71A5901E92}" srcId="{5CA841ED-D70B-4EAB-8B50-01DD71ADE3C2}" destId="{1BF1D566-7AE3-4F64-A8DF-5B29546C93E0}" srcOrd="3" destOrd="0" parTransId="{C2D888F5-F58F-43D7-8F2C-883C94E0AB3C}" sibTransId="{BEB790BB-0D4E-4E64-A47C-235A8D7F656B}"/>
    <dgm:cxn modelId="{8F551027-A1F0-4E86-B59D-BAB248B3DE4D}" srcId="{5CA841ED-D70B-4EAB-8B50-01DD71ADE3C2}" destId="{34AD022B-5913-42A5-9D78-4B22D81C96C4}" srcOrd="2" destOrd="0" parTransId="{5EB977BF-EFAF-4199-A9A3-E2D5F3761A7E}" sibTransId="{A1D7EF75-019A-425B-94DA-5F649AE3DAAB}"/>
    <dgm:cxn modelId="{2CFDAB85-2289-4FA2-B626-C36E30124E07}" type="presOf" srcId="{74A956E4-D6F0-44D6-9C57-2AE3B2E1076D}" destId="{1705BFCC-047D-45DF-9636-67B40D08A2DA}" srcOrd="0" destOrd="0" presId="urn:microsoft.com/office/officeart/2005/8/layout/vList2"/>
    <dgm:cxn modelId="{289BB1FD-7BAA-4168-BC94-5291BC656C0F}" type="presOf" srcId="{5CA841ED-D70B-4EAB-8B50-01DD71ADE3C2}" destId="{7E0A5B5A-364D-4EBF-B731-7795F882A7A7}" srcOrd="0" destOrd="0" presId="urn:microsoft.com/office/officeart/2005/8/layout/vList2"/>
    <dgm:cxn modelId="{5FFBDE39-B8ED-4D10-B068-E61D68E6F62D}" type="presOf" srcId="{34AD022B-5913-42A5-9D78-4B22D81C96C4}" destId="{67B13AE1-2688-4255-AC68-09EAC1504BD2}" srcOrd="0" destOrd="0" presId="urn:microsoft.com/office/officeart/2005/8/layout/vList2"/>
    <dgm:cxn modelId="{E36003DF-19AC-49E1-AC33-E971A015EAEF}" srcId="{5CA841ED-D70B-4EAB-8B50-01DD71ADE3C2}" destId="{77479BC2-965E-4A6D-A655-26A42EDA1D47}" srcOrd="1" destOrd="0" parTransId="{4100188B-29BF-4768-B614-CBB723DCF319}" sibTransId="{1E326909-2978-4172-BA1D-3AC4A53FB5C7}"/>
    <dgm:cxn modelId="{205D2272-9570-48B7-A673-119D392C4E9F}" type="presOf" srcId="{1BF1D566-7AE3-4F64-A8DF-5B29546C93E0}" destId="{7135CD0C-AB5D-41F6-906E-1DEB55787E0F}" srcOrd="0" destOrd="0" presId="urn:microsoft.com/office/officeart/2005/8/layout/vList2"/>
    <dgm:cxn modelId="{9843F906-275D-46DB-B3DC-AA5764767314}" type="presParOf" srcId="{7E0A5B5A-364D-4EBF-B731-7795F882A7A7}" destId="{1705BFCC-047D-45DF-9636-67B40D08A2DA}" srcOrd="0" destOrd="0" presId="urn:microsoft.com/office/officeart/2005/8/layout/vList2"/>
    <dgm:cxn modelId="{3FFBF6BF-378C-4B16-85A3-3F5FD3230066}" type="presParOf" srcId="{7E0A5B5A-364D-4EBF-B731-7795F882A7A7}" destId="{0C04EAF5-0B61-4D70-8CA5-76EF1FD3A1D3}" srcOrd="1" destOrd="0" presId="urn:microsoft.com/office/officeart/2005/8/layout/vList2"/>
    <dgm:cxn modelId="{85DAB4D2-C154-43D6-A677-62BC668CE38A}" type="presParOf" srcId="{7E0A5B5A-364D-4EBF-B731-7795F882A7A7}" destId="{C660D84E-5FB2-43AC-B267-1A10D501B3D5}" srcOrd="2" destOrd="0" presId="urn:microsoft.com/office/officeart/2005/8/layout/vList2"/>
    <dgm:cxn modelId="{CB887092-F55B-488B-8204-A3C9774390C1}" type="presParOf" srcId="{7E0A5B5A-364D-4EBF-B731-7795F882A7A7}" destId="{9B973595-EA2C-4172-A958-0CAA895BCFC8}" srcOrd="3" destOrd="0" presId="urn:microsoft.com/office/officeart/2005/8/layout/vList2"/>
    <dgm:cxn modelId="{4B04E08C-6ED6-435C-9021-3B878D01C9F2}" type="presParOf" srcId="{7E0A5B5A-364D-4EBF-B731-7795F882A7A7}" destId="{67B13AE1-2688-4255-AC68-09EAC1504BD2}" srcOrd="4" destOrd="0" presId="urn:microsoft.com/office/officeart/2005/8/layout/vList2"/>
    <dgm:cxn modelId="{62888006-4B2B-40C3-A435-D0340DE43572}" type="presParOf" srcId="{7E0A5B5A-364D-4EBF-B731-7795F882A7A7}" destId="{56A6F308-DBC4-4153-9EB6-A5D6EBE2C2F0}" srcOrd="5" destOrd="0" presId="urn:microsoft.com/office/officeart/2005/8/layout/vList2"/>
    <dgm:cxn modelId="{3A488902-CD74-4131-9080-595A589BF468}" type="presParOf" srcId="{7E0A5B5A-364D-4EBF-B731-7795F882A7A7}" destId="{7135CD0C-AB5D-41F6-906E-1DEB55787E0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27714C1-2AF6-4F9E-BA9F-4CF04223A01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59ADD91-7D4F-4944-9437-8C1C1E388B75}">
      <dgm:prSet/>
      <dgm:spPr/>
      <dgm:t>
        <a:bodyPr/>
        <a:lstStyle/>
        <a:p>
          <a:pPr rtl="0"/>
          <a:r>
            <a:rPr lang="en-US" smtClean="0"/>
            <a:t>The disadvantage of waterfall development is that it does not allow much reflection or revision. Once an application is in the testing stage, it is very difficult to go back and change something that was not well-documented or thought upon in the concept stage.</a:t>
          </a:r>
          <a:endParaRPr lang="en-US"/>
        </a:p>
      </dgm:t>
    </dgm:pt>
    <dgm:pt modelId="{1CB59166-A076-4D65-B60D-937E84D3317D}" type="parTrans" cxnId="{5A331575-AD29-49B7-B913-F1451FD62A60}">
      <dgm:prSet/>
      <dgm:spPr/>
      <dgm:t>
        <a:bodyPr/>
        <a:lstStyle/>
        <a:p>
          <a:endParaRPr lang="en-US"/>
        </a:p>
      </dgm:t>
    </dgm:pt>
    <dgm:pt modelId="{F1137E2A-D5A6-458E-9B9D-16173F6DDB23}" type="sibTrans" cxnId="{5A331575-AD29-49B7-B913-F1451FD62A60}">
      <dgm:prSet/>
      <dgm:spPr/>
      <dgm:t>
        <a:bodyPr/>
        <a:lstStyle/>
        <a:p>
          <a:endParaRPr lang="en-US"/>
        </a:p>
      </dgm:t>
    </dgm:pt>
    <dgm:pt modelId="{D2306BD0-20C4-40F1-9462-BCB43BBF497D}">
      <dgm:prSet/>
      <dgm:spPr/>
      <dgm:t>
        <a:bodyPr/>
        <a:lstStyle/>
        <a:p>
          <a:pPr rtl="0"/>
          <a:r>
            <a:rPr lang="en-US" smtClean="0"/>
            <a:t>No working software is produced until late during the life cycle.</a:t>
          </a:r>
          <a:endParaRPr lang="en-US"/>
        </a:p>
      </dgm:t>
    </dgm:pt>
    <dgm:pt modelId="{642536F9-7D4E-4AA9-A640-8EF83D7216A6}" type="parTrans" cxnId="{600BD7C1-6BA9-4A8F-95CC-13611598E4F7}">
      <dgm:prSet/>
      <dgm:spPr/>
      <dgm:t>
        <a:bodyPr/>
        <a:lstStyle/>
        <a:p>
          <a:endParaRPr lang="en-US"/>
        </a:p>
      </dgm:t>
    </dgm:pt>
    <dgm:pt modelId="{E8E0B76D-104D-4D06-B451-F06B0A38B999}" type="sibTrans" cxnId="{600BD7C1-6BA9-4A8F-95CC-13611598E4F7}">
      <dgm:prSet/>
      <dgm:spPr/>
      <dgm:t>
        <a:bodyPr/>
        <a:lstStyle/>
        <a:p>
          <a:endParaRPr lang="en-US"/>
        </a:p>
      </dgm:t>
    </dgm:pt>
    <dgm:pt modelId="{54818660-A5F6-40D5-8E8D-E6692A3BB74C}">
      <dgm:prSet/>
      <dgm:spPr/>
      <dgm:t>
        <a:bodyPr/>
        <a:lstStyle/>
        <a:p>
          <a:pPr rtl="0"/>
          <a:r>
            <a:rPr lang="en-US" smtClean="0"/>
            <a:t>High amounts of risk and uncertainty.</a:t>
          </a:r>
          <a:endParaRPr lang="en-US"/>
        </a:p>
      </dgm:t>
    </dgm:pt>
    <dgm:pt modelId="{E7DD75E4-BB6A-426D-AB01-D6565219EA12}" type="parTrans" cxnId="{19DD39D9-93AC-4FCA-9ADC-658C07C8B2A2}">
      <dgm:prSet/>
      <dgm:spPr/>
      <dgm:t>
        <a:bodyPr/>
        <a:lstStyle/>
        <a:p>
          <a:endParaRPr lang="en-US"/>
        </a:p>
      </dgm:t>
    </dgm:pt>
    <dgm:pt modelId="{F1F5CDB3-CD3B-4967-8C17-6F88045F011C}" type="sibTrans" cxnId="{19DD39D9-93AC-4FCA-9ADC-658C07C8B2A2}">
      <dgm:prSet/>
      <dgm:spPr/>
      <dgm:t>
        <a:bodyPr/>
        <a:lstStyle/>
        <a:p>
          <a:endParaRPr lang="en-US"/>
        </a:p>
      </dgm:t>
    </dgm:pt>
    <dgm:pt modelId="{C3E8C8C9-CECC-4205-AB2C-21F17C9A56C2}">
      <dgm:prSet/>
      <dgm:spPr/>
      <dgm:t>
        <a:bodyPr/>
        <a:lstStyle/>
        <a:p>
          <a:pPr rtl="0"/>
          <a:r>
            <a:rPr lang="en-US" smtClean="0"/>
            <a:t>Poor model for long and ongoing projects.</a:t>
          </a:r>
          <a:endParaRPr lang="en-US"/>
        </a:p>
      </dgm:t>
    </dgm:pt>
    <dgm:pt modelId="{7A6703EA-14BB-42E4-98B4-0F74A30605D1}" type="parTrans" cxnId="{486868E0-1D2A-4F44-86D0-CA8DA51EB45A}">
      <dgm:prSet/>
      <dgm:spPr/>
      <dgm:t>
        <a:bodyPr/>
        <a:lstStyle/>
        <a:p>
          <a:endParaRPr lang="en-US"/>
        </a:p>
      </dgm:t>
    </dgm:pt>
    <dgm:pt modelId="{AFFC0F7C-7CC2-4115-8AF5-777304EABD1D}" type="sibTrans" cxnId="{486868E0-1D2A-4F44-86D0-CA8DA51EB45A}">
      <dgm:prSet/>
      <dgm:spPr/>
      <dgm:t>
        <a:bodyPr/>
        <a:lstStyle/>
        <a:p>
          <a:endParaRPr lang="en-US"/>
        </a:p>
      </dgm:t>
    </dgm:pt>
    <dgm:pt modelId="{FF990BE4-7993-4B2B-8F10-5BAF36403038}" type="pres">
      <dgm:prSet presAssocID="{427714C1-2AF6-4F9E-BA9F-4CF04223A018}" presName="linear" presStyleCnt="0">
        <dgm:presLayoutVars>
          <dgm:animLvl val="lvl"/>
          <dgm:resizeHandles val="exact"/>
        </dgm:presLayoutVars>
      </dgm:prSet>
      <dgm:spPr/>
      <dgm:t>
        <a:bodyPr/>
        <a:lstStyle/>
        <a:p>
          <a:endParaRPr lang="en-US"/>
        </a:p>
      </dgm:t>
    </dgm:pt>
    <dgm:pt modelId="{639310B2-8B87-48E1-B0B6-84C34A068DF4}" type="pres">
      <dgm:prSet presAssocID="{D59ADD91-7D4F-4944-9437-8C1C1E388B75}" presName="parentText" presStyleLbl="node1" presStyleIdx="0" presStyleCnt="4">
        <dgm:presLayoutVars>
          <dgm:chMax val="0"/>
          <dgm:bulletEnabled val="1"/>
        </dgm:presLayoutVars>
      </dgm:prSet>
      <dgm:spPr/>
      <dgm:t>
        <a:bodyPr/>
        <a:lstStyle/>
        <a:p>
          <a:endParaRPr lang="en-US"/>
        </a:p>
      </dgm:t>
    </dgm:pt>
    <dgm:pt modelId="{9D16417F-A764-44C4-9F45-EE4743C174CA}" type="pres">
      <dgm:prSet presAssocID="{F1137E2A-D5A6-458E-9B9D-16173F6DDB23}" presName="spacer" presStyleCnt="0"/>
      <dgm:spPr/>
    </dgm:pt>
    <dgm:pt modelId="{5EE1A562-CA99-4250-BB25-E70D78DE4F42}" type="pres">
      <dgm:prSet presAssocID="{D2306BD0-20C4-40F1-9462-BCB43BBF497D}" presName="parentText" presStyleLbl="node1" presStyleIdx="1" presStyleCnt="4">
        <dgm:presLayoutVars>
          <dgm:chMax val="0"/>
          <dgm:bulletEnabled val="1"/>
        </dgm:presLayoutVars>
      </dgm:prSet>
      <dgm:spPr/>
      <dgm:t>
        <a:bodyPr/>
        <a:lstStyle/>
        <a:p>
          <a:endParaRPr lang="en-US"/>
        </a:p>
      </dgm:t>
    </dgm:pt>
    <dgm:pt modelId="{EF5F5ADD-5494-4DFD-9929-6169472A1740}" type="pres">
      <dgm:prSet presAssocID="{E8E0B76D-104D-4D06-B451-F06B0A38B999}" presName="spacer" presStyleCnt="0"/>
      <dgm:spPr/>
    </dgm:pt>
    <dgm:pt modelId="{FD5CC0BB-08CB-4EEB-817E-04C12E492D2C}" type="pres">
      <dgm:prSet presAssocID="{54818660-A5F6-40D5-8E8D-E6692A3BB74C}" presName="parentText" presStyleLbl="node1" presStyleIdx="2" presStyleCnt="4">
        <dgm:presLayoutVars>
          <dgm:chMax val="0"/>
          <dgm:bulletEnabled val="1"/>
        </dgm:presLayoutVars>
      </dgm:prSet>
      <dgm:spPr/>
      <dgm:t>
        <a:bodyPr/>
        <a:lstStyle/>
        <a:p>
          <a:endParaRPr lang="en-US"/>
        </a:p>
      </dgm:t>
    </dgm:pt>
    <dgm:pt modelId="{11BC73C8-E290-46F2-9009-D4C121E2FEB7}" type="pres">
      <dgm:prSet presAssocID="{F1F5CDB3-CD3B-4967-8C17-6F88045F011C}" presName="spacer" presStyleCnt="0"/>
      <dgm:spPr/>
    </dgm:pt>
    <dgm:pt modelId="{5EC207BF-6284-4220-9354-77F35916F59F}" type="pres">
      <dgm:prSet presAssocID="{C3E8C8C9-CECC-4205-AB2C-21F17C9A56C2}" presName="parentText" presStyleLbl="node1" presStyleIdx="3" presStyleCnt="4">
        <dgm:presLayoutVars>
          <dgm:chMax val="0"/>
          <dgm:bulletEnabled val="1"/>
        </dgm:presLayoutVars>
      </dgm:prSet>
      <dgm:spPr/>
      <dgm:t>
        <a:bodyPr/>
        <a:lstStyle/>
        <a:p>
          <a:endParaRPr lang="en-US"/>
        </a:p>
      </dgm:t>
    </dgm:pt>
  </dgm:ptLst>
  <dgm:cxnLst>
    <dgm:cxn modelId="{486868E0-1D2A-4F44-86D0-CA8DA51EB45A}" srcId="{427714C1-2AF6-4F9E-BA9F-4CF04223A018}" destId="{C3E8C8C9-CECC-4205-AB2C-21F17C9A56C2}" srcOrd="3" destOrd="0" parTransId="{7A6703EA-14BB-42E4-98B4-0F74A30605D1}" sibTransId="{AFFC0F7C-7CC2-4115-8AF5-777304EABD1D}"/>
    <dgm:cxn modelId="{DA4943BC-A4B6-48C7-9D04-75709B4F85FA}" type="presOf" srcId="{D59ADD91-7D4F-4944-9437-8C1C1E388B75}" destId="{639310B2-8B87-48E1-B0B6-84C34A068DF4}" srcOrd="0" destOrd="0" presId="urn:microsoft.com/office/officeart/2005/8/layout/vList2"/>
    <dgm:cxn modelId="{600BD7C1-6BA9-4A8F-95CC-13611598E4F7}" srcId="{427714C1-2AF6-4F9E-BA9F-4CF04223A018}" destId="{D2306BD0-20C4-40F1-9462-BCB43BBF497D}" srcOrd="1" destOrd="0" parTransId="{642536F9-7D4E-4AA9-A640-8EF83D7216A6}" sibTransId="{E8E0B76D-104D-4D06-B451-F06B0A38B999}"/>
    <dgm:cxn modelId="{28833620-DBED-4AC0-BCEC-232322C0449C}" type="presOf" srcId="{D2306BD0-20C4-40F1-9462-BCB43BBF497D}" destId="{5EE1A562-CA99-4250-BB25-E70D78DE4F42}" srcOrd="0" destOrd="0" presId="urn:microsoft.com/office/officeart/2005/8/layout/vList2"/>
    <dgm:cxn modelId="{D6A19C19-28F6-45F6-907A-ADE26A289834}" type="presOf" srcId="{C3E8C8C9-CECC-4205-AB2C-21F17C9A56C2}" destId="{5EC207BF-6284-4220-9354-77F35916F59F}" srcOrd="0" destOrd="0" presId="urn:microsoft.com/office/officeart/2005/8/layout/vList2"/>
    <dgm:cxn modelId="{19DD39D9-93AC-4FCA-9ADC-658C07C8B2A2}" srcId="{427714C1-2AF6-4F9E-BA9F-4CF04223A018}" destId="{54818660-A5F6-40D5-8E8D-E6692A3BB74C}" srcOrd="2" destOrd="0" parTransId="{E7DD75E4-BB6A-426D-AB01-D6565219EA12}" sibTransId="{F1F5CDB3-CD3B-4967-8C17-6F88045F011C}"/>
    <dgm:cxn modelId="{5A331575-AD29-49B7-B913-F1451FD62A60}" srcId="{427714C1-2AF6-4F9E-BA9F-4CF04223A018}" destId="{D59ADD91-7D4F-4944-9437-8C1C1E388B75}" srcOrd="0" destOrd="0" parTransId="{1CB59166-A076-4D65-B60D-937E84D3317D}" sibTransId="{F1137E2A-D5A6-458E-9B9D-16173F6DDB23}"/>
    <dgm:cxn modelId="{9A89A6E8-CFA2-4E8C-A420-E218FBB06028}" type="presOf" srcId="{54818660-A5F6-40D5-8E8D-E6692A3BB74C}" destId="{FD5CC0BB-08CB-4EEB-817E-04C12E492D2C}" srcOrd="0" destOrd="0" presId="urn:microsoft.com/office/officeart/2005/8/layout/vList2"/>
    <dgm:cxn modelId="{EA8713BC-335D-45B4-AE30-DAD01F185DD6}" type="presOf" srcId="{427714C1-2AF6-4F9E-BA9F-4CF04223A018}" destId="{FF990BE4-7993-4B2B-8F10-5BAF36403038}" srcOrd="0" destOrd="0" presId="urn:microsoft.com/office/officeart/2005/8/layout/vList2"/>
    <dgm:cxn modelId="{2C628B7A-131C-4427-B918-DA0340EBA76C}" type="presParOf" srcId="{FF990BE4-7993-4B2B-8F10-5BAF36403038}" destId="{639310B2-8B87-48E1-B0B6-84C34A068DF4}" srcOrd="0" destOrd="0" presId="urn:microsoft.com/office/officeart/2005/8/layout/vList2"/>
    <dgm:cxn modelId="{0368BCD1-F775-4CE0-BF48-2557F83DDA41}" type="presParOf" srcId="{FF990BE4-7993-4B2B-8F10-5BAF36403038}" destId="{9D16417F-A764-44C4-9F45-EE4743C174CA}" srcOrd="1" destOrd="0" presId="urn:microsoft.com/office/officeart/2005/8/layout/vList2"/>
    <dgm:cxn modelId="{15E9027E-CAF6-44D6-8C29-055051CF7D7D}" type="presParOf" srcId="{FF990BE4-7993-4B2B-8F10-5BAF36403038}" destId="{5EE1A562-CA99-4250-BB25-E70D78DE4F42}" srcOrd="2" destOrd="0" presId="urn:microsoft.com/office/officeart/2005/8/layout/vList2"/>
    <dgm:cxn modelId="{2C47EA99-D5AF-4420-B32E-8CF2E2BC11CF}" type="presParOf" srcId="{FF990BE4-7993-4B2B-8F10-5BAF36403038}" destId="{EF5F5ADD-5494-4DFD-9929-6169472A1740}" srcOrd="3" destOrd="0" presId="urn:microsoft.com/office/officeart/2005/8/layout/vList2"/>
    <dgm:cxn modelId="{B245FF2E-4F94-49E2-9F49-0262ACFF0E70}" type="presParOf" srcId="{FF990BE4-7993-4B2B-8F10-5BAF36403038}" destId="{FD5CC0BB-08CB-4EEB-817E-04C12E492D2C}" srcOrd="4" destOrd="0" presId="urn:microsoft.com/office/officeart/2005/8/layout/vList2"/>
    <dgm:cxn modelId="{DF88BF75-BBED-4B1C-A55B-97EF733D36C5}" type="presParOf" srcId="{FF990BE4-7993-4B2B-8F10-5BAF36403038}" destId="{11BC73C8-E290-46F2-9009-D4C121E2FEB7}" srcOrd="5" destOrd="0" presId="urn:microsoft.com/office/officeart/2005/8/layout/vList2"/>
    <dgm:cxn modelId="{7E138B99-4DA5-4B0F-A3ED-3BF0644C5581}" type="presParOf" srcId="{FF990BE4-7993-4B2B-8F10-5BAF36403038}" destId="{5EC207BF-6284-4220-9354-77F35916F59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BC88DEE-599F-4AC5-9996-073C968641E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CC69AEB-E798-4F5F-BF96-69F79EE47906}">
      <dgm:prSet/>
      <dgm:spPr/>
      <dgm:t>
        <a:bodyPr/>
        <a:lstStyle/>
        <a:p>
          <a:pPr rtl="0"/>
          <a:r>
            <a:rPr lang="en-US" smtClean="0"/>
            <a:t>Not suitable for the projects where requirements are at a moderate to high risk of changing. So, risk and uncertainty is high with this process model.</a:t>
          </a:r>
          <a:endParaRPr lang="en-US"/>
        </a:p>
      </dgm:t>
    </dgm:pt>
    <dgm:pt modelId="{CF890365-FC73-485E-B447-9F4F0F023544}" type="parTrans" cxnId="{0CABD967-5718-4502-A1DA-D1C73197FF26}">
      <dgm:prSet/>
      <dgm:spPr/>
      <dgm:t>
        <a:bodyPr/>
        <a:lstStyle/>
        <a:p>
          <a:endParaRPr lang="en-US"/>
        </a:p>
      </dgm:t>
    </dgm:pt>
    <dgm:pt modelId="{83D79429-F377-497E-8FD5-3DE2D54BC2DF}" type="sibTrans" cxnId="{0CABD967-5718-4502-A1DA-D1C73197FF26}">
      <dgm:prSet/>
      <dgm:spPr/>
      <dgm:t>
        <a:bodyPr/>
        <a:lstStyle/>
        <a:p>
          <a:endParaRPr lang="en-US"/>
        </a:p>
      </dgm:t>
    </dgm:pt>
    <dgm:pt modelId="{2843429B-753D-45F7-AD8D-5753855DECDB}">
      <dgm:prSet/>
      <dgm:spPr/>
      <dgm:t>
        <a:bodyPr/>
        <a:lstStyle/>
        <a:p>
          <a:pPr rtl="0"/>
          <a:r>
            <a:rPr lang="en-US" smtClean="0"/>
            <a:t>Cannot accommodate changing requirements.</a:t>
          </a:r>
          <a:endParaRPr lang="en-US"/>
        </a:p>
      </dgm:t>
    </dgm:pt>
    <dgm:pt modelId="{9A2709B5-BD83-4936-96A5-FB0DE82D20DD}" type="parTrans" cxnId="{1ED7564B-28F0-45F9-8F8E-012C211D9A49}">
      <dgm:prSet/>
      <dgm:spPr/>
      <dgm:t>
        <a:bodyPr/>
        <a:lstStyle/>
        <a:p>
          <a:endParaRPr lang="en-US"/>
        </a:p>
      </dgm:t>
    </dgm:pt>
    <dgm:pt modelId="{F972357A-2C9D-4850-907A-51CC08FF7A26}" type="sibTrans" cxnId="{1ED7564B-28F0-45F9-8F8E-012C211D9A49}">
      <dgm:prSet/>
      <dgm:spPr/>
      <dgm:t>
        <a:bodyPr/>
        <a:lstStyle/>
        <a:p>
          <a:endParaRPr lang="en-US"/>
        </a:p>
      </dgm:t>
    </dgm:pt>
    <dgm:pt modelId="{E85F9201-6B8C-49F8-B470-F0E9AB8545FC}" type="pres">
      <dgm:prSet presAssocID="{6BC88DEE-599F-4AC5-9996-073C968641E1}" presName="linear" presStyleCnt="0">
        <dgm:presLayoutVars>
          <dgm:animLvl val="lvl"/>
          <dgm:resizeHandles val="exact"/>
        </dgm:presLayoutVars>
      </dgm:prSet>
      <dgm:spPr/>
      <dgm:t>
        <a:bodyPr/>
        <a:lstStyle/>
        <a:p>
          <a:endParaRPr lang="en-US"/>
        </a:p>
      </dgm:t>
    </dgm:pt>
    <dgm:pt modelId="{4EC98CB7-5E54-4106-9846-A5BA919B1267}" type="pres">
      <dgm:prSet presAssocID="{FCC69AEB-E798-4F5F-BF96-69F79EE47906}" presName="parentText" presStyleLbl="node1" presStyleIdx="0" presStyleCnt="2">
        <dgm:presLayoutVars>
          <dgm:chMax val="0"/>
          <dgm:bulletEnabled val="1"/>
        </dgm:presLayoutVars>
      </dgm:prSet>
      <dgm:spPr/>
      <dgm:t>
        <a:bodyPr/>
        <a:lstStyle/>
        <a:p>
          <a:endParaRPr lang="en-US"/>
        </a:p>
      </dgm:t>
    </dgm:pt>
    <dgm:pt modelId="{6C1658E8-7441-4E9A-8D3E-2EC6A5A20922}" type="pres">
      <dgm:prSet presAssocID="{83D79429-F377-497E-8FD5-3DE2D54BC2DF}" presName="spacer" presStyleCnt="0"/>
      <dgm:spPr/>
    </dgm:pt>
    <dgm:pt modelId="{8994F94B-73B8-4F35-A65D-B20C47B5E12F}" type="pres">
      <dgm:prSet presAssocID="{2843429B-753D-45F7-AD8D-5753855DECDB}" presName="parentText" presStyleLbl="node1" presStyleIdx="1" presStyleCnt="2">
        <dgm:presLayoutVars>
          <dgm:chMax val="0"/>
          <dgm:bulletEnabled val="1"/>
        </dgm:presLayoutVars>
      </dgm:prSet>
      <dgm:spPr/>
      <dgm:t>
        <a:bodyPr/>
        <a:lstStyle/>
        <a:p>
          <a:endParaRPr lang="en-US"/>
        </a:p>
      </dgm:t>
    </dgm:pt>
  </dgm:ptLst>
  <dgm:cxnLst>
    <dgm:cxn modelId="{41A61D13-4130-471A-B4CF-82194FBF03E9}" type="presOf" srcId="{FCC69AEB-E798-4F5F-BF96-69F79EE47906}" destId="{4EC98CB7-5E54-4106-9846-A5BA919B1267}" srcOrd="0" destOrd="0" presId="urn:microsoft.com/office/officeart/2005/8/layout/vList2"/>
    <dgm:cxn modelId="{A7D08100-B568-438C-8038-50B686ACAEF7}" type="presOf" srcId="{6BC88DEE-599F-4AC5-9996-073C968641E1}" destId="{E85F9201-6B8C-49F8-B470-F0E9AB8545FC}" srcOrd="0" destOrd="0" presId="urn:microsoft.com/office/officeart/2005/8/layout/vList2"/>
    <dgm:cxn modelId="{0CABD967-5718-4502-A1DA-D1C73197FF26}" srcId="{6BC88DEE-599F-4AC5-9996-073C968641E1}" destId="{FCC69AEB-E798-4F5F-BF96-69F79EE47906}" srcOrd="0" destOrd="0" parTransId="{CF890365-FC73-485E-B447-9F4F0F023544}" sibTransId="{83D79429-F377-497E-8FD5-3DE2D54BC2DF}"/>
    <dgm:cxn modelId="{1ED7564B-28F0-45F9-8F8E-012C211D9A49}" srcId="{6BC88DEE-599F-4AC5-9996-073C968641E1}" destId="{2843429B-753D-45F7-AD8D-5753855DECDB}" srcOrd="1" destOrd="0" parTransId="{9A2709B5-BD83-4936-96A5-FB0DE82D20DD}" sibTransId="{F972357A-2C9D-4850-907A-51CC08FF7A26}"/>
    <dgm:cxn modelId="{54BF966D-98F6-4F9E-B954-C1913D5028CD}" type="presOf" srcId="{2843429B-753D-45F7-AD8D-5753855DECDB}" destId="{8994F94B-73B8-4F35-A65D-B20C47B5E12F}" srcOrd="0" destOrd="0" presId="urn:microsoft.com/office/officeart/2005/8/layout/vList2"/>
    <dgm:cxn modelId="{F9F59F40-9564-4184-8A67-AA09B00EDDF4}" type="presParOf" srcId="{E85F9201-6B8C-49F8-B470-F0E9AB8545FC}" destId="{4EC98CB7-5E54-4106-9846-A5BA919B1267}" srcOrd="0" destOrd="0" presId="urn:microsoft.com/office/officeart/2005/8/layout/vList2"/>
    <dgm:cxn modelId="{503DF853-0C0D-4A28-A4A6-AA79A91C4098}" type="presParOf" srcId="{E85F9201-6B8C-49F8-B470-F0E9AB8545FC}" destId="{6C1658E8-7441-4E9A-8D3E-2EC6A5A20922}" srcOrd="1" destOrd="0" presId="urn:microsoft.com/office/officeart/2005/8/layout/vList2"/>
    <dgm:cxn modelId="{103120C2-8A0A-4217-88D6-D9FADE1E4E12}" type="presParOf" srcId="{E85F9201-6B8C-49F8-B470-F0E9AB8545FC}" destId="{8994F94B-73B8-4F35-A65D-B20C47B5E12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F0EDB21-8DC0-4E6C-8089-FBDB1C82065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A9D3816-A6DB-421E-8912-E7EB9B703213}">
      <dgm:prSet/>
      <dgm:spPr/>
      <dgm:t>
        <a:bodyPr/>
        <a:lstStyle/>
        <a:p>
          <a:pPr rtl="0"/>
          <a:r>
            <a:rPr lang="en-US" smtClean="0"/>
            <a:t>In the Iterative model, iterative process starts with a simple implementation of a small set of the software requirements and iteratively enhances the evolving versions until the complete system is implemented and ready to be deployed.</a:t>
          </a:r>
          <a:endParaRPr lang="en-US"/>
        </a:p>
      </dgm:t>
    </dgm:pt>
    <dgm:pt modelId="{4C3D499A-37DF-4583-B49B-B075D6414719}" type="parTrans" cxnId="{C4231904-CA54-42FB-B3B2-4665FADA599A}">
      <dgm:prSet/>
      <dgm:spPr/>
      <dgm:t>
        <a:bodyPr/>
        <a:lstStyle/>
        <a:p>
          <a:endParaRPr lang="en-US"/>
        </a:p>
      </dgm:t>
    </dgm:pt>
    <dgm:pt modelId="{916CDC36-F9DA-4E07-9912-8CF3E3E13D53}" type="sibTrans" cxnId="{C4231904-CA54-42FB-B3B2-4665FADA599A}">
      <dgm:prSet/>
      <dgm:spPr/>
      <dgm:t>
        <a:bodyPr/>
        <a:lstStyle/>
        <a:p>
          <a:endParaRPr lang="en-US"/>
        </a:p>
      </dgm:t>
    </dgm:pt>
    <dgm:pt modelId="{3C7EC07D-C60F-4AD3-A0CC-6A96A2B1FB0F}">
      <dgm:prSet/>
      <dgm:spPr/>
      <dgm:t>
        <a:bodyPr/>
        <a:lstStyle/>
        <a:p>
          <a:pPr rtl="0"/>
          <a:r>
            <a:rPr lang="en-US" smtClean="0"/>
            <a:t>An iterative life cycle model does not attempt to start with a full specification of requirements. Instead, development begins by specifying and implementing just part of the software, which is then reviewed to identify further requirements. This process is then repeated, producing a new version of the software at the end of each iteration of the model.</a:t>
          </a:r>
          <a:endParaRPr lang="en-US"/>
        </a:p>
      </dgm:t>
    </dgm:pt>
    <dgm:pt modelId="{6BEA0C69-3608-4475-9840-89D5AAD2BB5B}" type="parTrans" cxnId="{3F7E20D6-D4DD-48BD-93D0-DC39DD53A7CE}">
      <dgm:prSet/>
      <dgm:spPr/>
      <dgm:t>
        <a:bodyPr/>
        <a:lstStyle/>
        <a:p>
          <a:endParaRPr lang="en-US"/>
        </a:p>
      </dgm:t>
    </dgm:pt>
    <dgm:pt modelId="{9306307F-0893-40AF-8528-18F6DC618EB0}" type="sibTrans" cxnId="{3F7E20D6-D4DD-48BD-93D0-DC39DD53A7CE}">
      <dgm:prSet/>
      <dgm:spPr/>
      <dgm:t>
        <a:bodyPr/>
        <a:lstStyle/>
        <a:p>
          <a:endParaRPr lang="en-US"/>
        </a:p>
      </dgm:t>
    </dgm:pt>
    <dgm:pt modelId="{C4A375EE-B508-4FB8-9782-FDA93C1F6EFF}" type="pres">
      <dgm:prSet presAssocID="{2F0EDB21-8DC0-4E6C-8089-FBDB1C82065B}" presName="linear" presStyleCnt="0">
        <dgm:presLayoutVars>
          <dgm:animLvl val="lvl"/>
          <dgm:resizeHandles val="exact"/>
        </dgm:presLayoutVars>
      </dgm:prSet>
      <dgm:spPr/>
      <dgm:t>
        <a:bodyPr/>
        <a:lstStyle/>
        <a:p>
          <a:endParaRPr lang="en-US"/>
        </a:p>
      </dgm:t>
    </dgm:pt>
    <dgm:pt modelId="{4BD1D700-789A-47C9-8CEE-FC90A94CE6C5}" type="pres">
      <dgm:prSet presAssocID="{9A9D3816-A6DB-421E-8912-E7EB9B703213}" presName="parentText" presStyleLbl="node1" presStyleIdx="0" presStyleCnt="2">
        <dgm:presLayoutVars>
          <dgm:chMax val="0"/>
          <dgm:bulletEnabled val="1"/>
        </dgm:presLayoutVars>
      </dgm:prSet>
      <dgm:spPr/>
      <dgm:t>
        <a:bodyPr/>
        <a:lstStyle/>
        <a:p>
          <a:endParaRPr lang="en-US"/>
        </a:p>
      </dgm:t>
    </dgm:pt>
    <dgm:pt modelId="{D22E948E-4EDE-4BAF-BFB5-D24D25C37394}" type="pres">
      <dgm:prSet presAssocID="{916CDC36-F9DA-4E07-9912-8CF3E3E13D53}" presName="spacer" presStyleCnt="0"/>
      <dgm:spPr/>
    </dgm:pt>
    <dgm:pt modelId="{F21C9FAF-7759-4BD1-BED7-B8AC4B48C9FE}" type="pres">
      <dgm:prSet presAssocID="{3C7EC07D-C60F-4AD3-A0CC-6A96A2B1FB0F}" presName="parentText" presStyleLbl="node1" presStyleIdx="1" presStyleCnt="2">
        <dgm:presLayoutVars>
          <dgm:chMax val="0"/>
          <dgm:bulletEnabled val="1"/>
        </dgm:presLayoutVars>
      </dgm:prSet>
      <dgm:spPr/>
      <dgm:t>
        <a:bodyPr/>
        <a:lstStyle/>
        <a:p>
          <a:endParaRPr lang="en-US"/>
        </a:p>
      </dgm:t>
    </dgm:pt>
  </dgm:ptLst>
  <dgm:cxnLst>
    <dgm:cxn modelId="{D004B975-8DA2-49D3-9618-5593B100935A}" type="presOf" srcId="{9A9D3816-A6DB-421E-8912-E7EB9B703213}" destId="{4BD1D700-789A-47C9-8CEE-FC90A94CE6C5}" srcOrd="0" destOrd="0" presId="urn:microsoft.com/office/officeart/2005/8/layout/vList2"/>
    <dgm:cxn modelId="{AEBB55A4-4BBF-4D77-ACFA-E16855770F81}" type="presOf" srcId="{2F0EDB21-8DC0-4E6C-8089-FBDB1C82065B}" destId="{C4A375EE-B508-4FB8-9782-FDA93C1F6EFF}" srcOrd="0" destOrd="0" presId="urn:microsoft.com/office/officeart/2005/8/layout/vList2"/>
    <dgm:cxn modelId="{B81DC65B-95C5-4008-A2BA-14CD6BE627DE}" type="presOf" srcId="{3C7EC07D-C60F-4AD3-A0CC-6A96A2B1FB0F}" destId="{F21C9FAF-7759-4BD1-BED7-B8AC4B48C9FE}" srcOrd="0" destOrd="0" presId="urn:microsoft.com/office/officeart/2005/8/layout/vList2"/>
    <dgm:cxn modelId="{C4231904-CA54-42FB-B3B2-4665FADA599A}" srcId="{2F0EDB21-8DC0-4E6C-8089-FBDB1C82065B}" destId="{9A9D3816-A6DB-421E-8912-E7EB9B703213}" srcOrd="0" destOrd="0" parTransId="{4C3D499A-37DF-4583-B49B-B075D6414719}" sibTransId="{916CDC36-F9DA-4E07-9912-8CF3E3E13D53}"/>
    <dgm:cxn modelId="{3F7E20D6-D4DD-48BD-93D0-DC39DD53A7CE}" srcId="{2F0EDB21-8DC0-4E6C-8089-FBDB1C82065B}" destId="{3C7EC07D-C60F-4AD3-A0CC-6A96A2B1FB0F}" srcOrd="1" destOrd="0" parTransId="{6BEA0C69-3608-4475-9840-89D5AAD2BB5B}" sibTransId="{9306307F-0893-40AF-8528-18F6DC618EB0}"/>
    <dgm:cxn modelId="{2C8272E1-F7F0-4782-B241-42A6E8866484}" type="presParOf" srcId="{C4A375EE-B508-4FB8-9782-FDA93C1F6EFF}" destId="{4BD1D700-789A-47C9-8CEE-FC90A94CE6C5}" srcOrd="0" destOrd="0" presId="urn:microsoft.com/office/officeart/2005/8/layout/vList2"/>
    <dgm:cxn modelId="{4CFD3CF5-896C-4D6A-995F-9F69D17E5650}" type="presParOf" srcId="{C4A375EE-B508-4FB8-9782-FDA93C1F6EFF}" destId="{D22E948E-4EDE-4BAF-BFB5-D24D25C37394}" srcOrd="1" destOrd="0" presId="urn:microsoft.com/office/officeart/2005/8/layout/vList2"/>
    <dgm:cxn modelId="{41003572-A5F1-45A2-AFDD-4CB53FE6C49C}" type="presParOf" srcId="{C4A375EE-B508-4FB8-9782-FDA93C1F6EFF}" destId="{F21C9FAF-7759-4BD1-BED7-B8AC4B48C9F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84599EC-25EE-44B2-BD56-89D25DA528D1}"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B4BE2703-37CA-4748-A965-3483B6CBE7DB}">
      <dgm:prSet/>
      <dgm:spPr/>
      <dgm:t>
        <a:bodyPr/>
        <a:lstStyle/>
        <a:p>
          <a:pPr rtl="0"/>
          <a:r>
            <a:rPr lang="en-US" b="1" baseline="0" smtClean="0"/>
            <a:t>Iterative Model - Design</a:t>
          </a:r>
          <a:r>
            <a:rPr lang="en-US" baseline="0" smtClean="0"/>
            <a:t/>
          </a:r>
          <a:br>
            <a:rPr lang="en-US" baseline="0" smtClean="0"/>
          </a:br>
          <a:endParaRPr lang="en-US"/>
        </a:p>
      </dgm:t>
    </dgm:pt>
    <dgm:pt modelId="{C5967D3D-4CEE-471A-9B37-A662A46164E7}" type="parTrans" cxnId="{DE6309F0-C301-4EC9-9F30-AAE6EDDA18DD}">
      <dgm:prSet/>
      <dgm:spPr/>
      <dgm:t>
        <a:bodyPr/>
        <a:lstStyle/>
        <a:p>
          <a:endParaRPr lang="en-US"/>
        </a:p>
      </dgm:t>
    </dgm:pt>
    <dgm:pt modelId="{C4B1FED9-5404-4C26-89C0-9E6F2EE01020}" type="sibTrans" cxnId="{DE6309F0-C301-4EC9-9F30-AAE6EDDA18DD}">
      <dgm:prSet/>
      <dgm:spPr/>
      <dgm:t>
        <a:bodyPr/>
        <a:lstStyle/>
        <a:p>
          <a:endParaRPr lang="en-US"/>
        </a:p>
      </dgm:t>
    </dgm:pt>
    <dgm:pt modelId="{355898EC-2D67-4F4A-A9DF-1B80020A0178}" type="pres">
      <dgm:prSet presAssocID="{D84599EC-25EE-44B2-BD56-89D25DA528D1}" presName="Name0" presStyleCnt="0">
        <dgm:presLayoutVars>
          <dgm:chMax val="7"/>
          <dgm:dir/>
          <dgm:animLvl val="lvl"/>
          <dgm:resizeHandles val="exact"/>
        </dgm:presLayoutVars>
      </dgm:prSet>
      <dgm:spPr/>
      <dgm:t>
        <a:bodyPr/>
        <a:lstStyle/>
        <a:p>
          <a:endParaRPr lang="en-US"/>
        </a:p>
      </dgm:t>
    </dgm:pt>
    <dgm:pt modelId="{E86FE5DE-4ABD-4A1C-8932-9D2215984596}" type="pres">
      <dgm:prSet presAssocID="{B4BE2703-37CA-4748-A965-3483B6CBE7DB}" presName="circle1" presStyleLbl="node1" presStyleIdx="0" presStyleCnt="1"/>
      <dgm:spPr/>
    </dgm:pt>
    <dgm:pt modelId="{698C255A-A6E9-44D7-B3B8-303821C756A3}" type="pres">
      <dgm:prSet presAssocID="{B4BE2703-37CA-4748-A965-3483B6CBE7DB}" presName="space" presStyleCnt="0"/>
      <dgm:spPr/>
    </dgm:pt>
    <dgm:pt modelId="{C32D06A9-F27D-4EFE-880A-91DEAD1B1C13}" type="pres">
      <dgm:prSet presAssocID="{B4BE2703-37CA-4748-A965-3483B6CBE7DB}" presName="rect1" presStyleLbl="alignAcc1" presStyleIdx="0" presStyleCnt="1"/>
      <dgm:spPr/>
      <dgm:t>
        <a:bodyPr/>
        <a:lstStyle/>
        <a:p>
          <a:endParaRPr lang="en-US"/>
        </a:p>
      </dgm:t>
    </dgm:pt>
    <dgm:pt modelId="{38BA4D77-B5F9-4730-AB65-46E8B3FF4E2C}" type="pres">
      <dgm:prSet presAssocID="{B4BE2703-37CA-4748-A965-3483B6CBE7DB}" presName="rect1ParTxNoCh" presStyleLbl="alignAcc1" presStyleIdx="0" presStyleCnt="1">
        <dgm:presLayoutVars>
          <dgm:chMax val="1"/>
          <dgm:bulletEnabled val="1"/>
        </dgm:presLayoutVars>
      </dgm:prSet>
      <dgm:spPr/>
      <dgm:t>
        <a:bodyPr/>
        <a:lstStyle/>
        <a:p>
          <a:endParaRPr lang="en-US"/>
        </a:p>
      </dgm:t>
    </dgm:pt>
  </dgm:ptLst>
  <dgm:cxnLst>
    <dgm:cxn modelId="{E2391399-11BE-4AD3-84A5-7840303DF5C6}" type="presOf" srcId="{B4BE2703-37CA-4748-A965-3483B6CBE7DB}" destId="{C32D06A9-F27D-4EFE-880A-91DEAD1B1C13}" srcOrd="0" destOrd="0" presId="urn:microsoft.com/office/officeart/2005/8/layout/target3"/>
    <dgm:cxn modelId="{DE6309F0-C301-4EC9-9F30-AAE6EDDA18DD}" srcId="{D84599EC-25EE-44B2-BD56-89D25DA528D1}" destId="{B4BE2703-37CA-4748-A965-3483B6CBE7DB}" srcOrd="0" destOrd="0" parTransId="{C5967D3D-4CEE-471A-9B37-A662A46164E7}" sibTransId="{C4B1FED9-5404-4C26-89C0-9E6F2EE01020}"/>
    <dgm:cxn modelId="{3477CE7B-F7A8-40A7-9244-2E47B5E64636}" type="presOf" srcId="{D84599EC-25EE-44B2-BD56-89D25DA528D1}" destId="{355898EC-2D67-4F4A-A9DF-1B80020A0178}" srcOrd="0" destOrd="0" presId="urn:microsoft.com/office/officeart/2005/8/layout/target3"/>
    <dgm:cxn modelId="{3FE4F8E7-08B3-4833-A23E-4FA3792EFBC2}" type="presOf" srcId="{B4BE2703-37CA-4748-A965-3483B6CBE7DB}" destId="{38BA4D77-B5F9-4730-AB65-46E8B3FF4E2C}" srcOrd="1" destOrd="0" presId="urn:microsoft.com/office/officeart/2005/8/layout/target3"/>
    <dgm:cxn modelId="{2500C4A7-DAA2-4DDB-8C5B-2004C1757EF6}" type="presParOf" srcId="{355898EC-2D67-4F4A-A9DF-1B80020A0178}" destId="{E86FE5DE-4ABD-4A1C-8932-9D2215984596}" srcOrd="0" destOrd="0" presId="urn:microsoft.com/office/officeart/2005/8/layout/target3"/>
    <dgm:cxn modelId="{C4CBC298-DAB1-44B2-BE3F-9B16C2FF48E4}" type="presParOf" srcId="{355898EC-2D67-4F4A-A9DF-1B80020A0178}" destId="{698C255A-A6E9-44D7-B3B8-303821C756A3}" srcOrd="1" destOrd="0" presId="urn:microsoft.com/office/officeart/2005/8/layout/target3"/>
    <dgm:cxn modelId="{5F8D6E3E-6270-407F-8B18-D4C69C39AFFC}" type="presParOf" srcId="{355898EC-2D67-4F4A-A9DF-1B80020A0178}" destId="{C32D06A9-F27D-4EFE-880A-91DEAD1B1C13}" srcOrd="2" destOrd="0" presId="urn:microsoft.com/office/officeart/2005/8/layout/target3"/>
    <dgm:cxn modelId="{900AA2E5-9DAB-43D9-9D14-5C861AF35101}" type="presParOf" srcId="{355898EC-2D67-4F4A-A9DF-1B80020A0178}" destId="{38BA4D77-B5F9-4730-AB65-46E8B3FF4E2C}"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B9A4061-0728-443B-9D4A-04DD3C39D6C9}"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F9A5F0C3-8D03-4EDD-A218-FF9954D21735}">
      <dgm:prSet/>
      <dgm:spPr/>
      <dgm:t>
        <a:bodyPr/>
        <a:lstStyle/>
        <a:p>
          <a:pPr rtl="0"/>
          <a:r>
            <a:rPr lang="en-US" smtClean="0"/>
            <a:t>Iterative process starts with a simple implementation of a subset of the software requirements and iteratively enhances the evolving versions until the full system is implemented.</a:t>
          </a:r>
          <a:endParaRPr lang="en-US"/>
        </a:p>
      </dgm:t>
    </dgm:pt>
    <dgm:pt modelId="{A59675F6-EABD-48D4-94DF-4A78B75C5A0B}" type="parTrans" cxnId="{CDC94DC9-B117-4358-97AB-5687D0696F5C}">
      <dgm:prSet/>
      <dgm:spPr/>
      <dgm:t>
        <a:bodyPr/>
        <a:lstStyle/>
        <a:p>
          <a:endParaRPr lang="en-US"/>
        </a:p>
      </dgm:t>
    </dgm:pt>
    <dgm:pt modelId="{42A37DF9-0AC2-4519-8168-C033AE3C75FD}" type="sibTrans" cxnId="{CDC94DC9-B117-4358-97AB-5687D0696F5C}">
      <dgm:prSet/>
      <dgm:spPr/>
      <dgm:t>
        <a:bodyPr/>
        <a:lstStyle/>
        <a:p>
          <a:endParaRPr lang="en-US"/>
        </a:p>
      </dgm:t>
    </dgm:pt>
    <dgm:pt modelId="{0072C048-1C94-48BD-9875-5DE6FB1A1883}" type="pres">
      <dgm:prSet presAssocID="{1B9A4061-0728-443B-9D4A-04DD3C39D6C9}" presName="Name0" presStyleCnt="0">
        <dgm:presLayoutVars>
          <dgm:chPref val="3"/>
          <dgm:dir/>
          <dgm:animLvl val="lvl"/>
          <dgm:resizeHandles/>
        </dgm:presLayoutVars>
      </dgm:prSet>
      <dgm:spPr/>
      <dgm:t>
        <a:bodyPr/>
        <a:lstStyle/>
        <a:p>
          <a:endParaRPr lang="en-US"/>
        </a:p>
      </dgm:t>
    </dgm:pt>
    <dgm:pt modelId="{1374C834-CFE2-4E27-8D9D-8AF7CC89F5D5}" type="pres">
      <dgm:prSet presAssocID="{F9A5F0C3-8D03-4EDD-A218-FF9954D21735}" presName="horFlow" presStyleCnt="0"/>
      <dgm:spPr/>
    </dgm:pt>
    <dgm:pt modelId="{0F835E48-176E-4A10-8C27-D7117526DBBE}" type="pres">
      <dgm:prSet presAssocID="{F9A5F0C3-8D03-4EDD-A218-FF9954D21735}" presName="bigChev" presStyleLbl="node1" presStyleIdx="0" presStyleCnt="1"/>
      <dgm:spPr/>
      <dgm:t>
        <a:bodyPr/>
        <a:lstStyle/>
        <a:p>
          <a:endParaRPr lang="en-US"/>
        </a:p>
      </dgm:t>
    </dgm:pt>
  </dgm:ptLst>
  <dgm:cxnLst>
    <dgm:cxn modelId="{38088257-E575-4B1C-BF20-304EAEC94073}" type="presOf" srcId="{F9A5F0C3-8D03-4EDD-A218-FF9954D21735}" destId="{0F835E48-176E-4A10-8C27-D7117526DBBE}" srcOrd="0" destOrd="0" presId="urn:microsoft.com/office/officeart/2005/8/layout/lProcess3"/>
    <dgm:cxn modelId="{CDC94DC9-B117-4358-97AB-5687D0696F5C}" srcId="{1B9A4061-0728-443B-9D4A-04DD3C39D6C9}" destId="{F9A5F0C3-8D03-4EDD-A218-FF9954D21735}" srcOrd="0" destOrd="0" parTransId="{A59675F6-EABD-48D4-94DF-4A78B75C5A0B}" sibTransId="{42A37DF9-0AC2-4519-8168-C033AE3C75FD}"/>
    <dgm:cxn modelId="{AC7B5B7F-259D-4083-965C-42FA8E1FF52F}" type="presOf" srcId="{1B9A4061-0728-443B-9D4A-04DD3C39D6C9}" destId="{0072C048-1C94-48BD-9875-5DE6FB1A1883}" srcOrd="0" destOrd="0" presId="urn:microsoft.com/office/officeart/2005/8/layout/lProcess3"/>
    <dgm:cxn modelId="{DDA9C678-BD68-4F95-BB37-919935A68B36}" type="presParOf" srcId="{0072C048-1C94-48BD-9875-5DE6FB1A1883}" destId="{1374C834-CFE2-4E27-8D9D-8AF7CC89F5D5}" srcOrd="0" destOrd="0" presId="urn:microsoft.com/office/officeart/2005/8/layout/lProcess3"/>
    <dgm:cxn modelId="{D3BF2FAF-47AA-4D62-8500-34BEC400DD38}" type="presParOf" srcId="{1374C834-CFE2-4E27-8D9D-8AF7CC89F5D5}" destId="{0F835E48-176E-4A10-8C27-D7117526DBBE}"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5C9986B-16A8-40FD-BEF8-68D6A241F984}" type="doc">
      <dgm:prSet loTypeId="urn:microsoft.com/office/officeart/2005/8/layout/lProcess3" loCatId="process" qsTypeId="urn:microsoft.com/office/officeart/2005/8/quickstyle/simple1" qsCatId="simple" csTypeId="urn:microsoft.com/office/officeart/2005/8/colors/accent1_2" csCatId="accent1" phldr="1"/>
      <dgm:spPr/>
    </dgm:pt>
    <dgm:pt modelId="{1E19A870-E463-4021-981B-455B6329E1CC}">
      <dgm:prSet phldrT="[Text]"/>
      <dgm:spPr/>
      <dgm:t>
        <a:bodyPr/>
        <a:lstStyle/>
        <a:p>
          <a:r>
            <a:rPr lang="en-US" dirty="0" smtClean="0"/>
            <a:t>Design &amp; Development</a:t>
          </a:r>
          <a:endParaRPr lang="en-US" dirty="0"/>
        </a:p>
      </dgm:t>
    </dgm:pt>
    <dgm:pt modelId="{4E744775-E0B8-41BA-B92A-DA5AE1ADA6CE}" type="parTrans" cxnId="{497BDD1F-2933-45E8-B28C-77A5F3523F23}">
      <dgm:prSet/>
      <dgm:spPr/>
      <dgm:t>
        <a:bodyPr/>
        <a:lstStyle/>
        <a:p>
          <a:endParaRPr lang="en-US"/>
        </a:p>
      </dgm:t>
    </dgm:pt>
    <dgm:pt modelId="{ADB15A6D-A661-46DD-B4DC-F1436A7F32D8}" type="sibTrans" cxnId="{497BDD1F-2933-45E8-B28C-77A5F3523F23}">
      <dgm:prSet/>
      <dgm:spPr/>
      <dgm:t>
        <a:bodyPr/>
        <a:lstStyle/>
        <a:p>
          <a:endParaRPr lang="en-US"/>
        </a:p>
      </dgm:t>
    </dgm:pt>
    <dgm:pt modelId="{88AD73E3-4EC6-4B95-BFD1-232CFDFC2543}">
      <dgm:prSet phldrT="[Text]"/>
      <dgm:spPr/>
      <dgm:t>
        <a:bodyPr/>
        <a:lstStyle/>
        <a:p>
          <a:r>
            <a:rPr lang="en-US" dirty="0" smtClean="0"/>
            <a:t>Design &amp; Development</a:t>
          </a:r>
          <a:endParaRPr lang="en-US" dirty="0"/>
        </a:p>
      </dgm:t>
    </dgm:pt>
    <dgm:pt modelId="{FDAB7531-6AF2-4DFA-BDBE-86BA3080A1C8}" type="parTrans" cxnId="{21E9DE20-1F5C-453B-8759-030DD6B521BD}">
      <dgm:prSet/>
      <dgm:spPr/>
      <dgm:t>
        <a:bodyPr/>
        <a:lstStyle/>
        <a:p>
          <a:endParaRPr lang="en-US"/>
        </a:p>
      </dgm:t>
    </dgm:pt>
    <dgm:pt modelId="{6BA4AAAC-05BA-47CE-BF4E-41E6C6CA1A1A}" type="sibTrans" cxnId="{21E9DE20-1F5C-453B-8759-030DD6B521BD}">
      <dgm:prSet/>
      <dgm:spPr/>
      <dgm:t>
        <a:bodyPr/>
        <a:lstStyle/>
        <a:p>
          <a:endParaRPr lang="en-US"/>
        </a:p>
      </dgm:t>
    </dgm:pt>
    <dgm:pt modelId="{A19E66BB-8DE6-4C84-9EA6-790F0AF1D1ED}">
      <dgm:prSet/>
      <dgm:spPr/>
      <dgm:t>
        <a:bodyPr/>
        <a:lstStyle/>
        <a:p>
          <a:r>
            <a:rPr lang="en-US" dirty="0" smtClean="0"/>
            <a:t>Testing</a:t>
          </a:r>
          <a:endParaRPr lang="en-US" dirty="0"/>
        </a:p>
      </dgm:t>
    </dgm:pt>
    <dgm:pt modelId="{91EB721B-79A4-400A-838D-33A7A6367569}" type="parTrans" cxnId="{CC1A48EE-CEAD-4E7D-AAF5-9FF6D1A9CABD}">
      <dgm:prSet/>
      <dgm:spPr/>
      <dgm:t>
        <a:bodyPr/>
        <a:lstStyle/>
        <a:p>
          <a:endParaRPr lang="en-US"/>
        </a:p>
      </dgm:t>
    </dgm:pt>
    <dgm:pt modelId="{EB26D1B6-4682-49C3-B1FD-6699E3501731}" type="sibTrans" cxnId="{CC1A48EE-CEAD-4E7D-AAF5-9FF6D1A9CABD}">
      <dgm:prSet/>
      <dgm:spPr/>
      <dgm:t>
        <a:bodyPr/>
        <a:lstStyle/>
        <a:p>
          <a:endParaRPr lang="en-US"/>
        </a:p>
      </dgm:t>
    </dgm:pt>
    <dgm:pt modelId="{707714B9-174B-432C-B573-90B05D0798F0}">
      <dgm:prSet/>
      <dgm:spPr/>
      <dgm:t>
        <a:bodyPr/>
        <a:lstStyle/>
        <a:p>
          <a:r>
            <a:rPr lang="en-US" dirty="0" smtClean="0"/>
            <a:t>Implementation</a:t>
          </a:r>
          <a:endParaRPr lang="en-US" dirty="0"/>
        </a:p>
      </dgm:t>
    </dgm:pt>
    <dgm:pt modelId="{63325E1B-77FC-47D6-935C-CB335219D4D0}" type="parTrans" cxnId="{61F7F4E2-A1B4-498B-AE91-94B8EECB1E78}">
      <dgm:prSet/>
      <dgm:spPr/>
      <dgm:t>
        <a:bodyPr/>
        <a:lstStyle/>
        <a:p>
          <a:endParaRPr lang="en-US"/>
        </a:p>
      </dgm:t>
    </dgm:pt>
    <dgm:pt modelId="{10C8B372-E8A3-4B54-9783-8E1CED7B4E1E}" type="sibTrans" cxnId="{61F7F4E2-A1B4-498B-AE91-94B8EECB1E78}">
      <dgm:prSet/>
      <dgm:spPr/>
      <dgm:t>
        <a:bodyPr/>
        <a:lstStyle/>
        <a:p>
          <a:endParaRPr lang="en-US"/>
        </a:p>
      </dgm:t>
    </dgm:pt>
    <dgm:pt modelId="{5ED78819-037E-4C8D-AEA8-F2DB9972B772}">
      <dgm:prSet/>
      <dgm:spPr/>
      <dgm:t>
        <a:bodyPr/>
        <a:lstStyle/>
        <a:p>
          <a:r>
            <a:rPr lang="en-US" dirty="0" smtClean="0"/>
            <a:t>Testing</a:t>
          </a:r>
          <a:endParaRPr lang="en-US" dirty="0"/>
        </a:p>
      </dgm:t>
    </dgm:pt>
    <dgm:pt modelId="{2501B028-166A-4866-BE41-C093279F8A84}" type="parTrans" cxnId="{6763488B-003F-43A1-84BB-A12981C28B49}">
      <dgm:prSet/>
      <dgm:spPr/>
      <dgm:t>
        <a:bodyPr/>
        <a:lstStyle/>
        <a:p>
          <a:endParaRPr lang="en-US"/>
        </a:p>
      </dgm:t>
    </dgm:pt>
    <dgm:pt modelId="{246589C1-361E-49AF-9096-1CC52462557E}" type="sibTrans" cxnId="{6763488B-003F-43A1-84BB-A12981C28B49}">
      <dgm:prSet/>
      <dgm:spPr/>
      <dgm:t>
        <a:bodyPr/>
        <a:lstStyle/>
        <a:p>
          <a:endParaRPr lang="en-US"/>
        </a:p>
      </dgm:t>
    </dgm:pt>
    <dgm:pt modelId="{4D3CA0F1-DBAF-4C37-A1F2-AB8FD918B27A}">
      <dgm:prSet/>
      <dgm:spPr/>
      <dgm:t>
        <a:bodyPr/>
        <a:lstStyle/>
        <a:p>
          <a:r>
            <a:rPr lang="en-US" dirty="0" smtClean="0"/>
            <a:t>Implementation</a:t>
          </a:r>
          <a:endParaRPr lang="en-US" dirty="0"/>
        </a:p>
      </dgm:t>
    </dgm:pt>
    <dgm:pt modelId="{BF97BEAF-0EBD-41C5-9BC6-8EC05F6A0152}" type="parTrans" cxnId="{4CC81844-BD96-4532-A83D-60A3F1BB0728}">
      <dgm:prSet/>
      <dgm:spPr/>
      <dgm:t>
        <a:bodyPr/>
        <a:lstStyle/>
        <a:p>
          <a:endParaRPr lang="en-US"/>
        </a:p>
      </dgm:t>
    </dgm:pt>
    <dgm:pt modelId="{936463BD-22B6-4630-BB11-7AAC92C5F7AE}" type="sibTrans" cxnId="{4CC81844-BD96-4532-A83D-60A3F1BB0728}">
      <dgm:prSet/>
      <dgm:spPr/>
      <dgm:t>
        <a:bodyPr/>
        <a:lstStyle/>
        <a:p>
          <a:endParaRPr lang="en-US"/>
        </a:p>
      </dgm:t>
    </dgm:pt>
    <dgm:pt modelId="{4DEA1ECD-0930-447B-BCCC-E3264EBC3C00}">
      <dgm:prSet/>
      <dgm:spPr/>
      <dgm:t>
        <a:bodyPr/>
        <a:lstStyle/>
        <a:p>
          <a:r>
            <a:rPr lang="en-US" dirty="0" smtClean="0"/>
            <a:t>Requirements</a:t>
          </a:r>
          <a:endParaRPr lang="en-US" dirty="0"/>
        </a:p>
      </dgm:t>
    </dgm:pt>
    <dgm:pt modelId="{5512B0F2-AC82-42CB-B71B-41A7B730D372}" type="parTrans" cxnId="{ACB00207-8D54-4AE3-AAEE-C6E8831A0827}">
      <dgm:prSet/>
      <dgm:spPr/>
      <dgm:t>
        <a:bodyPr/>
        <a:lstStyle/>
        <a:p>
          <a:endParaRPr lang="en-US"/>
        </a:p>
      </dgm:t>
    </dgm:pt>
    <dgm:pt modelId="{E19D8446-A8CE-4EDB-BF9C-D72BAEEF05FF}" type="sibTrans" cxnId="{ACB00207-8D54-4AE3-AAEE-C6E8831A0827}">
      <dgm:prSet/>
      <dgm:spPr/>
      <dgm:t>
        <a:bodyPr/>
        <a:lstStyle/>
        <a:p>
          <a:endParaRPr lang="en-US"/>
        </a:p>
      </dgm:t>
    </dgm:pt>
    <dgm:pt modelId="{55AAE07F-D79B-4B0D-80B3-7B17A03DA6B8}">
      <dgm:prSet/>
      <dgm:spPr/>
      <dgm:t>
        <a:bodyPr/>
        <a:lstStyle/>
        <a:p>
          <a:r>
            <a:rPr lang="en-US" dirty="0" smtClean="0"/>
            <a:t>Testing</a:t>
          </a:r>
          <a:endParaRPr lang="en-US" dirty="0"/>
        </a:p>
      </dgm:t>
    </dgm:pt>
    <dgm:pt modelId="{C6505A1E-79F1-4751-B698-7A61CD3EA9EF}" type="sibTrans" cxnId="{B540CC38-BF78-4B23-B9E8-43AB280B32A8}">
      <dgm:prSet/>
      <dgm:spPr/>
      <dgm:t>
        <a:bodyPr/>
        <a:lstStyle/>
        <a:p>
          <a:endParaRPr lang="en-US"/>
        </a:p>
      </dgm:t>
    </dgm:pt>
    <dgm:pt modelId="{272E3C38-835E-4AA1-8121-C0F155F2FC4D}" type="parTrans" cxnId="{B540CC38-BF78-4B23-B9E8-43AB280B32A8}">
      <dgm:prSet/>
      <dgm:spPr/>
      <dgm:t>
        <a:bodyPr/>
        <a:lstStyle/>
        <a:p>
          <a:endParaRPr lang="en-US"/>
        </a:p>
      </dgm:t>
    </dgm:pt>
    <dgm:pt modelId="{C5FD17B5-9AB4-4DC9-90E3-E5DAE5454799}">
      <dgm:prSet/>
      <dgm:spPr/>
      <dgm:t>
        <a:bodyPr/>
        <a:lstStyle/>
        <a:p>
          <a:r>
            <a:rPr lang="en-US" dirty="0" smtClean="0"/>
            <a:t>Implementation</a:t>
          </a:r>
          <a:endParaRPr lang="en-US" dirty="0"/>
        </a:p>
      </dgm:t>
    </dgm:pt>
    <dgm:pt modelId="{0C4F7E70-D8C4-414C-9A6A-54E04974DEA3}" type="sibTrans" cxnId="{E2ACABEC-33E6-4804-A680-D8F227250DED}">
      <dgm:prSet/>
      <dgm:spPr/>
      <dgm:t>
        <a:bodyPr/>
        <a:lstStyle/>
        <a:p>
          <a:endParaRPr lang="en-US"/>
        </a:p>
      </dgm:t>
    </dgm:pt>
    <dgm:pt modelId="{8CEDE746-72D6-46D3-91A4-BA0E1A560BEE}" type="parTrans" cxnId="{E2ACABEC-33E6-4804-A680-D8F227250DED}">
      <dgm:prSet/>
      <dgm:spPr/>
      <dgm:t>
        <a:bodyPr/>
        <a:lstStyle/>
        <a:p>
          <a:endParaRPr lang="en-US"/>
        </a:p>
      </dgm:t>
    </dgm:pt>
    <dgm:pt modelId="{10FA7B25-3818-456E-B744-FB8169568CCF}">
      <dgm:prSet phldrT="[Text]"/>
      <dgm:spPr/>
      <dgm:t>
        <a:bodyPr/>
        <a:lstStyle/>
        <a:p>
          <a:r>
            <a:rPr lang="en-US" dirty="0" smtClean="0"/>
            <a:t>Design &amp; Development</a:t>
          </a:r>
          <a:endParaRPr lang="en-US" dirty="0"/>
        </a:p>
      </dgm:t>
    </dgm:pt>
    <dgm:pt modelId="{4A9B1244-8A98-4956-A0C8-884DD55123BD}" type="sibTrans" cxnId="{92439AF2-2BA3-4DFB-B737-9AD6D2EAF3E5}">
      <dgm:prSet/>
      <dgm:spPr/>
      <dgm:t>
        <a:bodyPr/>
        <a:lstStyle/>
        <a:p>
          <a:endParaRPr lang="en-US"/>
        </a:p>
      </dgm:t>
    </dgm:pt>
    <dgm:pt modelId="{D0E8B1EC-5A02-4FE3-98DA-531BD77CEE34}" type="parTrans" cxnId="{92439AF2-2BA3-4DFB-B737-9AD6D2EAF3E5}">
      <dgm:prSet/>
      <dgm:spPr/>
      <dgm:t>
        <a:bodyPr/>
        <a:lstStyle/>
        <a:p>
          <a:endParaRPr lang="en-US"/>
        </a:p>
      </dgm:t>
    </dgm:pt>
    <dgm:pt modelId="{2E7DCEF0-0A96-42CA-AFB9-9094D8A8924D}" type="pres">
      <dgm:prSet presAssocID="{95C9986B-16A8-40FD-BEF8-68D6A241F984}" presName="Name0" presStyleCnt="0">
        <dgm:presLayoutVars>
          <dgm:chPref val="3"/>
          <dgm:dir/>
          <dgm:animLvl val="lvl"/>
          <dgm:resizeHandles/>
        </dgm:presLayoutVars>
      </dgm:prSet>
      <dgm:spPr/>
    </dgm:pt>
    <dgm:pt modelId="{F8DF9F83-616B-44AD-8B23-155DEDE3BAA2}" type="pres">
      <dgm:prSet presAssocID="{1E19A870-E463-4021-981B-455B6329E1CC}" presName="horFlow" presStyleCnt="0"/>
      <dgm:spPr/>
    </dgm:pt>
    <dgm:pt modelId="{9610BA60-6908-451B-8A0D-AAC95F1AC782}" type="pres">
      <dgm:prSet presAssocID="{1E19A870-E463-4021-981B-455B6329E1CC}" presName="bigChev" presStyleLbl="node1" presStyleIdx="0" presStyleCnt="4"/>
      <dgm:spPr/>
      <dgm:t>
        <a:bodyPr/>
        <a:lstStyle/>
        <a:p>
          <a:endParaRPr lang="en-US"/>
        </a:p>
      </dgm:t>
    </dgm:pt>
    <dgm:pt modelId="{AD68E419-28CD-4183-A5CE-076F933241C0}" type="pres">
      <dgm:prSet presAssocID="{91EB721B-79A4-400A-838D-33A7A6367569}" presName="parTrans" presStyleCnt="0"/>
      <dgm:spPr/>
    </dgm:pt>
    <dgm:pt modelId="{DD71E88D-547D-46D7-A532-1EDCF406790A}" type="pres">
      <dgm:prSet presAssocID="{A19E66BB-8DE6-4C84-9EA6-790F0AF1D1ED}" presName="node" presStyleLbl="alignAccFollowNode1" presStyleIdx="0" presStyleCnt="6">
        <dgm:presLayoutVars>
          <dgm:bulletEnabled val="1"/>
        </dgm:presLayoutVars>
      </dgm:prSet>
      <dgm:spPr/>
      <dgm:t>
        <a:bodyPr/>
        <a:lstStyle/>
        <a:p>
          <a:endParaRPr lang="en-US"/>
        </a:p>
      </dgm:t>
    </dgm:pt>
    <dgm:pt modelId="{03B9E7F6-8277-4DD3-8679-59AC84388919}" type="pres">
      <dgm:prSet presAssocID="{EB26D1B6-4682-49C3-B1FD-6699E3501731}" presName="sibTrans" presStyleCnt="0"/>
      <dgm:spPr/>
    </dgm:pt>
    <dgm:pt modelId="{7B7AC3A1-C897-4AA5-A40D-2D6989A08DCD}" type="pres">
      <dgm:prSet presAssocID="{707714B9-174B-432C-B573-90B05D0798F0}" presName="node" presStyleLbl="alignAccFollowNode1" presStyleIdx="1" presStyleCnt="6">
        <dgm:presLayoutVars>
          <dgm:bulletEnabled val="1"/>
        </dgm:presLayoutVars>
      </dgm:prSet>
      <dgm:spPr/>
      <dgm:t>
        <a:bodyPr/>
        <a:lstStyle/>
        <a:p>
          <a:endParaRPr lang="en-US"/>
        </a:p>
      </dgm:t>
    </dgm:pt>
    <dgm:pt modelId="{36AE60D1-456F-4F24-99A0-B0827B9957BE}" type="pres">
      <dgm:prSet presAssocID="{1E19A870-E463-4021-981B-455B6329E1CC}" presName="vSp" presStyleCnt="0"/>
      <dgm:spPr/>
    </dgm:pt>
    <dgm:pt modelId="{3FF85B48-FA51-4D7A-B1CF-ADC8BB129DF7}" type="pres">
      <dgm:prSet presAssocID="{4DEA1ECD-0930-447B-BCCC-E3264EBC3C00}" presName="horFlow" presStyleCnt="0"/>
      <dgm:spPr/>
    </dgm:pt>
    <dgm:pt modelId="{4AA0A386-9B9C-43BC-91F8-4A8DB8680654}" type="pres">
      <dgm:prSet presAssocID="{4DEA1ECD-0930-447B-BCCC-E3264EBC3C00}" presName="bigChev" presStyleLbl="node1" presStyleIdx="1" presStyleCnt="4" custScaleX="73950" custScaleY="75116" custLinFactNeighborX="-80575" custLinFactNeighborY="58782"/>
      <dgm:spPr/>
      <dgm:t>
        <a:bodyPr/>
        <a:lstStyle/>
        <a:p>
          <a:endParaRPr lang="en-US"/>
        </a:p>
      </dgm:t>
    </dgm:pt>
    <dgm:pt modelId="{6EF41768-52F5-4431-A7E8-51FD3F80E5CA}" type="pres">
      <dgm:prSet presAssocID="{4DEA1ECD-0930-447B-BCCC-E3264EBC3C00}" presName="vSp" presStyleCnt="0"/>
      <dgm:spPr/>
    </dgm:pt>
    <dgm:pt modelId="{D2253813-B209-4C55-9504-483CBF3FB025}" type="pres">
      <dgm:prSet presAssocID="{10FA7B25-3818-456E-B744-FB8169568CCF}" presName="horFlow" presStyleCnt="0"/>
      <dgm:spPr/>
    </dgm:pt>
    <dgm:pt modelId="{8417FC53-0D10-413F-8CE0-A584ED4CA55B}" type="pres">
      <dgm:prSet presAssocID="{10FA7B25-3818-456E-B744-FB8169568CCF}" presName="bigChev" presStyleLbl="node1" presStyleIdx="2" presStyleCnt="4" custLinFactNeighborX="85162" custLinFactNeighborY="-45743"/>
      <dgm:spPr/>
      <dgm:t>
        <a:bodyPr/>
        <a:lstStyle/>
        <a:p>
          <a:endParaRPr lang="en-US"/>
        </a:p>
      </dgm:t>
    </dgm:pt>
    <dgm:pt modelId="{B5118F34-186E-4E1B-BA33-8B6389019582}" type="pres">
      <dgm:prSet presAssocID="{272E3C38-835E-4AA1-8121-C0F155F2FC4D}" presName="parTrans" presStyleCnt="0"/>
      <dgm:spPr/>
    </dgm:pt>
    <dgm:pt modelId="{387E5742-6855-45C2-90FF-2BC08A083A4E}" type="pres">
      <dgm:prSet presAssocID="{55AAE07F-D79B-4B0D-80B3-7B17A03DA6B8}" presName="node" presStyleLbl="alignAccFollowNode1" presStyleIdx="2" presStyleCnt="6" custLinFactX="113" custLinFactNeighborX="100000" custLinFactNeighborY="-53692">
        <dgm:presLayoutVars>
          <dgm:bulletEnabled val="1"/>
        </dgm:presLayoutVars>
      </dgm:prSet>
      <dgm:spPr/>
      <dgm:t>
        <a:bodyPr/>
        <a:lstStyle/>
        <a:p>
          <a:endParaRPr lang="en-US"/>
        </a:p>
      </dgm:t>
    </dgm:pt>
    <dgm:pt modelId="{05544396-C660-4042-8D02-285D8A6B899D}" type="pres">
      <dgm:prSet presAssocID="{C6505A1E-79F1-4751-B698-7A61CD3EA9EF}" presName="sibTrans" presStyleCnt="0"/>
      <dgm:spPr/>
    </dgm:pt>
    <dgm:pt modelId="{C3FF686E-0CF0-4626-9205-8F025A91AE92}" type="pres">
      <dgm:prSet presAssocID="{C5FD17B5-9AB4-4DC9-90E3-E5DAE5454799}" presName="node" presStyleLbl="alignAccFollowNode1" presStyleIdx="3" presStyleCnt="6" custLinFactX="5022" custLinFactNeighborX="100000" custLinFactNeighborY="-52158">
        <dgm:presLayoutVars>
          <dgm:bulletEnabled val="1"/>
        </dgm:presLayoutVars>
      </dgm:prSet>
      <dgm:spPr/>
      <dgm:t>
        <a:bodyPr/>
        <a:lstStyle/>
        <a:p>
          <a:endParaRPr lang="en-US"/>
        </a:p>
      </dgm:t>
    </dgm:pt>
    <dgm:pt modelId="{7BF65ADB-E695-4C6B-92F3-FC86D5AE4D60}" type="pres">
      <dgm:prSet presAssocID="{10FA7B25-3818-456E-B744-FB8169568CCF}" presName="vSp" presStyleCnt="0"/>
      <dgm:spPr/>
    </dgm:pt>
    <dgm:pt modelId="{9F6B8F54-5B9F-4967-8E36-426F674511F6}" type="pres">
      <dgm:prSet presAssocID="{88AD73E3-4EC6-4B95-BFD1-232CFDFC2543}" presName="horFlow" presStyleCnt="0"/>
      <dgm:spPr/>
    </dgm:pt>
    <dgm:pt modelId="{D3C78EB0-EC76-4511-84D5-5B8E39AEFB89}" type="pres">
      <dgm:prSet presAssocID="{88AD73E3-4EC6-4B95-BFD1-232CFDFC2543}" presName="bigChev" presStyleLbl="node1" presStyleIdx="3" presStyleCnt="4" custScaleX="94524" custLinFactNeighborX="35260" custLinFactNeighborY="1273"/>
      <dgm:spPr/>
      <dgm:t>
        <a:bodyPr/>
        <a:lstStyle/>
        <a:p>
          <a:endParaRPr lang="en-US"/>
        </a:p>
      </dgm:t>
    </dgm:pt>
    <dgm:pt modelId="{7E201E45-D5A4-4348-85EC-20127B7B439F}" type="pres">
      <dgm:prSet presAssocID="{2501B028-166A-4866-BE41-C093279F8A84}" presName="parTrans" presStyleCnt="0"/>
      <dgm:spPr/>
    </dgm:pt>
    <dgm:pt modelId="{3121381F-0CED-4B8C-B39E-C2B4A958C2C0}" type="pres">
      <dgm:prSet presAssocID="{5ED78819-037E-4C8D-AEA8-F2DB9972B772}" presName="node" presStyleLbl="alignAccFollowNode1" presStyleIdx="4" presStyleCnt="6" custLinFactNeighborX="56979">
        <dgm:presLayoutVars>
          <dgm:bulletEnabled val="1"/>
        </dgm:presLayoutVars>
      </dgm:prSet>
      <dgm:spPr/>
      <dgm:t>
        <a:bodyPr/>
        <a:lstStyle/>
        <a:p>
          <a:endParaRPr lang="en-US"/>
        </a:p>
      </dgm:t>
    </dgm:pt>
    <dgm:pt modelId="{7594B605-9415-418E-8726-3451614564CF}" type="pres">
      <dgm:prSet presAssocID="{246589C1-361E-49AF-9096-1CC52462557E}" presName="sibTrans" presStyleCnt="0"/>
      <dgm:spPr/>
    </dgm:pt>
    <dgm:pt modelId="{6E6A9687-7443-42DC-93E7-E457A08C8BA2}" type="pres">
      <dgm:prSet presAssocID="{4D3CA0F1-DBAF-4C37-A1F2-AB8FD918B27A}" presName="node" presStyleLbl="alignAccFollowNode1" presStyleIdx="5" presStyleCnt="6" custLinFactX="727" custLinFactNeighborX="100000">
        <dgm:presLayoutVars>
          <dgm:bulletEnabled val="1"/>
        </dgm:presLayoutVars>
      </dgm:prSet>
      <dgm:spPr/>
      <dgm:t>
        <a:bodyPr/>
        <a:lstStyle/>
        <a:p>
          <a:endParaRPr lang="en-US"/>
        </a:p>
      </dgm:t>
    </dgm:pt>
  </dgm:ptLst>
  <dgm:cxnLst>
    <dgm:cxn modelId="{4CC81844-BD96-4532-A83D-60A3F1BB0728}" srcId="{88AD73E3-4EC6-4B95-BFD1-232CFDFC2543}" destId="{4D3CA0F1-DBAF-4C37-A1F2-AB8FD918B27A}" srcOrd="1" destOrd="0" parTransId="{BF97BEAF-0EBD-41C5-9BC6-8EC05F6A0152}" sibTransId="{936463BD-22B6-4630-BB11-7AAC92C5F7AE}"/>
    <dgm:cxn modelId="{D2997246-EEFE-4FEE-B20A-BDA3A267FE0C}" type="presOf" srcId="{4D3CA0F1-DBAF-4C37-A1F2-AB8FD918B27A}" destId="{6E6A9687-7443-42DC-93E7-E457A08C8BA2}" srcOrd="0" destOrd="0" presId="urn:microsoft.com/office/officeart/2005/8/layout/lProcess3"/>
    <dgm:cxn modelId="{566ECA81-2441-4BD2-A7FE-D412AF3E7774}" type="presOf" srcId="{95C9986B-16A8-40FD-BEF8-68D6A241F984}" destId="{2E7DCEF0-0A96-42CA-AFB9-9094D8A8924D}" srcOrd="0" destOrd="0" presId="urn:microsoft.com/office/officeart/2005/8/layout/lProcess3"/>
    <dgm:cxn modelId="{32906D09-0878-4B94-AB2F-9A3F6006AD96}" type="presOf" srcId="{1E19A870-E463-4021-981B-455B6329E1CC}" destId="{9610BA60-6908-451B-8A0D-AAC95F1AC782}" srcOrd="0" destOrd="0" presId="urn:microsoft.com/office/officeart/2005/8/layout/lProcess3"/>
    <dgm:cxn modelId="{497BDD1F-2933-45E8-B28C-77A5F3523F23}" srcId="{95C9986B-16A8-40FD-BEF8-68D6A241F984}" destId="{1E19A870-E463-4021-981B-455B6329E1CC}" srcOrd="0" destOrd="0" parTransId="{4E744775-E0B8-41BA-B92A-DA5AE1ADA6CE}" sibTransId="{ADB15A6D-A661-46DD-B4DC-F1436A7F32D8}"/>
    <dgm:cxn modelId="{8CACF5DF-8F66-4BD3-B42C-5BFCB928A924}" type="presOf" srcId="{A19E66BB-8DE6-4C84-9EA6-790F0AF1D1ED}" destId="{DD71E88D-547D-46D7-A532-1EDCF406790A}" srcOrd="0" destOrd="0" presId="urn:microsoft.com/office/officeart/2005/8/layout/lProcess3"/>
    <dgm:cxn modelId="{60D5A110-4E7D-47C5-AD74-A6AEABBEE1B9}" type="presOf" srcId="{10FA7B25-3818-456E-B744-FB8169568CCF}" destId="{8417FC53-0D10-413F-8CE0-A584ED4CA55B}" srcOrd="0" destOrd="0" presId="urn:microsoft.com/office/officeart/2005/8/layout/lProcess3"/>
    <dgm:cxn modelId="{10B10E55-5E63-46CC-8B8E-B53DE18D6E04}" type="presOf" srcId="{707714B9-174B-432C-B573-90B05D0798F0}" destId="{7B7AC3A1-C897-4AA5-A40D-2D6989A08DCD}" srcOrd="0" destOrd="0" presId="urn:microsoft.com/office/officeart/2005/8/layout/lProcess3"/>
    <dgm:cxn modelId="{ACB00207-8D54-4AE3-AAEE-C6E8831A0827}" srcId="{95C9986B-16A8-40FD-BEF8-68D6A241F984}" destId="{4DEA1ECD-0930-447B-BCCC-E3264EBC3C00}" srcOrd="1" destOrd="0" parTransId="{5512B0F2-AC82-42CB-B71B-41A7B730D372}" sibTransId="{E19D8446-A8CE-4EDB-BF9C-D72BAEEF05FF}"/>
    <dgm:cxn modelId="{0CDBB605-C8EF-42F0-BD9A-AE353A2B772A}" type="presOf" srcId="{5ED78819-037E-4C8D-AEA8-F2DB9972B772}" destId="{3121381F-0CED-4B8C-B39E-C2B4A958C2C0}" srcOrd="0" destOrd="0" presId="urn:microsoft.com/office/officeart/2005/8/layout/lProcess3"/>
    <dgm:cxn modelId="{07608FD6-F34F-4B9C-8C4A-4E39528A0BC7}" type="presOf" srcId="{55AAE07F-D79B-4B0D-80B3-7B17A03DA6B8}" destId="{387E5742-6855-45C2-90FF-2BC08A083A4E}" srcOrd="0" destOrd="0" presId="urn:microsoft.com/office/officeart/2005/8/layout/lProcess3"/>
    <dgm:cxn modelId="{61F7F4E2-A1B4-498B-AE91-94B8EECB1E78}" srcId="{1E19A870-E463-4021-981B-455B6329E1CC}" destId="{707714B9-174B-432C-B573-90B05D0798F0}" srcOrd="1" destOrd="0" parTransId="{63325E1B-77FC-47D6-935C-CB335219D4D0}" sibTransId="{10C8B372-E8A3-4B54-9783-8E1CED7B4E1E}"/>
    <dgm:cxn modelId="{8817967B-9D9D-41FA-8DC6-D9CB681D3325}" type="presOf" srcId="{C5FD17B5-9AB4-4DC9-90E3-E5DAE5454799}" destId="{C3FF686E-0CF0-4626-9205-8F025A91AE92}" srcOrd="0" destOrd="0" presId="urn:microsoft.com/office/officeart/2005/8/layout/lProcess3"/>
    <dgm:cxn modelId="{CC1A48EE-CEAD-4E7D-AAF5-9FF6D1A9CABD}" srcId="{1E19A870-E463-4021-981B-455B6329E1CC}" destId="{A19E66BB-8DE6-4C84-9EA6-790F0AF1D1ED}" srcOrd="0" destOrd="0" parTransId="{91EB721B-79A4-400A-838D-33A7A6367569}" sibTransId="{EB26D1B6-4682-49C3-B1FD-6699E3501731}"/>
    <dgm:cxn modelId="{21E9DE20-1F5C-453B-8759-030DD6B521BD}" srcId="{95C9986B-16A8-40FD-BEF8-68D6A241F984}" destId="{88AD73E3-4EC6-4B95-BFD1-232CFDFC2543}" srcOrd="3" destOrd="0" parTransId="{FDAB7531-6AF2-4DFA-BDBE-86BA3080A1C8}" sibTransId="{6BA4AAAC-05BA-47CE-BF4E-41E6C6CA1A1A}"/>
    <dgm:cxn modelId="{B05D6B5A-B902-417E-855E-EE14D0BAAAE5}" type="presOf" srcId="{88AD73E3-4EC6-4B95-BFD1-232CFDFC2543}" destId="{D3C78EB0-EC76-4511-84D5-5B8E39AEFB89}" srcOrd="0" destOrd="0" presId="urn:microsoft.com/office/officeart/2005/8/layout/lProcess3"/>
    <dgm:cxn modelId="{92439AF2-2BA3-4DFB-B737-9AD6D2EAF3E5}" srcId="{95C9986B-16A8-40FD-BEF8-68D6A241F984}" destId="{10FA7B25-3818-456E-B744-FB8169568CCF}" srcOrd="2" destOrd="0" parTransId="{D0E8B1EC-5A02-4FE3-98DA-531BD77CEE34}" sibTransId="{4A9B1244-8A98-4956-A0C8-884DD55123BD}"/>
    <dgm:cxn modelId="{E2ACABEC-33E6-4804-A680-D8F227250DED}" srcId="{10FA7B25-3818-456E-B744-FB8169568CCF}" destId="{C5FD17B5-9AB4-4DC9-90E3-E5DAE5454799}" srcOrd="1" destOrd="0" parTransId="{8CEDE746-72D6-46D3-91A4-BA0E1A560BEE}" sibTransId="{0C4F7E70-D8C4-414C-9A6A-54E04974DEA3}"/>
    <dgm:cxn modelId="{6763488B-003F-43A1-84BB-A12981C28B49}" srcId="{88AD73E3-4EC6-4B95-BFD1-232CFDFC2543}" destId="{5ED78819-037E-4C8D-AEA8-F2DB9972B772}" srcOrd="0" destOrd="0" parTransId="{2501B028-166A-4866-BE41-C093279F8A84}" sibTransId="{246589C1-361E-49AF-9096-1CC52462557E}"/>
    <dgm:cxn modelId="{B540CC38-BF78-4B23-B9E8-43AB280B32A8}" srcId="{10FA7B25-3818-456E-B744-FB8169568CCF}" destId="{55AAE07F-D79B-4B0D-80B3-7B17A03DA6B8}" srcOrd="0" destOrd="0" parTransId="{272E3C38-835E-4AA1-8121-C0F155F2FC4D}" sibTransId="{C6505A1E-79F1-4751-B698-7A61CD3EA9EF}"/>
    <dgm:cxn modelId="{3483E8F2-EE8B-4BF9-B6A7-652377AEC80B}" type="presOf" srcId="{4DEA1ECD-0930-447B-BCCC-E3264EBC3C00}" destId="{4AA0A386-9B9C-43BC-91F8-4A8DB8680654}" srcOrd="0" destOrd="0" presId="urn:microsoft.com/office/officeart/2005/8/layout/lProcess3"/>
    <dgm:cxn modelId="{9D596B2F-1F9D-40C1-9EDD-D7FB3932B6E7}" type="presParOf" srcId="{2E7DCEF0-0A96-42CA-AFB9-9094D8A8924D}" destId="{F8DF9F83-616B-44AD-8B23-155DEDE3BAA2}" srcOrd="0" destOrd="0" presId="urn:microsoft.com/office/officeart/2005/8/layout/lProcess3"/>
    <dgm:cxn modelId="{9B440279-D34F-49A2-B376-EA0B367CB078}" type="presParOf" srcId="{F8DF9F83-616B-44AD-8B23-155DEDE3BAA2}" destId="{9610BA60-6908-451B-8A0D-AAC95F1AC782}" srcOrd="0" destOrd="0" presId="urn:microsoft.com/office/officeart/2005/8/layout/lProcess3"/>
    <dgm:cxn modelId="{4DFB137A-6DD2-4346-BA0A-1107D5971092}" type="presParOf" srcId="{F8DF9F83-616B-44AD-8B23-155DEDE3BAA2}" destId="{AD68E419-28CD-4183-A5CE-076F933241C0}" srcOrd="1" destOrd="0" presId="urn:microsoft.com/office/officeart/2005/8/layout/lProcess3"/>
    <dgm:cxn modelId="{AE09C32C-9595-4408-A0B4-F7FB70A67C54}" type="presParOf" srcId="{F8DF9F83-616B-44AD-8B23-155DEDE3BAA2}" destId="{DD71E88D-547D-46D7-A532-1EDCF406790A}" srcOrd="2" destOrd="0" presId="urn:microsoft.com/office/officeart/2005/8/layout/lProcess3"/>
    <dgm:cxn modelId="{75F7345B-AE5A-4E45-AE59-B3D7B7DD3629}" type="presParOf" srcId="{F8DF9F83-616B-44AD-8B23-155DEDE3BAA2}" destId="{03B9E7F6-8277-4DD3-8679-59AC84388919}" srcOrd="3" destOrd="0" presId="urn:microsoft.com/office/officeart/2005/8/layout/lProcess3"/>
    <dgm:cxn modelId="{6FF1F5A5-5226-426B-A0A6-9F0645557F12}" type="presParOf" srcId="{F8DF9F83-616B-44AD-8B23-155DEDE3BAA2}" destId="{7B7AC3A1-C897-4AA5-A40D-2D6989A08DCD}" srcOrd="4" destOrd="0" presId="urn:microsoft.com/office/officeart/2005/8/layout/lProcess3"/>
    <dgm:cxn modelId="{2B982989-D816-4D64-BC71-26EFFC214227}" type="presParOf" srcId="{2E7DCEF0-0A96-42CA-AFB9-9094D8A8924D}" destId="{36AE60D1-456F-4F24-99A0-B0827B9957BE}" srcOrd="1" destOrd="0" presId="urn:microsoft.com/office/officeart/2005/8/layout/lProcess3"/>
    <dgm:cxn modelId="{BADFB241-6FC4-4F5A-A146-2627319DE50A}" type="presParOf" srcId="{2E7DCEF0-0A96-42CA-AFB9-9094D8A8924D}" destId="{3FF85B48-FA51-4D7A-B1CF-ADC8BB129DF7}" srcOrd="2" destOrd="0" presId="urn:microsoft.com/office/officeart/2005/8/layout/lProcess3"/>
    <dgm:cxn modelId="{B7A341CA-28A3-4F54-AC34-34832043622A}" type="presParOf" srcId="{3FF85B48-FA51-4D7A-B1CF-ADC8BB129DF7}" destId="{4AA0A386-9B9C-43BC-91F8-4A8DB8680654}" srcOrd="0" destOrd="0" presId="urn:microsoft.com/office/officeart/2005/8/layout/lProcess3"/>
    <dgm:cxn modelId="{69CF7B6F-95D7-4614-9672-342576EFDFC7}" type="presParOf" srcId="{2E7DCEF0-0A96-42CA-AFB9-9094D8A8924D}" destId="{6EF41768-52F5-4431-A7E8-51FD3F80E5CA}" srcOrd="3" destOrd="0" presId="urn:microsoft.com/office/officeart/2005/8/layout/lProcess3"/>
    <dgm:cxn modelId="{202653C5-2AFC-402A-9F18-BE9E4CF9C0ED}" type="presParOf" srcId="{2E7DCEF0-0A96-42CA-AFB9-9094D8A8924D}" destId="{D2253813-B209-4C55-9504-483CBF3FB025}" srcOrd="4" destOrd="0" presId="urn:microsoft.com/office/officeart/2005/8/layout/lProcess3"/>
    <dgm:cxn modelId="{6CBCCF64-0FED-47B6-8B70-0D1545E091C3}" type="presParOf" srcId="{D2253813-B209-4C55-9504-483CBF3FB025}" destId="{8417FC53-0D10-413F-8CE0-A584ED4CA55B}" srcOrd="0" destOrd="0" presId="urn:microsoft.com/office/officeart/2005/8/layout/lProcess3"/>
    <dgm:cxn modelId="{E1D499C3-254F-475E-9D9D-B408B250710F}" type="presParOf" srcId="{D2253813-B209-4C55-9504-483CBF3FB025}" destId="{B5118F34-186E-4E1B-BA33-8B6389019582}" srcOrd="1" destOrd="0" presId="urn:microsoft.com/office/officeart/2005/8/layout/lProcess3"/>
    <dgm:cxn modelId="{28B67257-E955-481D-9AB8-86640CC44BCE}" type="presParOf" srcId="{D2253813-B209-4C55-9504-483CBF3FB025}" destId="{387E5742-6855-45C2-90FF-2BC08A083A4E}" srcOrd="2" destOrd="0" presId="urn:microsoft.com/office/officeart/2005/8/layout/lProcess3"/>
    <dgm:cxn modelId="{526B477E-0B23-40E9-BCE8-B02755642FCE}" type="presParOf" srcId="{D2253813-B209-4C55-9504-483CBF3FB025}" destId="{05544396-C660-4042-8D02-285D8A6B899D}" srcOrd="3" destOrd="0" presId="urn:microsoft.com/office/officeart/2005/8/layout/lProcess3"/>
    <dgm:cxn modelId="{5EDD7DD9-C4E5-428E-B2D1-31525D6D637B}" type="presParOf" srcId="{D2253813-B209-4C55-9504-483CBF3FB025}" destId="{C3FF686E-0CF0-4626-9205-8F025A91AE92}" srcOrd="4" destOrd="0" presId="urn:microsoft.com/office/officeart/2005/8/layout/lProcess3"/>
    <dgm:cxn modelId="{CAE553E1-EA82-4851-A1C8-6F7A640C65C6}" type="presParOf" srcId="{2E7DCEF0-0A96-42CA-AFB9-9094D8A8924D}" destId="{7BF65ADB-E695-4C6B-92F3-FC86D5AE4D60}" srcOrd="5" destOrd="0" presId="urn:microsoft.com/office/officeart/2005/8/layout/lProcess3"/>
    <dgm:cxn modelId="{CB1CAC29-083A-4A22-B334-7CBB265FDD90}" type="presParOf" srcId="{2E7DCEF0-0A96-42CA-AFB9-9094D8A8924D}" destId="{9F6B8F54-5B9F-4967-8E36-426F674511F6}" srcOrd="6" destOrd="0" presId="urn:microsoft.com/office/officeart/2005/8/layout/lProcess3"/>
    <dgm:cxn modelId="{9A3AC132-29F2-43C0-93DC-BFE95AE9B463}" type="presParOf" srcId="{9F6B8F54-5B9F-4967-8E36-426F674511F6}" destId="{D3C78EB0-EC76-4511-84D5-5B8E39AEFB89}" srcOrd="0" destOrd="0" presId="urn:microsoft.com/office/officeart/2005/8/layout/lProcess3"/>
    <dgm:cxn modelId="{CD400E3C-FCCC-43D6-BAFF-0B8279695014}" type="presParOf" srcId="{9F6B8F54-5B9F-4967-8E36-426F674511F6}" destId="{7E201E45-D5A4-4348-85EC-20127B7B439F}" srcOrd="1" destOrd="0" presId="urn:microsoft.com/office/officeart/2005/8/layout/lProcess3"/>
    <dgm:cxn modelId="{254C8DFA-832B-45AF-AF6C-F3475ADAF40E}" type="presParOf" srcId="{9F6B8F54-5B9F-4967-8E36-426F674511F6}" destId="{3121381F-0CED-4B8C-B39E-C2B4A958C2C0}" srcOrd="2" destOrd="0" presId="urn:microsoft.com/office/officeart/2005/8/layout/lProcess3"/>
    <dgm:cxn modelId="{00E889C3-EAAF-4B28-9F92-BF1212F77F49}" type="presParOf" srcId="{9F6B8F54-5B9F-4967-8E36-426F674511F6}" destId="{7594B605-9415-418E-8726-3451614564CF}" srcOrd="3" destOrd="0" presId="urn:microsoft.com/office/officeart/2005/8/layout/lProcess3"/>
    <dgm:cxn modelId="{8532AF9C-07CA-47AB-8F15-4034E6661721}" type="presParOf" srcId="{9F6B8F54-5B9F-4967-8E36-426F674511F6}" destId="{6E6A9687-7443-42DC-93E7-E457A08C8BA2}"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964F200-F22D-4778-8252-00ABC1CE77B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1B77775-57DB-413B-B522-83E3F9C34F4E}">
      <dgm:prSet/>
      <dgm:spPr/>
      <dgm:t>
        <a:bodyPr/>
        <a:lstStyle/>
        <a:p>
          <a:pPr rtl="0"/>
          <a:r>
            <a:rPr lang="en-US" smtClean="0"/>
            <a:t>"During software development, more than one iteration of the software development cycle may be in progress at the same time." This process may be described as an "evolutionary acquisition" or "incremental build" approach.“</a:t>
          </a:r>
          <a:endParaRPr lang="en-US"/>
        </a:p>
      </dgm:t>
    </dgm:pt>
    <dgm:pt modelId="{862E7FC1-6800-4615-BDFD-CDED82E5D167}" type="parTrans" cxnId="{16E959E7-B53C-49EA-A729-26BE2FBA9ADC}">
      <dgm:prSet/>
      <dgm:spPr/>
      <dgm:t>
        <a:bodyPr/>
        <a:lstStyle/>
        <a:p>
          <a:endParaRPr lang="en-US"/>
        </a:p>
      </dgm:t>
    </dgm:pt>
    <dgm:pt modelId="{EC34B8FE-C8F5-42AD-80BD-945A3B2D881D}" type="sibTrans" cxnId="{16E959E7-B53C-49EA-A729-26BE2FBA9ADC}">
      <dgm:prSet/>
      <dgm:spPr/>
      <dgm:t>
        <a:bodyPr/>
        <a:lstStyle/>
        <a:p>
          <a:endParaRPr lang="en-US"/>
        </a:p>
      </dgm:t>
    </dgm:pt>
    <dgm:pt modelId="{C920F6E0-B00D-46D5-B4AD-F2F57552325A}">
      <dgm:prSet/>
      <dgm:spPr/>
      <dgm:t>
        <a:bodyPr/>
        <a:lstStyle/>
        <a:p>
          <a:pPr rtl="0"/>
          <a:r>
            <a:rPr lang="en-US" smtClean="0"/>
            <a:t>the whole requirement is divided into various builds.</a:t>
          </a:r>
          <a:endParaRPr lang="en-US"/>
        </a:p>
      </dgm:t>
    </dgm:pt>
    <dgm:pt modelId="{B45D8E16-FF29-420F-8202-DF8E0260EBBB}" type="parTrans" cxnId="{2C2C282E-0CBC-4733-9DEA-2CD2573536D2}">
      <dgm:prSet/>
      <dgm:spPr/>
      <dgm:t>
        <a:bodyPr/>
        <a:lstStyle/>
        <a:p>
          <a:endParaRPr lang="en-US"/>
        </a:p>
      </dgm:t>
    </dgm:pt>
    <dgm:pt modelId="{5E908E73-2308-47B3-A8E7-5B7C6635F690}" type="sibTrans" cxnId="{2C2C282E-0CBC-4733-9DEA-2CD2573536D2}">
      <dgm:prSet/>
      <dgm:spPr/>
      <dgm:t>
        <a:bodyPr/>
        <a:lstStyle/>
        <a:p>
          <a:endParaRPr lang="en-US"/>
        </a:p>
      </dgm:t>
    </dgm:pt>
    <dgm:pt modelId="{B8FACBE8-F805-4858-85D5-76087B2D9CAE}">
      <dgm:prSet/>
      <dgm:spPr/>
      <dgm:t>
        <a:bodyPr/>
        <a:lstStyle/>
        <a:p>
          <a:pPr rtl="0"/>
          <a:r>
            <a:rPr lang="en-US" smtClean="0"/>
            <a:t>During each iteration, the development module goes through the requirements, design, implementation and testing phases</a:t>
          </a:r>
          <a:endParaRPr lang="en-US"/>
        </a:p>
      </dgm:t>
    </dgm:pt>
    <dgm:pt modelId="{F30D4DF8-FA49-46B7-A8CA-1B1EB9522F14}" type="parTrans" cxnId="{EAB2F042-05B0-419D-B276-A8106B5CD999}">
      <dgm:prSet/>
      <dgm:spPr/>
      <dgm:t>
        <a:bodyPr/>
        <a:lstStyle/>
        <a:p>
          <a:endParaRPr lang="en-US"/>
        </a:p>
      </dgm:t>
    </dgm:pt>
    <dgm:pt modelId="{37416B77-BBB8-4A70-B2D2-C9AC738D8089}" type="sibTrans" cxnId="{EAB2F042-05B0-419D-B276-A8106B5CD999}">
      <dgm:prSet/>
      <dgm:spPr/>
      <dgm:t>
        <a:bodyPr/>
        <a:lstStyle/>
        <a:p>
          <a:endParaRPr lang="en-US"/>
        </a:p>
      </dgm:t>
    </dgm:pt>
    <dgm:pt modelId="{4188BD4C-2001-42B2-9806-3F55A43F34F1}" type="pres">
      <dgm:prSet presAssocID="{8964F200-F22D-4778-8252-00ABC1CE77B1}" presName="linear" presStyleCnt="0">
        <dgm:presLayoutVars>
          <dgm:animLvl val="lvl"/>
          <dgm:resizeHandles val="exact"/>
        </dgm:presLayoutVars>
      </dgm:prSet>
      <dgm:spPr/>
      <dgm:t>
        <a:bodyPr/>
        <a:lstStyle/>
        <a:p>
          <a:endParaRPr lang="en-US"/>
        </a:p>
      </dgm:t>
    </dgm:pt>
    <dgm:pt modelId="{1F33BDC2-5F52-4843-9D6D-A5655A1EACFE}" type="pres">
      <dgm:prSet presAssocID="{E1B77775-57DB-413B-B522-83E3F9C34F4E}" presName="parentText" presStyleLbl="node1" presStyleIdx="0" presStyleCnt="3">
        <dgm:presLayoutVars>
          <dgm:chMax val="0"/>
          <dgm:bulletEnabled val="1"/>
        </dgm:presLayoutVars>
      </dgm:prSet>
      <dgm:spPr/>
      <dgm:t>
        <a:bodyPr/>
        <a:lstStyle/>
        <a:p>
          <a:endParaRPr lang="en-US"/>
        </a:p>
      </dgm:t>
    </dgm:pt>
    <dgm:pt modelId="{EA01D63B-C277-44F5-B502-3B6F04207764}" type="pres">
      <dgm:prSet presAssocID="{EC34B8FE-C8F5-42AD-80BD-945A3B2D881D}" presName="spacer" presStyleCnt="0"/>
      <dgm:spPr/>
    </dgm:pt>
    <dgm:pt modelId="{70CF0B28-9B7C-4F83-AB0C-4F49E7EB19B2}" type="pres">
      <dgm:prSet presAssocID="{C920F6E0-B00D-46D5-B4AD-F2F57552325A}" presName="parentText" presStyleLbl="node1" presStyleIdx="1" presStyleCnt="3">
        <dgm:presLayoutVars>
          <dgm:chMax val="0"/>
          <dgm:bulletEnabled val="1"/>
        </dgm:presLayoutVars>
      </dgm:prSet>
      <dgm:spPr/>
      <dgm:t>
        <a:bodyPr/>
        <a:lstStyle/>
        <a:p>
          <a:endParaRPr lang="en-US"/>
        </a:p>
      </dgm:t>
    </dgm:pt>
    <dgm:pt modelId="{B977874B-FD0F-462A-ADE3-DAA4BCB853AE}" type="pres">
      <dgm:prSet presAssocID="{5E908E73-2308-47B3-A8E7-5B7C6635F690}" presName="spacer" presStyleCnt="0"/>
      <dgm:spPr/>
    </dgm:pt>
    <dgm:pt modelId="{E35CDF09-688A-4259-95C8-D74EFCBA7890}" type="pres">
      <dgm:prSet presAssocID="{B8FACBE8-F805-4858-85D5-76087B2D9CAE}" presName="parentText" presStyleLbl="node1" presStyleIdx="2" presStyleCnt="3">
        <dgm:presLayoutVars>
          <dgm:chMax val="0"/>
          <dgm:bulletEnabled val="1"/>
        </dgm:presLayoutVars>
      </dgm:prSet>
      <dgm:spPr/>
      <dgm:t>
        <a:bodyPr/>
        <a:lstStyle/>
        <a:p>
          <a:endParaRPr lang="en-US"/>
        </a:p>
      </dgm:t>
    </dgm:pt>
  </dgm:ptLst>
  <dgm:cxnLst>
    <dgm:cxn modelId="{0E38482E-C27A-481C-B658-0F12BECEB2CC}" type="presOf" srcId="{E1B77775-57DB-413B-B522-83E3F9C34F4E}" destId="{1F33BDC2-5F52-4843-9D6D-A5655A1EACFE}" srcOrd="0" destOrd="0" presId="urn:microsoft.com/office/officeart/2005/8/layout/vList2"/>
    <dgm:cxn modelId="{CE098C13-FE8D-4CD5-B1A2-3B6C3CB8A444}" type="presOf" srcId="{8964F200-F22D-4778-8252-00ABC1CE77B1}" destId="{4188BD4C-2001-42B2-9806-3F55A43F34F1}" srcOrd="0" destOrd="0" presId="urn:microsoft.com/office/officeart/2005/8/layout/vList2"/>
    <dgm:cxn modelId="{80AB9200-18E6-432E-8BD2-B937CF022B65}" type="presOf" srcId="{C920F6E0-B00D-46D5-B4AD-F2F57552325A}" destId="{70CF0B28-9B7C-4F83-AB0C-4F49E7EB19B2}" srcOrd="0" destOrd="0" presId="urn:microsoft.com/office/officeart/2005/8/layout/vList2"/>
    <dgm:cxn modelId="{16E959E7-B53C-49EA-A729-26BE2FBA9ADC}" srcId="{8964F200-F22D-4778-8252-00ABC1CE77B1}" destId="{E1B77775-57DB-413B-B522-83E3F9C34F4E}" srcOrd="0" destOrd="0" parTransId="{862E7FC1-6800-4615-BDFD-CDED82E5D167}" sibTransId="{EC34B8FE-C8F5-42AD-80BD-945A3B2D881D}"/>
    <dgm:cxn modelId="{EAB2F042-05B0-419D-B276-A8106B5CD999}" srcId="{8964F200-F22D-4778-8252-00ABC1CE77B1}" destId="{B8FACBE8-F805-4858-85D5-76087B2D9CAE}" srcOrd="2" destOrd="0" parTransId="{F30D4DF8-FA49-46B7-A8CA-1B1EB9522F14}" sibTransId="{37416B77-BBB8-4A70-B2D2-C9AC738D8089}"/>
    <dgm:cxn modelId="{4408A2AD-FE4F-4143-82B9-005E60F87D62}" type="presOf" srcId="{B8FACBE8-F805-4858-85D5-76087B2D9CAE}" destId="{E35CDF09-688A-4259-95C8-D74EFCBA7890}" srcOrd="0" destOrd="0" presId="urn:microsoft.com/office/officeart/2005/8/layout/vList2"/>
    <dgm:cxn modelId="{2C2C282E-0CBC-4733-9DEA-2CD2573536D2}" srcId="{8964F200-F22D-4778-8252-00ABC1CE77B1}" destId="{C920F6E0-B00D-46D5-B4AD-F2F57552325A}" srcOrd="1" destOrd="0" parTransId="{B45D8E16-FF29-420F-8202-DF8E0260EBBB}" sibTransId="{5E908E73-2308-47B3-A8E7-5B7C6635F690}"/>
    <dgm:cxn modelId="{3A2AE32F-7AE4-46E7-8DAF-2D0593B91125}" type="presParOf" srcId="{4188BD4C-2001-42B2-9806-3F55A43F34F1}" destId="{1F33BDC2-5F52-4843-9D6D-A5655A1EACFE}" srcOrd="0" destOrd="0" presId="urn:microsoft.com/office/officeart/2005/8/layout/vList2"/>
    <dgm:cxn modelId="{AC561766-242B-45DD-ABF2-E5861DB20CC3}" type="presParOf" srcId="{4188BD4C-2001-42B2-9806-3F55A43F34F1}" destId="{EA01D63B-C277-44F5-B502-3B6F04207764}" srcOrd="1" destOrd="0" presId="urn:microsoft.com/office/officeart/2005/8/layout/vList2"/>
    <dgm:cxn modelId="{D5369BD0-3D1E-4DCC-82ED-8EFDA2040E57}" type="presParOf" srcId="{4188BD4C-2001-42B2-9806-3F55A43F34F1}" destId="{70CF0B28-9B7C-4F83-AB0C-4F49E7EB19B2}" srcOrd="2" destOrd="0" presId="urn:microsoft.com/office/officeart/2005/8/layout/vList2"/>
    <dgm:cxn modelId="{044D50C7-D1F5-4835-B523-85DDDC3EE2BC}" type="presParOf" srcId="{4188BD4C-2001-42B2-9806-3F55A43F34F1}" destId="{B977874B-FD0F-462A-ADE3-DAA4BCB853AE}" srcOrd="3" destOrd="0" presId="urn:microsoft.com/office/officeart/2005/8/layout/vList2"/>
    <dgm:cxn modelId="{A7E1AE83-4DA8-4364-A3B3-67FAE36D8B30}" type="presParOf" srcId="{4188BD4C-2001-42B2-9806-3F55A43F34F1}" destId="{E35CDF09-688A-4259-95C8-D74EFCBA789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5C054E-698C-4615-BA50-BEE045B20D84}"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8B848A64-49BA-44A7-B763-652E95105770}">
      <dgm:prSet/>
      <dgm:spPr/>
      <dgm:t>
        <a:bodyPr/>
        <a:lstStyle/>
        <a:p>
          <a:pPr rtl="0"/>
          <a:r>
            <a:rPr lang="en-US" baseline="0" smtClean="0"/>
            <a:t>Software development life cycle</a:t>
          </a:r>
          <a:endParaRPr lang="en-US"/>
        </a:p>
      </dgm:t>
    </dgm:pt>
    <dgm:pt modelId="{842564D4-1928-423B-A068-4FAC7DD5A8ED}" type="parTrans" cxnId="{E91E0B67-0BE5-4476-8F1B-1CF68CEBF594}">
      <dgm:prSet/>
      <dgm:spPr/>
      <dgm:t>
        <a:bodyPr/>
        <a:lstStyle/>
        <a:p>
          <a:endParaRPr lang="en-US"/>
        </a:p>
      </dgm:t>
    </dgm:pt>
    <dgm:pt modelId="{683B3B5B-176A-410A-A4A4-48CA6B40DE3B}" type="sibTrans" cxnId="{E91E0B67-0BE5-4476-8F1B-1CF68CEBF594}">
      <dgm:prSet/>
      <dgm:spPr/>
      <dgm:t>
        <a:bodyPr/>
        <a:lstStyle/>
        <a:p>
          <a:endParaRPr lang="en-US"/>
        </a:p>
      </dgm:t>
    </dgm:pt>
    <dgm:pt modelId="{A2A4D606-918A-4416-BD17-B530BD932F4C}" type="pres">
      <dgm:prSet presAssocID="{595C054E-698C-4615-BA50-BEE045B20D84}" presName="CompostProcess" presStyleCnt="0">
        <dgm:presLayoutVars>
          <dgm:dir/>
          <dgm:resizeHandles val="exact"/>
        </dgm:presLayoutVars>
      </dgm:prSet>
      <dgm:spPr/>
      <dgm:t>
        <a:bodyPr/>
        <a:lstStyle/>
        <a:p>
          <a:endParaRPr lang="en-US"/>
        </a:p>
      </dgm:t>
    </dgm:pt>
    <dgm:pt modelId="{BB7CD143-4089-43E0-BE69-9C10C2D8E95B}" type="pres">
      <dgm:prSet presAssocID="{595C054E-698C-4615-BA50-BEE045B20D84}" presName="arrow" presStyleLbl="bgShp" presStyleIdx="0" presStyleCnt="1"/>
      <dgm:spPr/>
    </dgm:pt>
    <dgm:pt modelId="{81459297-CFB6-4122-ADEC-937C39277FB9}" type="pres">
      <dgm:prSet presAssocID="{595C054E-698C-4615-BA50-BEE045B20D84}" presName="linearProcess" presStyleCnt="0"/>
      <dgm:spPr/>
    </dgm:pt>
    <dgm:pt modelId="{7756E52B-0E01-4455-A020-0871563C4016}" type="pres">
      <dgm:prSet presAssocID="{8B848A64-49BA-44A7-B763-652E95105770}" presName="textNode" presStyleLbl="node1" presStyleIdx="0" presStyleCnt="1">
        <dgm:presLayoutVars>
          <dgm:bulletEnabled val="1"/>
        </dgm:presLayoutVars>
      </dgm:prSet>
      <dgm:spPr/>
      <dgm:t>
        <a:bodyPr/>
        <a:lstStyle/>
        <a:p>
          <a:endParaRPr lang="en-US"/>
        </a:p>
      </dgm:t>
    </dgm:pt>
  </dgm:ptLst>
  <dgm:cxnLst>
    <dgm:cxn modelId="{7AC33870-DB5B-4AAD-B379-C006CAC705CC}" type="presOf" srcId="{8B848A64-49BA-44A7-B763-652E95105770}" destId="{7756E52B-0E01-4455-A020-0871563C4016}" srcOrd="0" destOrd="0" presId="urn:microsoft.com/office/officeart/2005/8/layout/hProcess9"/>
    <dgm:cxn modelId="{C1C35B39-9C16-4DEC-9754-926A60AE22D0}" type="presOf" srcId="{595C054E-698C-4615-BA50-BEE045B20D84}" destId="{A2A4D606-918A-4416-BD17-B530BD932F4C}" srcOrd="0" destOrd="0" presId="urn:microsoft.com/office/officeart/2005/8/layout/hProcess9"/>
    <dgm:cxn modelId="{E91E0B67-0BE5-4476-8F1B-1CF68CEBF594}" srcId="{595C054E-698C-4615-BA50-BEE045B20D84}" destId="{8B848A64-49BA-44A7-B763-652E95105770}" srcOrd="0" destOrd="0" parTransId="{842564D4-1928-423B-A068-4FAC7DD5A8ED}" sibTransId="{683B3B5B-176A-410A-A4A4-48CA6B40DE3B}"/>
    <dgm:cxn modelId="{DE2E7637-7DEE-4CFE-9C9C-AD96B1F599FF}" type="presParOf" srcId="{A2A4D606-918A-4416-BD17-B530BD932F4C}" destId="{BB7CD143-4089-43E0-BE69-9C10C2D8E95B}" srcOrd="0" destOrd="0" presId="urn:microsoft.com/office/officeart/2005/8/layout/hProcess9"/>
    <dgm:cxn modelId="{889A80B8-303D-491B-830F-9436DA87F721}" type="presParOf" srcId="{A2A4D606-918A-4416-BD17-B530BD932F4C}" destId="{81459297-CFB6-4122-ADEC-937C39277FB9}" srcOrd="1" destOrd="0" presId="urn:microsoft.com/office/officeart/2005/8/layout/hProcess9"/>
    <dgm:cxn modelId="{00A41DA5-52B6-4331-8ACE-C381C46BB73C}" type="presParOf" srcId="{81459297-CFB6-4122-ADEC-937C39277FB9}" destId="{7756E52B-0E01-4455-A020-0871563C4016}" srcOrd="0"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B51046C-04E0-44CC-9A7C-C0B34B971F4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1414BC26-B50B-4DB3-AF37-441162B016DE}">
      <dgm:prSet/>
      <dgm:spPr/>
      <dgm:t>
        <a:bodyPr/>
        <a:lstStyle/>
        <a:p>
          <a:pPr rtl="0"/>
          <a:r>
            <a:rPr lang="en-US" b="1" baseline="0" dirty="0" smtClean="0"/>
            <a:t>Iterative Model - Application</a:t>
          </a:r>
          <a:r>
            <a:rPr lang="en-US" baseline="0" dirty="0" smtClean="0"/>
            <a:t/>
          </a:r>
          <a:br>
            <a:rPr lang="en-US" baseline="0" dirty="0" smtClean="0"/>
          </a:br>
          <a:endParaRPr lang="en-US" dirty="0"/>
        </a:p>
      </dgm:t>
    </dgm:pt>
    <dgm:pt modelId="{04793FB4-A367-4B9A-A05C-C96514996649}" type="parTrans" cxnId="{5AB6A5DB-088B-47D3-A6F5-D6D49FF6575E}">
      <dgm:prSet/>
      <dgm:spPr/>
      <dgm:t>
        <a:bodyPr/>
        <a:lstStyle/>
        <a:p>
          <a:endParaRPr lang="en-US"/>
        </a:p>
      </dgm:t>
    </dgm:pt>
    <dgm:pt modelId="{CCFF09EE-D83A-4C37-97CE-D38362740E79}" type="sibTrans" cxnId="{5AB6A5DB-088B-47D3-A6F5-D6D49FF6575E}">
      <dgm:prSet/>
      <dgm:spPr/>
      <dgm:t>
        <a:bodyPr/>
        <a:lstStyle/>
        <a:p>
          <a:endParaRPr lang="en-US"/>
        </a:p>
      </dgm:t>
    </dgm:pt>
    <dgm:pt modelId="{A7185733-DFAC-48DC-BC6B-719FD753D417}" type="pres">
      <dgm:prSet presAssocID="{3B51046C-04E0-44CC-9A7C-C0B34B971F46}" presName="linearFlow" presStyleCnt="0">
        <dgm:presLayoutVars>
          <dgm:dir/>
          <dgm:resizeHandles val="exact"/>
        </dgm:presLayoutVars>
      </dgm:prSet>
      <dgm:spPr/>
      <dgm:t>
        <a:bodyPr/>
        <a:lstStyle/>
        <a:p>
          <a:endParaRPr lang="en-US"/>
        </a:p>
      </dgm:t>
    </dgm:pt>
    <dgm:pt modelId="{2DF462BC-647B-42AA-B47C-6340A7DA5BF3}" type="pres">
      <dgm:prSet presAssocID="{1414BC26-B50B-4DB3-AF37-441162B016DE}" presName="composite" presStyleCnt="0"/>
      <dgm:spPr/>
    </dgm:pt>
    <dgm:pt modelId="{B5E68895-80FB-488B-8CFA-7B746FC230BD}" type="pres">
      <dgm:prSet presAssocID="{1414BC26-B50B-4DB3-AF37-441162B016DE}" presName="imgShp" presStyleLbl="fgImgPlace1" presStyleIdx="0" presStyleCnt="1" custLinFactNeighborX="-990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31E5E3A-A080-481A-A08B-C7DA4954CD13}" type="pres">
      <dgm:prSet presAssocID="{1414BC26-B50B-4DB3-AF37-441162B016DE}" presName="txShp" presStyleLbl="node1" presStyleIdx="0" presStyleCnt="1">
        <dgm:presLayoutVars>
          <dgm:bulletEnabled val="1"/>
        </dgm:presLayoutVars>
      </dgm:prSet>
      <dgm:spPr/>
      <dgm:t>
        <a:bodyPr/>
        <a:lstStyle/>
        <a:p>
          <a:endParaRPr lang="en-US"/>
        </a:p>
      </dgm:t>
    </dgm:pt>
  </dgm:ptLst>
  <dgm:cxnLst>
    <dgm:cxn modelId="{C5E6DF36-4735-44FC-99F0-83B2F1AA856E}" type="presOf" srcId="{3B51046C-04E0-44CC-9A7C-C0B34B971F46}" destId="{A7185733-DFAC-48DC-BC6B-719FD753D417}" srcOrd="0" destOrd="0" presId="urn:microsoft.com/office/officeart/2005/8/layout/vList3"/>
    <dgm:cxn modelId="{5AB6A5DB-088B-47D3-A6F5-D6D49FF6575E}" srcId="{3B51046C-04E0-44CC-9A7C-C0B34B971F46}" destId="{1414BC26-B50B-4DB3-AF37-441162B016DE}" srcOrd="0" destOrd="0" parTransId="{04793FB4-A367-4B9A-A05C-C96514996649}" sibTransId="{CCFF09EE-D83A-4C37-97CE-D38362740E79}"/>
    <dgm:cxn modelId="{F6924F4A-F08E-4A9E-9B34-40D930CFA7AA}" type="presOf" srcId="{1414BC26-B50B-4DB3-AF37-441162B016DE}" destId="{A31E5E3A-A080-481A-A08B-C7DA4954CD13}" srcOrd="0" destOrd="0" presId="urn:microsoft.com/office/officeart/2005/8/layout/vList3"/>
    <dgm:cxn modelId="{27B06FA0-3ADE-4944-BFAC-1365DBF52B56}" type="presParOf" srcId="{A7185733-DFAC-48DC-BC6B-719FD753D417}" destId="{2DF462BC-647B-42AA-B47C-6340A7DA5BF3}" srcOrd="0" destOrd="0" presId="urn:microsoft.com/office/officeart/2005/8/layout/vList3"/>
    <dgm:cxn modelId="{0690858D-AEDE-4CF2-9980-6D2505BB5D9C}" type="presParOf" srcId="{2DF462BC-647B-42AA-B47C-6340A7DA5BF3}" destId="{B5E68895-80FB-488B-8CFA-7B746FC230BD}" srcOrd="0" destOrd="0" presId="urn:microsoft.com/office/officeart/2005/8/layout/vList3"/>
    <dgm:cxn modelId="{A4EA6260-D0B6-4831-ABDB-112B530EA309}" type="presParOf" srcId="{2DF462BC-647B-42AA-B47C-6340A7DA5BF3}" destId="{A31E5E3A-A080-481A-A08B-C7DA4954CD1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D9C4CFF-F956-4FBC-99B3-E6EB3234D7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27EC1C0-1228-4E59-A0DB-4E80CEEE2055}">
      <dgm:prSet/>
      <dgm:spPr/>
      <dgm:t>
        <a:bodyPr/>
        <a:lstStyle/>
        <a:p>
          <a:pPr rtl="0"/>
          <a:r>
            <a:rPr lang="en-US" smtClean="0"/>
            <a:t>Requirements of the complete system are clearly defined and understood.</a:t>
          </a:r>
          <a:endParaRPr lang="en-US"/>
        </a:p>
      </dgm:t>
    </dgm:pt>
    <dgm:pt modelId="{749CDB2A-CBC9-4B1A-9FCE-2937676259F3}" type="parTrans" cxnId="{61AB6AE3-17D5-47E9-92B7-1B775CF3E90D}">
      <dgm:prSet/>
      <dgm:spPr/>
      <dgm:t>
        <a:bodyPr/>
        <a:lstStyle/>
        <a:p>
          <a:endParaRPr lang="en-US"/>
        </a:p>
      </dgm:t>
    </dgm:pt>
    <dgm:pt modelId="{42ED3C88-06AA-4477-BA7A-2EF5E4BECDE7}" type="sibTrans" cxnId="{61AB6AE3-17D5-47E9-92B7-1B775CF3E90D}">
      <dgm:prSet/>
      <dgm:spPr/>
      <dgm:t>
        <a:bodyPr/>
        <a:lstStyle/>
        <a:p>
          <a:endParaRPr lang="en-US"/>
        </a:p>
      </dgm:t>
    </dgm:pt>
    <dgm:pt modelId="{BEA6F426-B55B-47C5-8FD7-5C9142EA6F55}">
      <dgm:prSet/>
      <dgm:spPr/>
      <dgm:t>
        <a:bodyPr/>
        <a:lstStyle/>
        <a:p>
          <a:pPr rtl="0"/>
          <a:r>
            <a:rPr lang="en-US" smtClean="0"/>
            <a:t>Major requirements must be defined; however, some functionalities or requested enhancements may evolve with time.</a:t>
          </a:r>
          <a:endParaRPr lang="en-US"/>
        </a:p>
      </dgm:t>
    </dgm:pt>
    <dgm:pt modelId="{675D3690-2825-4402-8C7E-8A88FBB97EE1}" type="parTrans" cxnId="{A1A45D25-6310-4B0A-A33B-B4DE8859065B}">
      <dgm:prSet/>
      <dgm:spPr/>
      <dgm:t>
        <a:bodyPr/>
        <a:lstStyle/>
        <a:p>
          <a:endParaRPr lang="en-US"/>
        </a:p>
      </dgm:t>
    </dgm:pt>
    <dgm:pt modelId="{7C875FF8-A65F-4EE3-BF23-D6A45F006FB7}" type="sibTrans" cxnId="{A1A45D25-6310-4B0A-A33B-B4DE8859065B}">
      <dgm:prSet/>
      <dgm:spPr/>
      <dgm:t>
        <a:bodyPr/>
        <a:lstStyle/>
        <a:p>
          <a:endParaRPr lang="en-US"/>
        </a:p>
      </dgm:t>
    </dgm:pt>
    <dgm:pt modelId="{57D9BCB0-55C2-4320-93E0-4C85FDADED46}">
      <dgm:prSet/>
      <dgm:spPr/>
      <dgm:t>
        <a:bodyPr/>
        <a:lstStyle/>
        <a:p>
          <a:pPr rtl="0"/>
          <a:r>
            <a:rPr lang="en-US" smtClean="0"/>
            <a:t>There is a time to the market constraint.</a:t>
          </a:r>
          <a:endParaRPr lang="en-US"/>
        </a:p>
      </dgm:t>
    </dgm:pt>
    <dgm:pt modelId="{3644581A-357B-45E6-A9CB-94912CAB3D2F}" type="parTrans" cxnId="{6BE79ADB-BF2A-4663-8F6B-47D3C28978D8}">
      <dgm:prSet/>
      <dgm:spPr/>
      <dgm:t>
        <a:bodyPr/>
        <a:lstStyle/>
        <a:p>
          <a:endParaRPr lang="en-US"/>
        </a:p>
      </dgm:t>
    </dgm:pt>
    <dgm:pt modelId="{01530E30-6F97-4362-9080-128D25BD40A7}" type="sibTrans" cxnId="{6BE79ADB-BF2A-4663-8F6B-47D3C28978D8}">
      <dgm:prSet/>
      <dgm:spPr/>
      <dgm:t>
        <a:bodyPr/>
        <a:lstStyle/>
        <a:p>
          <a:endParaRPr lang="en-US"/>
        </a:p>
      </dgm:t>
    </dgm:pt>
    <dgm:pt modelId="{456604A4-02AB-4466-B3B2-CCD3EC5C47EC}">
      <dgm:prSet/>
      <dgm:spPr/>
      <dgm:t>
        <a:bodyPr/>
        <a:lstStyle/>
        <a:p>
          <a:pPr rtl="0"/>
          <a:r>
            <a:rPr lang="en-US" smtClean="0"/>
            <a:t>A new technology is being used and is being learnt by the development team while working on the project.</a:t>
          </a:r>
          <a:endParaRPr lang="en-US"/>
        </a:p>
      </dgm:t>
    </dgm:pt>
    <dgm:pt modelId="{510C3A67-74E7-4C74-A337-14F45503E359}" type="parTrans" cxnId="{54F691F8-8A5F-48CD-87B4-68C1A22A6010}">
      <dgm:prSet/>
      <dgm:spPr/>
      <dgm:t>
        <a:bodyPr/>
        <a:lstStyle/>
        <a:p>
          <a:endParaRPr lang="en-US"/>
        </a:p>
      </dgm:t>
    </dgm:pt>
    <dgm:pt modelId="{4023647D-5426-49EF-BB0A-0939327D4714}" type="sibTrans" cxnId="{54F691F8-8A5F-48CD-87B4-68C1A22A6010}">
      <dgm:prSet/>
      <dgm:spPr/>
      <dgm:t>
        <a:bodyPr/>
        <a:lstStyle/>
        <a:p>
          <a:endParaRPr lang="en-US"/>
        </a:p>
      </dgm:t>
    </dgm:pt>
    <dgm:pt modelId="{72243CE5-2D16-4FF9-AD5D-FFC358FAC06B}" type="pres">
      <dgm:prSet presAssocID="{8D9C4CFF-F956-4FBC-99B3-E6EB3234D755}" presName="linear" presStyleCnt="0">
        <dgm:presLayoutVars>
          <dgm:animLvl val="lvl"/>
          <dgm:resizeHandles val="exact"/>
        </dgm:presLayoutVars>
      </dgm:prSet>
      <dgm:spPr/>
      <dgm:t>
        <a:bodyPr/>
        <a:lstStyle/>
        <a:p>
          <a:endParaRPr lang="en-US"/>
        </a:p>
      </dgm:t>
    </dgm:pt>
    <dgm:pt modelId="{4702F5C9-69E8-4012-89E3-37C0EB2F4B78}" type="pres">
      <dgm:prSet presAssocID="{627EC1C0-1228-4E59-A0DB-4E80CEEE2055}" presName="parentText" presStyleLbl="node1" presStyleIdx="0" presStyleCnt="4">
        <dgm:presLayoutVars>
          <dgm:chMax val="0"/>
          <dgm:bulletEnabled val="1"/>
        </dgm:presLayoutVars>
      </dgm:prSet>
      <dgm:spPr/>
      <dgm:t>
        <a:bodyPr/>
        <a:lstStyle/>
        <a:p>
          <a:endParaRPr lang="en-US"/>
        </a:p>
      </dgm:t>
    </dgm:pt>
    <dgm:pt modelId="{F479A107-651E-4EDE-A4AF-BFB9C3925DDB}" type="pres">
      <dgm:prSet presAssocID="{42ED3C88-06AA-4477-BA7A-2EF5E4BECDE7}" presName="spacer" presStyleCnt="0"/>
      <dgm:spPr/>
    </dgm:pt>
    <dgm:pt modelId="{CDA3667B-0720-4B63-8985-DA8C8808B8A8}" type="pres">
      <dgm:prSet presAssocID="{BEA6F426-B55B-47C5-8FD7-5C9142EA6F55}" presName="parentText" presStyleLbl="node1" presStyleIdx="1" presStyleCnt="4">
        <dgm:presLayoutVars>
          <dgm:chMax val="0"/>
          <dgm:bulletEnabled val="1"/>
        </dgm:presLayoutVars>
      </dgm:prSet>
      <dgm:spPr/>
      <dgm:t>
        <a:bodyPr/>
        <a:lstStyle/>
        <a:p>
          <a:endParaRPr lang="en-US"/>
        </a:p>
      </dgm:t>
    </dgm:pt>
    <dgm:pt modelId="{4ECCD1DB-75E4-45C5-B186-AC57EC2D4E9A}" type="pres">
      <dgm:prSet presAssocID="{7C875FF8-A65F-4EE3-BF23-D6A45F006FB7}" presName="spacer" presStyleCnt="0"/>
      <dgm:spPr/>
    </dgm:pt>
    <dgm:pt modelId="{69B95CD9-1307-4576-BBD9-9CBF831B546B}" type="pres">
      <dgm:prSet presAssocID="{57D9BCB0-55C2-4320-93E0-4C85FDADED46}" presName="parentText" presStyleLbl="node1" presStyleIdx="2" presStyleCnt="4">
        <dgm:presLayoutVars>
          <dgm:chMax val="0"/>
          <dgm:bulletEnabled val="1"/>
        </dgm:presLayoutVars>
      </dgm:prSet>
      <dgm:spPr/>
      <dgm:t>
        <a:bodyPr/>
        <a:lstStyle/>
        <a:p>
          <a:endParaRPr lang="en-US"/>
        </a:p>
      </dgm:t>
    </dgm:pt>
    <dgm:pt modelId="{A6177797-007D-4C8C-9122-20E555D18BE9}" type="pres">
      <dgm:prSet presAssocID="{01530E30-6F97-4362-9080-128D25BD40A7}" presName="spacer" presStyleCnt="0"/>
      <dgm:spPr/>
    </dgm:pt>
    <dgm:pt modelId="{30C457EA-8877-4803-9D75-76340F333933}" type="pres">
      <dgm:prSet presAssocID="{456604A4-02AB-4466-B3B2-CCD3EC5C47EC}" presName="parentText" presStyleLbl="node1" presStyleIdx="3" presStyleCnt="4">
        <dgm:presLayoutVars>
          <dgm:chMax val="0"/>
          <dgm:bulletEnabled val="1"/>
        </dgm:presLayoutVars>
      </dgm:prSet>
      <dgm:spPr/>
      <dgm:t>
        <a:bodyPr/>
        <a:lstStyle/>
        <a:p>
          <a:endParaRPr lang="en-US"/>
        </a:p>
      </dgm:t>
    </dgm:pt>
  </dgm:ptLst>
  <dgm:cxnLst>
    <dgm:cxn modelId="{67FC7E1C-C21C-44B4-98FE-2055D8E98B39}" type="presOf" srcId="{456604A4-02AB-4466-B3B2-CCD3EC5C47EC}" destId="{30C457EA-8877-4803-9D75-76340F333933}" srcOrd="0" destOrd="0" presId="urn:microsoft.com/office/officeart/2005/8/layout/vList2"/>
    <dgm:cxn modelId="{61AB6AE3-17D5-47E9-92B7-1B775CF3E90D}" srcId="{8D9C4CFF-F956-4FBC-99B3-E6EB3234D755}" destId="{627EC1C0-1228-4E59-A0DB-4E80CEEE2055}" srcOrd="0" destOrd="0" parTransId="{749CDB2A-CBC9-4B1A-9FCE-2937676259F3}" sibTransId="{42ED3C88-06AA-4477-BA7A-2EF5E4BECDE7}"/>
    <dgm:cxn modelId="{54F691F8-8A5F-48CD-87B4-68C1A22A6010}" srcId="{8D9C4CFF-F956-4FBC-99B3-E6EB3234D755}" destId="{456604A4-02AB-4466-B3B2-CCD3EC5C47EC}" srcOrd="3" destOrd="0" parTransId="{510C3A67-74E7-4C74-A337-14F45503E359}" sibTransId="{4023647D-5426-49EF-BB0A-0939327D4714}"/>
    <dgm:cxn modelId="{765C608A-C563-480F-BA27-7BB67C38A2CA}" type="presOf" srcId="{BEA6F426-B55B-47C5-8FD7-5C9142EA6F55}" destId="{CDA3667B-0720-4B63-8985-DA8C8808B8A8}" srcOrd="0" destOrd="0" presId="urn:microsoft.com/office/officeart/2005/8/layout/vList2"/>
    <dgm:cxn modelId="{5E40DC5F-D61E-4F25-A6DB-5E2E5BB2D9BE}" type="presOf" srcId="{8D9C4CFF-F956-4FBC-99B3-E6EB3234D755}" destId="{72243CE5-2D16-4FF9-AD5D-FFC358FAC06B}" srcOrd="0" destOrd="0" presId="urn:microsoft.com/office/officeart/2005/8/layout/vList2"/>
    <dgm:cxn modelId="{6BE79ADB-BF2A-4663-8F6B-47D3C28978D8}" srcId="{8D9C4CFF-F956-4FBC-99B3-E6EB3234D755}" destId="{57D9BCB0-55C2-4320-93E0-4C85FDADED46}" srcOrd="2" destOrd="0" parTransId="{3644581A-357B-45E6-A9CB-94912CAB3D2F}" sibTransId="{01530E30-6F97-4362-9080-128D25BD40A7}"/>
    <dgm:cxn modelId="{CA8E9905-5102-44DB-A222-5E9D439643DE}" type="presOf" srcId="{627EC1C0-1228-4E59-A0DB-4E80CEEE2055}" destId="{4702F5C9-69E8-4012-89E3-37C0EB2F4B78}" srcOrd="0" destOrd="0" presId="urn:microsoft.com/office/officeart/2005/8/layout/vList2"/>
    <dgm:cxn modelId="{A1A45D25-6310-4B0A-A33B-B4DE8859065B}" srcId="{8D9C4CFF-F956-4FBC-99B3-E6EB3234D755}" destId="{BEA6F426-B55B-47C5-8FD7-5C9142EA6F55}" srcOrd="1" destOrd="0" parTransId="{675D3690-2825-4402-8C7E-8A88FBB97EE1}" sibTransId="{7C875FF8-A65F-4EE3-BF23-D6A45F006FB7}"/>
    <dgm:cxn modelId="{4880DBC8-36E8-4C6C-8DC7-943BD29E72EA}" type="presOf" srcId="{57D9BCB0-55C2-4320-93E0-4C85FDADED46}" destId="{69B95CD9-1307-4576-BBD9-9CBF831B546B}" srcOrd="0" destOrd="0" presId="urn:microsoft.com/office/officeart/2005/8/layout/vList2"/>
    <dgm:cxn modelId="{0DE64088-30C3-46C2-9E97-6D771CB4D05E}" type="presParOf" srcId="{72243CE5-2D16-4FF9-AD5D-FFC358FAC06B}" destId="{4702F5C9-69E8-4012-89E3-37C0EB2F4B78}" srcOrd="0" destOrd="0" presId="urn:microsoft.com/office/officeart/2005/8/layout/vList2"/>
    <dgm:cxn modelId="{7E268296-B40C-4E4C-97E1-FF100A57043D}" type="presParOf" srcId="{72243CE5-2D16-4FF9-AD5D-FFC358FAC06B}" destId="{F479A107-651E-4EDE-A4AF-BFB9C3925DDB}" srcOrd="1" destOrd="0" presId="urn:microsoft.com/office/officeart/2005/8/layout/vList2"/>
    <dgm:cxn modelId="{0CCA3D21-6A50-4607-9D0E-F3012EBD241D}" type="presParOf" srcId="{72243CE5-2D16-4FF9-AD5D-FFC358FAC06B}" destId="{CDA3667B-0720-4B63-8985-DA8C8808B8A8}" srcOrd="2" destOrd="0" presId="urn:microsoft.com/office/officeart/2005/8/layout/vList2"/>
    <dgm:cxn modelId="{DB7661C8-D190-4775-A842-AE77E8AB9457}" type="presParOf" srcId="{72243CE5-2D16-4FF9-AD5D-FFC358FAC06B}" destId="{4ECCD1DB-75E4-45C5-B186-AC57EC2D4E9A}" srcOrd="3" destOrd="0" presId="urn:microsoft.com/office/officeart/2005/8/layout/vList2"/>
    <dgm:cxn modelId="{50E61CF0-9136-4094-B8DD-67A8545C7D06}" type="presParOf" srcId="{72243CE5-2D16-4FF9-AD5D-FFC358FAC06B}" destId="{69B95CD9-1307-4576-BBD9-9CBF831B546B}" srcOrd="4" destOrd="0" presId="urn:microsoft.com/office/officeart/2005/8/layout/vList2"/>
    <dgm:cxn modelId="{B198ACFE-45A1-4817-A0DE-2F06687C238B}" type="presParOf" srcId="{72243CE5-2D16-4FF9-AD5D-FFC358FAC06B}" destId="{A6177797-007D-4C8C-9122-20E555D18BE9}" srcOrd="5" destOrd="0" presId="urn:microsoft.com/office/officeart/2005/8/layout/vList2"/>
    <dgm:cxn modelId="{ABBA613D-0F2D-4E4C-9274-4F0C14B68F32}" type="presParOf" srcId="{72243CE5-2D16-4FF9-AD5D-FFC358FAC06B}" destId="{30C457EA-8877-4803-9D75-76340F333933}"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21F7B62-A4D4-4287-8309-95EDB61F6DE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E5FC4231-66B0-476F-A652-43D919868BFE}">
      <dgm:prSet/>
      <dgm:spPr/>
      <dgm:t>
        <a:bodyPr/>
        <a:lstStyle/>
        <a:p>
          <a:pPr rtl="0"/>
          <a:r>
            <a:rPr lang="en-US" baseline="0" dirty="0" smtClean="0"/>
            <a:t>Iterative Model - Advantages</a:t>
          </a:r>
          <a:br>
            <a:rPr lang="en-US" baseline="0" dirty="0" smtClean="0"/>
          </a:br>
          <a:endParaRPr lang="en-US" dirty="0"/>
        </a:p>
      </dgm:t>
    </dgm:pt>
    <dgm:pt modelId="{C08925AF-D631-45D6-A712-451A8EABEA52}" type="parTrans" cxnId="{D0B5B505-17FD-4E19-8DC7-528D8EB0EF02}">
      <dgm:prSet/>
      <dgm:spPr/>
      <dgm:t>
        <a:bodyPr/>
        <a:lstStyle/>
        <a:p>
          <a:endParaRPr lang="en-US"/>
        </a:p>
      </dgm:t>
    </dgm:pt>
    <dgm:pt modelId="{634EF15F-CBD6-4015-8917-2A7F89C526B0}" type="sibTrans" cxnId="{D0B5B505-17FD-4E19-8DC7-528D8EB0EF02}">
      <dgm:prSet/>
      <dgm:spPr/>
      <dgm:t>
        <a:bodyPr/>
        <a:lstStyle/>
        <a:p>
          <a:endParaRPr lang="en-US"/>
        </a:p>
      </dgm:t>
    </dgm:pt>
    <dgm:pt modelId="{BA0B1043-155C-4447-B514-AD8D122F2433}" type="pres">
      <dgm:prSet presAssocID="{521F7B62-A4D4-4287-8309-95EDB61F6DE6}" presName="linearFlow" presStyleCnt="0">
        <dgm:presLayoutVars>
          <dgm:dir/>
          <dgm:resizeHandles val="exact"/>
        </dgm:presLayoutVars>
      </dgm:prSet>
      <dgm:spPr/>
      <dgm:t>
        <a:bodyPr/>
        <a:lstStyle/>
        <a:p>
          <a:endParaRPr lang="en-US"/>
        </a:p>
      </dgm:t>
    </dgm:pt>
    <dgm:pt modelId="{D3448383-71F7-4801-BC29-B2B0BCF6C26C}" type="pres">
      <dgm:prSet presAssocID="{E5FC4231-66B0-476F-A652-43D919868BFE}" presName="composite" presStyleCnt="0"/>
      <dgm:spPr/>
    </dgm:pt>
    <dgm:pt modelId="{9562E74B-1449-40DF-A7A7-B442AA67C21B}" type="pres">
      <dgm:prSet presAssocID="{E5FC4231-66B0-476F-A652-43D919868BF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dgm:spPr>
    </dgm:pt>
    <dgm:pt modelId="{644452C7-8CD5-43E6-AC43-6D262B73116F}" type="pres">
      <dgm:prSet presAssocID="{E5FC4231-66B0-476F-A652-43D919868BFE}" presName="txShp" presStyleLbl="node1" presStyleIdx="0" presStyleCnt="1">
        <dgm:presLayoutVars>
          <dgm:bulletEnabled val="1"/>
        </dgm:presLayoutVars>
      </dgm:prSet>
      <dgm:spPr/>
      <dgm:t>
        <a:bodyPr/>
        <a:lstStyle/>
        <a:p>
          <a:endParaRPr lang="en-US"/>
        </a:p>
      </dgm:t>
    </dgm:pt>
  </dgm:ptLst>
  <dgm:cxnLst>
    <dgm:cxn modelId="{472A6470-593F-4990-AB8C-28944DDA659D}" type="presOf" srcId="{521F7B62-A4D4-4287-8309-95EDB61F6DE6}" destId="{BA0B1043-155C-4447-B514-AD8D122F2433}" srcOrd="0" destOrd="0" presId="urn:microsoft.com/office/officeart/2005/8/layout/vList3"/>
    <dgm:cxn modelId="{D0B5B505-17FD-4E19-8DC7-528D8EB0EF02}" srcId="{521F7B62-A4D4-4287-8309-95EDB61F6DE6}" destId="{E5FC4231-66B0-476F-A652-43D919868BFE}" srcOrd="0" destOrd="0" parTransId="{C08925AF-D631-45D6-A712-451A8EABEA52}" sibTransId="{634EF15F-CBD6-4015-8917-2A7F89C526B0}"/>
    <dgm:cxn modelId="{A74EF6ED-7285-407E-A3A5-54E63D4F7567}" type="presOf" srcId="{E5FC4231-66B0-476F-A652-43D919868BFE}" destId="{644452C7-8CD5-43E6-AC43-6D262B73116F}" srcOrd="0" destOrd="0" presId="urn:microsoft.com/office/officeart/2005/8/layout/vList3"/>
    <dgm:cxn modelId="{492C05A6-2AA9-4CF6-8E2C-0FDECEBC4303}" type="presParOf" srcId="{BA0B1043-155C-4447-B514-AD8D122F2433}" destId="{D3448383-71F7-4801-BC29-B2B0BCF6C26C}" srcOrd="0" destOrd="0" presId="urn:microsoft.com/office/officeart/2005/8/layout/vList3"/>
    <dgm:cxn modelId="{663B6AE9-1B4B-4293-B6FA-92B61432A3D8}" type="presParOf" srcId="{D3448383-71F7-4801-BC29-B2B0BCF6C26C}" destId="{9562E74B-1449-40DF-A7A7-B442AA67C21B}" srcOrd="0" destOrd="0" presId="urn:microsoft.com/office/officeart/2005/8/layout/vList3"/>
    <dgm:cxn modelId="{179A30A3-AC34-4315-85E5-AA855B7A5931}" type="presParOf" srcId="{D3448383-71F7-4801-BC29-B2B0BCF6C26C}" destId="{644452C7-8CD5-43E6-AC43-6D262B73116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FD7CFB1-427B-4317-9911-8A0CB1BA3ED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42CC6D1-557A-4D93-8467-4885FD32F761}">
      <dgm:prSet/>
      <dgm:spPr/>
      <dgm:t>
        <a:bodyPr/>
        <a:lstStyle/>
        <a:p>
          <a:pPr rtl="0"/>
          <a:r>
            <a:rPr lang="en-US" smtClean="0"/>
            <a:t>Some working functionality can be developed quickly and early in the life cycle.</a:t>
          </a:r>
          <a:endParaRPr lang="en-US"/>
        </a:p>
      </dgm:t>
    </dgm:pt>
    <dgm:pt modelId="{62FA1213-2BF3-4CED-A72A-548B3F1EE5BB}" type="parTrans" cxnId="{024FBD2E-2728-4F32-A022-19074B0FE3DC}">
      <dgm:prSet/>
      <dgm:spPr/>
      <dgm:t>
        <a:bodyPr/>
        <a:lstStyle/>
        <a:p>
          <a:endParaRPr lang="en-US"/>
        </a:p>
      </dgm:t>
    </dgm:pt>
    <dgm:pt modelId="{E7D4F2C0-476D-4451-803C-95E8B62FD033}" type="sibTrans" cxnId="{024FBD2E-2728-4F32-A022-19074B0FE3DC}">
      <dgm:prSet/>
      <dgm:spPr/>
      <dgm:t>
        <a:bodyPr/>
        <a:lstStyle/>
        <a:p>
          <a:endParaRPr lang="en-US"/>
        </a:p>
      </dgm:t>
    </dgm:pt>
    <dgm:pt modelId="{5CC4F74D-D2F1-482C-9681-E1248BD5F8EF}">
      <dgm:prSet/>
      <dgm:spPr/>
      <dgm:t>
        <a:bodyPr/>
        <a:lstStyle/>
        <a:p>
          <a:pPr rtl="0"/>
          <a:r>
            <a:rPr lang="en-US" smtClean="0"/>
            <a:t>Results are obtained early and periodically.</a:t>
          </a:r>
          <a:endParaRPr lang="en-US"/>
        </a:p>
      </dgm:t>
    </dgm:pt>
    <dgm:pt modelId="{394EABFB-AA71-459D-B0CD-3C9EBF335573}" type="parTrans" cxnId="{E822B42C-6ACC-4300-9F2B-31A3E6FDF983}">
      <dgm:prSet/>
      <dgm:spPr/>
      <dgm:t>
        <a:bodyPr/>
        <a:lstStyle/>
        <a:p>
          <a:endParaRPr lang="en-US"/>
        </a:p>
      </dgm:t>
    </dgm:pt>
    <dgm:pt modelId="{146A6D94-7BFC-4F09-AF3B-7B1086D1A1B0}" type="sibTrans" cxnId="{E822B42C-6ACC-4300-9F2B-31A3E6FDF983}">
      <dgm:prSet/>
      <dgm:spPr/>
      <dgm:t>
        <a:bodyPr/>
        <a:lstStyle/>
        <a:p>
          <a:endParaRPr lang="en-US"/>
        </a:p>
      </dgm:t>
    </dgm:pt>
    <dgm:pt modelId="{21EC4D53-8B13-4E16-8232-2B0B46C178A5}">
      <dgm:prSet/>
      <dgm:spPr/>
      <dgm:t>
        <a:bodyPr/>
        <a:lstStyle/>
        <a:p>
          <a:pPr rtl="0"/>
          <a:r>
            <a:rPr lang="en-US" smtClean="0"/>
            <a:t>Parallel development can be planned.</a:t>
          </a:r>
          <a:endParaRPr lang="en-US"/>
        </a:p>
      </dgm:t>
    </dgm:pt>
    <dgm:pt modelId="{31658CB1-FB35-49AA-9868-E0428C09D91A}" type="parTrans" cxnId="{A0F14D67-6339-41D1-9ED2-E8F48EC757D9}">
      <dgm:prSet/>
      <dgm:spPr/>
      <dgm:t>
        <a:bodyPr/>
        <a:lstStyle/>
        <a:p>
          <a:endParaRPr lang="en-US"/>
        </a:p>
      </dgm:t>
    </dgm:pt>
    <dgm:pt modelId="{3F374F1E-000E-43D2-9EEC-40EDBC3AFA52}" type="sibTrans" cxnId="{A0F14D67-6339-41D1-9ED2-E8F48EC757D9}">
      <dgm:prSet/>
      <dgm:spPr/>
      <dgm:t>
        <a:bodyPr/>
        <a:lstStyle/>
        <a:p>
          <a:endParaRPr lang="en-US"/>
        </a:p>
      </dgm:t>
    </dgm:pt>
    <dgm:pt modelId="{D6E32D60-4A89-425E-B92F-38EF6A7FE897}">
      <dgm:prSet/>
      <dgm:spPr/>
      <dgm:t>
        <a:bodyPr/>
        <a:lstStyle/>
        <a:p>
          <a:pPr rtl="0"/>
          <a:r>
            <a:rPr lang="en-US" smtClean="0"/>
            <a:t>Progress can be measured.</a:t>
          </a:r>
          <a:endParaRPr lang="en-US"/>
        </a:p>
      </dgm:t>
    </dgm:pt>
    <dgm:pt modelId="{A37A2E0B-6376-4DE5-82E7-D61C415BAD01}" type="parTrans" cxnId="{3100B5F3-3F85-49C0-B210-E9FEF9F03B8D}">
      <dgm:prSet/>
      <dgm:spPr/>
      <dgm:t>
        <a:bodyPr/>
        <a:lstStyle/>
        <a:p>
          <a:endParaRPr lang="en-US"/>
        </a:p>
      </dgm:t>
    </dgm:pt>
    <dgm:pt modelId="{582D5AF5-5983-4AC4-8697-BBA6BF6B71AB}" type="sibTrans" cxnId="{3100B5F3-3F85-49C0-B210-E9FEF9F03B8D}">
      <dgm:prSet/>
      <dgm:spPr/>
      <dgm:t>
        <a:bodyPr/>
        <a:lstStyle/>
        <a:p>
          <a:endParaRPr lang="en-US"/>
        </a:p>
      </dgm:t>
    </dgm:pt>
    <dgm:pt modelId="{894E299C-CB48-4C09-90A8-4AA3E1FF4D4B}">
      <dgm:prSet/>
      <dgm:spPr/>
      <dgm:t>
        <a:bodyPr/>
        <a:lstStyle/>
        <a:p>
          <a:pPr rtl="0"/>
          <a:r>
            <a:rPr lang="en-US" smtClean="0"/>
            <a:t>Less costly to change the scope/requirements.</a:t>
          </a:r>
          <a:endParaRPr lang="en-US"/>
        </a:p>
      </dgm:t>
    </dgm:pt>
    <dgm:pt modelId="{830446AF-CB43-4932-B4B9-7C56D2CBAA27}" type="parTrans" cxnId="{673AAA15-02A2-4C81-82EE-2FB0D5A66A96}">
      <dgm:prSet/>
      <dgm:spPr/>
      <dgm:t>
        <a:bodyPr/>
        <a:lstStyle/>
        <a:p>
          <a:endParaRPr lang="en-US"/>
        </a:p>
      </dgm:t>
    </dgm:pt>
    <dgm:pt modelId="{08344216-FE54-48B8-800B-9CA66FD8E544}" type="sibTrans" cxnId="{673AAA15-02A2-4C81-82EE-2FB0D5A66A96}">
      <dgm:prSet/>
      <dgm:spPr/>
      <dgm:t>
        <a:bodyPr/>
        <a:lstStyle/>
        <a:p>
          <a:endParaRPr lang="en-US"/>
        </a:p>
      </dgm:t>
    </dgm:pt>
    <dgm:pt modelId="{0621648C-540C-41FF-B5BA-CCB7F61D07BB}">
      <dgm:prSet/>
      <dgm:spPr/>
      <dgm:t>
        <a:bodyPr/>
        <a:lstStyle/>
        <a:p>
          <a:pPr rtl="0"/>
          <a:r>
            <a:rPr lang="en-US" smtClean="0"/>
            <a:t>Easier to manage risk - High risk part is done first.</a:t>
          </a:r>
          <a:endParaRPr lang="en-US"/>
        </a:p>
      </dgm:t>
    </dgm:pt>
    <dgm:pt modelId="{F36D6D16-5E91-4FF5-BC7F-73B921CCA6D7}" type="parTrans" cxnId="{165B0D97-D363-4964-9076-9CB8B9B27CB0}">
      <dgm:prSet/>
      <dgm:spPr/>
      <dgm:t>
        <a:bodyPr/>
        <a:lstStyle/>
        <a:p>
          <a:endParaRPr lang="en-US"/>
        </a:p>
      </dgm:t>
    </dgm:pt>
    <dgm:pt modelId="{A2AFA7E4-A90B-4743-8E28-C319AA9674A5}" type="sibTrans" cxnId="{165B0D97-D363-4964-9076-9CB8B9B27CB0}">
      <dgm:prSet/>
      <dgm:spPr/>
      <dgm:t>
        <a:bodyPr/>
        <a:lstStyle/>
        <a:p>
          <a:endParaRPr lang="en-US"/>
        </a:p>
      </dgm:t>
    </dgm:pt>
    <dgm:pt modelId="{C198CE88-121C-40ED-AC00-32F91040EE99}" type="pres">
      <dgm:prSet presAssocID="{AFD7CFB1-427B-4317-9911-8A0CB1BA3ED6}" presName="linear" presStyleCnt="0">
        <dgm:presLayoutVars>
          <dgm:animLvl val="lvl"/>
          <dgm:resizeHandles val="exact"/>
        </dgm:presLayoutVars>
      </dgm:prSet>
      <dgm:spPr/>
      <dgm:t>
        <a:bodyPr/>
        <a:lstStyle/>
        <a:p>
          <a:endParaRPr lang="en-US"/>
        </a:p>
      </dgm:t>
    </dgm:pt>
    <dgm:pt modelId="{FCA39376-4DA6-453E-9A84-1D3751959260}" type="pres">
      <dgm:prSet presAssocID="{C42CC6D1-557A-4D93-8467-4885FD32F761}" presName="parentText" presStyleLbl="node1" presStyleIdx="0" presStyleCnt="6">
        <dgm:presLayoutVars>
          <dgm:chMax val="0"/>
          <dgm:bulletEnabled val="1"/>
        </dgm:presLayoutVars>
      </dgm:prSet>
      <dgm:spPr/>
      <dgm:t>
        <a:bodyPr/>
        <a:lstStyle/>
        <a:p>
          <a:endParaRPr lang="en-US"/>
        </a:p>
      </dgm:t>
    </dgm:pt>
    <dgm:pt modelId="{7BFBB2A3-0FCD-4153-99FC-3B7F69919257}" type="pres">
      <dgm:prSet presAssocID="{E7D4F2C0-476D-4451-803C-95E8B62FD033}" presName="spacer" presStyleCnt="0"/>
      <dgm:spPr/>
    </dgm:pt>
    <dgm:pt modelId="{E9891F4B-6BEA-41D1-9B5E-657232F209D6}" type="pres">
      <dgm:prSet presAssocID="{5CC4F74D-D2F1-482C-9681-E1248BD5F8EF}" presName="parentText" presStyleLbl="node1" presStyleIdx="1" presStyleCnt="6">
        <dgm:presLayoutVars>
          <dgm:chMax val="0"/>
          <dgm:bulletEnabled val="1"/>
        </dgm:presLayoutVars>
      </dgm:prSet>
      <dgm:spPr/>
      <dgm:t>
        <a:bodyPr/>
        <a:lstStyle/>
        <a:p>
          <a:endParaRPr lang="en-US"/>
        </a:p>
      </dgm:t>
    </dgm:pt>
    <dgm:pt modelId="{32BF1336-9822-42AC-8F01-137875485A07}" type="pres">
      <dgm:prSet presAssocID="{146A6D94-7BFC-4F09-AF3B-7B1086D1A1B0}" presName="spacer" presStyleCnt="0"/>
      <dgm:spPr/>
    </dgm:pt>
    <dgm:pt modelId="{28B18AF2-1B6E-488E-9BAB-6C77A00E7622}" type="pres">
      <dgm:prSet presAssocID="{21EC4D53-8B13-4E16-8232-2B0B46C178A5}" presName="parentText" presStyleLbl="node1" presStyleIdx="2" presStyleCnt="6">
        <dgm:presLayoutVars>
          <dgm:chMax val="0"/>
          <dgm:bulletEnabled val="1"/>
        </dgm:presLayoutVars>
      </dgm:prSet>
      <dgm:spPr/>
      <dgm:t>
        <a:bodyPr/>
        <a:lstStyle/>
        <a:p>
          <a:endParaRPr lang="en-US"/>
        </a:p>
      </dgm:t>
    </dgm:pt>
    <dgm:pt modelId="{2F72B937-8DF7-4BDC-9A42-D292D110CF05}" type="pres">
      <dgm:prSet presAssocID="{3F374F1E-000E-43D2-9EEC-40EDBC3AFA52}" presName="spacer" presStyleCnt="0"/>
      <dgm:spPr/>
    </dgm:pt>
    <dgm:pt modelId="{86A6C52F-521B-4C1A-BDDD-C5032E1FC877}" type="pres">
      <dgm:prSet presAssocID="{D6E32D60-4A89-425E-B92F-38EF6A7FE897}" presName="parentText" presStyleLbl="node1" presStyleIdx="3" presStyleCnt="6">
        <dgm:presLayoutVars>
          <dgm:chMax val="0"/>
          <dgm:bulletEnabled val="1"/>
        </dgm:presLayoutVars>
      </dgm:prSet>
      <dgm:spPr/>
      <dgm:t>
        <a:bodyPr/>
        <a:lstStyle/>
        <a:p>
          <a:endParaRPr lang="en-US"/>
        </a:p>
      </dgm:t>
    </dgm:pt>
    <dgm:pt modelId="{501CF8FF-A175-4885-B8FD-DD24CA630D86}" type="pres">
      <dgm:prSet presAssocID="{582D5AF5-5983-4AC4-8697-BBA6BF6B71AB}" presName="spacer" presStyleCnt="0"/>
      <dgm:spPr/>
    </dgm:pt>
    <dgm:pt modelId="{D445CB2C-B71A-44B9-B110-94391A249871}" type="pres">
      <dgm:prSet presAssocID="{894E299C-CB48-4C09-90A8-4AA3E1FF4D4B}" presName="parentText" presStyleLbl="node1" presStyleIdx="4" presStyleCnt="6">
        <dgm:presLayoutVars>
          <dgm:chMax val="0"/>
          <dgm:bulletEnabled val="1"/>
        </dgm:presLayoutVars>
      </dgm:prSet>
      <dgm:spPr/>
      <dgm:t>
        <a:bodyPr/>
        <a:lstStyle/>
        <a:p>
          <a:endParaRPr lang="en-US"/>
        </a:p>
      </dgm:t>
    </dgm:pt>
    <dgm:pt modelId="{B0BEA703-36B5-4A78-B561-9660C947C421}" type="pres">
      <dgm:prSet presAssocID="{08344216-FE54-48B8-800B-9CA66FD8E544}" presName="spacer" presStyleCnt="0"/>
      <dgm:spPr/>
    </dgm:pt>
    <dgm:pt modelId="{AE4C1D6B-EC36-4C19-B59F-C64C3B1DBA0F}" type="pres">
      <dgm:prSet presAssocID="{0621648C-540C-41FF-B5BA-CCB7F61D07BB}" presName="parentText" presStyleLbl="node1" presStyleIdx="5" presStyleCnt="6">
        <dgm:presLayoutVars>
          <dgm:chMax val="0"/>
          <dgm:bulletEnabled val="1"/>
        </dgm:presLayoutVars>
      </dgm:prSet>
      <dgm:spPr/>
      <dgm:t>
        <a:bodyPr/>
        <a:lstStyle/>
        <a:p>
          <a:endParaRPr lang="en-US"/>
        </a:p>
      </dgm:t>
    </dgm:pt>
  </dgm:ptLst>
  <dgm:cxnLst>
    <dgm:cxn modelId="{024FBD2E-2728-4F32-A022-19074B0FE3DC}" srcId="{AFD7CFB1-427B-4317-9911-8A0CB1BA3ED6}" destId="{C42CC6D1-557A-4D93-8467-4885FD32F761}" srcOrd="0" destOrd="0" parTransId="{62FA1213-2BF3-4CED-A72A-548B3F1EE5BB}" sibTransId="{E7D4F2C0-476D-4451-803C-95E8B62FD033}"/>
    <dgm:cxn modelId="{165B0D97-D363-4964-9076-9CB8B9B27CB0}" srcId="{AFD7CFB1-427B-4317-9911-8A0CB1BA3ED6}" destId="{0621648C-540C-41FF-B5BA-CCB7F61D07BB}" srcOrd="5" destOrd="0" parTransId="{F36D6D16-5E91-4FF5-BC7F-73B921CCA6D7}" sibTransId="{A2AFA7E4-A90B-4743-8E28-C319AA9674A5}"/>
    <dgm:cxn modelId="{E822B42C-6ACC-4300-9F2B-31A3E6FDF983}" srcId="{AFD7CFB1-427B-4317-9911-8A0CB1BA3ED6}" destId="{5CC4F74D-D2F1-482C-9681-E1248BD5F8EF}" srcOrd="1" destOrd="0" parTransId="{394EABFB-AA71-459D-B0CD-3C9EBF335573}" sibTransId="{146A6D94-7BFC-4F09-AF3B-7B1086D1A1B0}"/>
    <dgm:cxn modelId="{C9BEF2F6-F59E-4311-A972-C5851004684E}" type="presOf" srcId="{21EC4D53-8B13-4E16-8232-2B0B46C178A5}" destId="{28B18AF2-1B6E-488E-9BAB-6C77A00E7622}" srcOrd="0" destOrd="0" presId="urn:microsoft.com/office/officeart/2005/8/layout/vList2"/>
    <dgm:cxn modelId="{755C0B00-408A-48F7-9DC9-4456D1C169C3}" type="presOf" srcId="{894E299C-CB48-4C09-90A8-4AA3E1FF4D4B}" destId="{D445CB2C-B71A-44B9-B110-94391A249871}" srcOrd="0" destOrd="0" presId="urn:microsoft.com/office/officeart/2005/8/layout/vList2"/>
    <dgm:cxn modelId="{673AAA15-02A2-4C81-82EE-2FB0D5A66A96}" srcId="{AFD7CFB1-427B-4317-9911-8A0CB1BA3ED6}" destId="{894E299C-CB48-4C09-90A8-4AA3E1FF4D4B}" srcOrd="4" destOrd="0" parTransId="{830446AF-CB43-4932-B4B9-7C56D2CBAA27}" sibTransId="{08344216-FE54-48B8-800B-9CA66FD8E544}"/>
    <dgm:cxn modelId="{A0F14D67-6339-41D1-9ED2-E8F48EC757D9}" srcId="{AFD7CFB1-427B-4317-9911-8A0CB1BA3ED6}" destId="{21EC4D53-8B13-4E16-8232-2B0B46C178A5}" srcOrd="2" destOrd="0" parTransId="{31658CB1-FB35-49AA-9868-E0428C09D91A}" sibTransId="{3F374F1E-000E-43D2-9EEC-40EDBC3AFA52}"/>
    <dgm:cxn modelId="{5907B7A0-9F75-40A1-BED8-513D72271020}" type="presOf" srcId="{5CC4F74D-D2F1-482C-9681-E1248BD5F8EF}" destId="{E9891F4B-6BEA-41D1-9B5E-657232F209D6}" srcOrd="0" destOrd="0" presId="urn:microsoft.com/office/officeart/2005/8/layout/vList2"/>
    <dgm:cxn modelId="{1C9323D0-C966-49E3-A5BE-3E02EBD6A5E1}" type="presOf" srcId="{0621648C-540C-41FF-B5BA-CCB7F61D07BB}" destId="{AE4C1D6B-EC36-4C19-B59F-C64C3B1DBA0F}" srcOrd="0" destOrd="0" presId="urn:microsoft.com/office/officeart/2005/8/layout/vList2"/>
    <dgm:cxn modelId="{23C0135D-081D-475D-A4F6-BE373BD84E5A}" type="presOf" srcId="{D6E32D60-4A89-425E-B92F-38EF6A7FE897}" destId="{86A6C52F-521B-4C1A-BDDD-C5032E1FC877}" srcOrd="0" destOrd="0" presId="urn:microsoft.com/office/officeart/2005/8/layout/vList2"/>
    <dgm:cxn modelId="{6E6D6BE2-55F1-410F-A40F-9DB8695A18C8}" type="presOf" srcId="{C42CC6D1-557A-4D93-8467-4885FD32F761}" destId="{FCA39376-4DA6-453E-9A84-1D3751959260}" srcOrd="0" destOrd="0" presId="urn:microsoft.com/office/officeart/2005/8/layout/vList2"/>
    <dgm:cxn modelId="{3100B5F3-3F85-49C0-B210-E9FEF9F03B8D}" srcId="{AFD7CFB1-427B-4317-9911-8A0CB1BA3ED6}" destId="{D6E32D60-4A89-425E-B92F-38EF6A7FE897}" srcOrd="3" destOrd="0" parTransId="{A37A2E0B-6376-4DE5-82E7-D61C415BAD01}" sibTransId="{582D5AF5-5983-4AC4-8697-BBA6BF6B71AB}"/>
    <dgm:cxn modelId="{82CCD0BE-A1F6-4FC4-A83E-92905312D022}" type="presOf" srcId="{AFD7CFB1-427B-4317-9911-8A0CB1BA3ED6}" destId="{C198CE88-121C-40ED-AC00-32F91040EE99}" srcOrd="0" destOrd="0" presId="urn:microsoft.com/office/officeart/2005/8/layout/vList2"/>
    <dgm:cxn modelId="{DBF2AC75-2103-482C-9AC7-1BEF6822A9C5}" type="presParOf" srcId="{C198CE88-121C-40ED-AC00-32F91040EE99}" destId="{FCA39376-4DA6-453E-9A84-1D3751959260}" srcOrd="0" destOrd="0" presId="urn:microsoft.com/office/officeart/2005/8/layout/vList2"/>
    <dgm:cxn modelId="{881A2DFD-45D3-4D83-9487-A73290085B99}" type="presParOf" srcId="{C198CE88-121C-40ED-AC00-32F91040EE99}" destId="{7BFBB2A3-0FCD-4153-99FC-3B7F69919257}" srcOrd="1" destOrd="0" presId="urn:microsoft.com/office/officeart/2005/8/layout/vList2"/>
    <dgm:cxn modelId="{AC6DFF25-C021-45C9-80DB-0FE80650A920}" type="presParOf" srcId="{C198CE88-121C-40ED-AC00-32F91040EE99}" destId="{E9891F4B-6BEA-41D1-9B5E-657232F209D6}" srcOrd="2" destOrd="0" presId="urn:microsoft.com/office/officeart/2005/8/layout/vList2"/>
    <dgm:cxn modelId="{25991740-5DDC-43C3-82B0-C562881019D8}" type="presParOf" srcId="{C198CE88-121C-40ED-AC00-32F91040EE99}" destId="{32BF1336-9822-42AC-8F01-137875485A07}" srcOrd="3" destOrd="0" presId="urn:microsoft.com/office/officeart/2005/8/layout/vList2"/>
    <dgm:cxn modelId="{48326C12-0111-4B22-8278-F055675E9D7A}" type="presParOf" srcId="{C198CE88-121C-40ED-AC00-32F91040EE99}" destId="{28B18AF2-1B6E-488E-9BAB-6C77A00E7622}" srcOrd="4" destOrd="0" presId="urn:microsoft.com/office/officeart/2005/8/layout/vList2"/>
    <dgm:cxn modelId="{39E82B41-2867-406E-8781-0BFD575FF292}" type="presParOf" srcId="{C198CE88-121C-40ED-AC00-32F91040EE99}" destId="{2F72B937-8DF7-4BDC-9A42-D292D110CF05}" srcOrd="5" destOrd="0" presId="urn:microsoft.com/office/officeart/2005/8/layout/vList2"/>
    <dgm:cxn modelId="{62315204-30EE-4F88-B786-C76BFE555459}" type="presParOf" srcId="{C198CE88-121C-40ED-AC00-32F91040EE99}" destId="{86A6C52F-521B-4C1A-BDDD-C5032E1FC877}" srcOrd="6" destOrd="0" presId="urn:microsoft.com/office/officeart/2005/8/layout/vList2"/>
    <dgm:cxn modelId="{849F7F94-40B0-4D65-889B-25540C99FC49}" type="presParOf" srcId="{C198CE88-121C-40ED-AC00-32F91040EE99}" destId="{501CF8FF-A175-4885-B8FD-DD24CA630D86}" srcOrd="7" destOrd="0" presId="urn:microsoft.com/office/officeart/2005/8/layout/vList2"/>
    <dgm:cxn modelId="{E1BAD3A5-9469-4F99-A694-0BA6AAFCFB07}" type="presParOf" srcId="{C198CE88-121C-40ED-AC00-32F91040EE99}" destId="{D445CB2C-B71A-44B9-B110-94391A249871}" srcOrd="8" destOrd="0" presId="urn:microsoft.com/office/officeart/2005/8/layout/vList2"/>
    <dgm:cxn modelId="{762F99FF-3065-4533-9003-C1F45FE267F0}" type="presParOf" srcId="{C198CE88-121C-40ED-AC00-32F91040EE99}" destId="{B0BEA703-36B5-4A78-B561-9660C947C421}" srcOrd="9" destOrd="0" presId="urn:microsoft.com/office/officeart/2005/8/layout/vList2"/>
    <dgm:cxn modelId="{4F9C2517-0F8E-44E4-B199-1C631E3500BD}" type="presParOf" srcId="{C198CE88-121C-40ED-AC00-32F91040EE99}" destId="{AE4C1D6B-EC36-4C19-B59F-C64C3B1DBA0F}" srcOrd="1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25C3095-BE02-4D77-B410-29E74ED82A71}"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15F20441-CAD9-455E-8679-DAE68DBDE33E}">
      <dgm:prSet/>
      <dgm:spPr/>
      <dgm:t>
        <a:bodyPr/>
        <a:lstStyle/>
        <a:p>
          <a:pPr rtl="0"/>
          <a:r>
            <a:rPr lang="en-US" smtClean="0"/>
            <a:t>production of the actual software product at every spiral.</a:t>
          </a:r>
          <a:endParaRPr lang="en-US"/>
        </a:p>
      </dgm:t>
    </dgm:pt>
    <dgm:pt modelId="{842B30F7-3EFC-4AEC-812A-60F4D870E526}" type="parTrans" cxnId="{6FE402D4-929D-4167-A02D-869AB83B09E7}">
      <dgm:prSet/>
      <dgm:spPr/>
      <dgm:t>
        <a:bodyPr/>
        <a:lstStyle/>
        <a:p>
          <a:endParaRPr lang="en-US"/>
        </a:p>
      </dgm:t>
    </dgm:pt>
    <dgm:pt modelId="{92DA0C51-0A93-408F-845A-6098BCAA746B}" type="sibTrans" cxnId="{6FE402D4-929D-4167-A02D-869AB83B09E7}">
      <dgm:prSet/>
      <dgm:spPr/>
      <dgm:t>
        <a:bodyPr/>
        <a:lstStyle/>
        <a:p>
          <a:endParaRPr lang="en-US"/>
        </a:p>
      </dgm:t>
    </dgm:pt>
    <dgm:pt modelId="{6FC6F0B5-2BE2-4D20-858E-A34DBBEF9D0A}">
      <dgm:prSet/>
      <dgm:spPr/>
      <dgm:t>
        <a:bodyPr/>
        <a:lstStyle/>
        <a:p>
          <a:pPr rtl="0"/>
          <a:r>
            <a:rPr lang="en-US" smtClean="0"/>
            <a:t>In the baseline spiral, when the product is just thought of and the design is being developed a POC (Proof of Concept) is developed in this phase to get customer feedback.</a:t>
          </a:r>
          <a:endParaRPr lang="en-US"/>
        </a:p>
      </dgm:t>
    </dgm:pt>
    <dgm:pt modelId="{F030D034-7F04-4581-B0F8-8518704DD82E}" type="parTrans" cxnId="{203C53A9-F748-4AB0-B29A-B041046F9AAF}">
      <dgm:prSet/>
      <dgm:spPr/>
      <dgm:t>
        <a:bodyPr/>
        <a:lstStyle/>
        <a:p>
          <a:endParaRPr lang="en-US"/>
        </a:p>
      </dgm:t>
    </dgm:pt>
    <dgm:pt modelId="{64A96C36-2184-452B-A396-293028222162}" type="sibTrans" cxnId="{203C53A9-F748-4AB0-B29A-B041046F9AAF}">
      <dgm:prSet/>
      <dgm:spPr/>
      <dgm:t>
        <a:bodyPr/>
        <a:lstStyle/>
        <a:p>
          <a:endParaRPr lang="en-US"/>
        </a:p>
      </dgm:t>
    </dgm:pt>
    <dgm:pt modelId="{B589174D-DD42-4A4C-B449-12883B12EB8A}">
      <dgm:prSet/>
      <dgm:spPr/>
      <dgm:t>
        <a:bodyPr/>
        <a:lstStyle/>
        <a:p>
          <a:pPr rtl="0"/>
          <a:r>
            <a:rPr lang="en-US" smtClean="0"/>
            <a:t>Then in the subsequent spirals with higher clarity on requirements and design details a working model of the software called build is produced with a version number. These builds are sent to the customer for feedback.</a:t>
          </a:r>
          <a:endParaRPr lang="en-US"/>
        </a:p>
      </dgm:t>
    </dgm:pt>
    <dgm:pt modelId="{75B31461-5CFB-4B74-A3B3-1E71F74F4A53}" type="parTrans" cxnId="{919E34F8-1557-441B-9AEF-438D536D0909}">
      <dgm:prSet/>
      <dgm:spPr/>
      <dgm:t>
        <a:bodyPr/>
        <a:lstStyle/>
        <a:p>
          <a:endParaRPr lang="en-US"/>
        </a:p>
      </dgm:t>
    </dgm:pt>
    <dgm:pt modelId="{8554FCD7-15F6-441A-898E-A338ED0B6C1B}" type="sibTrans" cxnId="{919E34F8-1557-441B-9AEF-438D536D0909}">
      <dgm:prSet/>
      <dgm:spPr/>
      <dgm:t>
        <a:bodyPr/>
        <a:lstStyle/>
        <a:p>
          <a:endParaRPr lang="en-US"/>
        </a:p>
      </dgm:t>
    </dgm:pt>
    <dgm:pt modelId="{D1A8ABF1-AE25-4780-8392-480E62785B34}" type="pres">
      <dgm:prSet presAssocID="{025C3095-BE02-4D77-B410-29E74ED82A71}" presName="linear" presStyleCnt="0">
        <dgm:presLayoutVars>
          <dgm:animLvl val="lvl"/>
          <dgm:resizeHandles val="exact"/>
        </dgm:presLayoutVars>
      </dgm:prSet>
      <dgm:spPr/>
      <dgm:t>
        <a:bodyPr/>
        <a:lstStyle/>
        <a:p>
          <a:endParaRPr lang="en-US"/>
        </a:p>
      </dgm:t>
    </dgm:pt>
    <dgm:pt modelId="{28FD52D1-034E-4D72-B9D2-BFB4E406FA58}" type="pres">
      <dgm:prSet presAssocID="{15F20441-CAD9-455E-8679-DAE68DBDE33E}" presName="parentText" presStyleLbl="node1" presStyleIdx="0" presStyleCnt="3">
        <dgm:presLayoutVars>
          <dgm:chMax val="0"/>
          <dgm:bulletEnabled val="1"/>
        </dgm:presLayoutVars>
      </dgm:prSet>
      <dgm:spPr/>
      <dgm:t>
        <a:bodyPr/>
        <a:lstStyle/>
        <a:p>
          <a:endParaRPr lang="en-US"/>
        </a:p>
      </dgm:t>
    </dgm:pt>
    <dgm:pt modelId="{71FB799C-B96C-4A6A-8124-4AFFBCF068BA}" type="pres">
      <dgm:prSet presAssocID="{92DA0C51-0A93-408F-845A-6098BCAA746B}" presName="spacer" presStyleCnt="0"/>
      <dgm:spPr/>
    </dgm:pt>
    <dgm:pt modelId="{B3C46A1F-856D-4292-9B37-D4F2C2AD062B}" type="pres">
      <dgm:prSet presAssocID="{6FC6F0B5-2BE2-4D20-858E-A34DBBEF9D0A}" presName="parentText" presStyleLbl="node1" presStyleIdx="1" presStyleCnt="3">
        <dgm:presLayoutVars>
          <dgm:chMax val="0"/>
          <dgm:bulletEnabled val="1"/>
        </dgm:presLayoutVars>
      </dgm:prSet>
      <dgm:spPr/>
      <dgm:t>
        <a:bodyPr/>
        <a:lstStyle/>
        <a:p>
          <a:endParaRPr lang="en-US"/>
        </a:p>
      </dgm:t>
    </dgm:pt>
    <dgm:pt modelId="{411237D9-3C8E-405C-A2F3-759A022D008E}" type="pres">
      <dgm:prSet presAssocID="{64A96C36-2184-452B-A396-293028222162}" presName="spacer" presStyleCnt="0"/>
      <dgm:spPr/>
    </dgm:pt>
    <dgm:pt modelId="{4389B7D7-8071-449C-858C-C380EF7E0298}" type="pres">
      <dgm:prSet presAssocID="{B589174D-DD42-4A4C-B449-12883B12EB8A}" presName="parentText" presStyleLbl="node1" presStyleIdx="2" presStyleCnt="3">
        <dgm:presLayoutVars>
          <dgm:chMax val="0"/>
          <dgm:bulletEnabled val="1"/>
        </dgm:presLayoutVars>
      </dgm:prSet>
      <dgm:spPr/>
      <dgm:t>
        <a:bodyPr/>
        <a:lstStyle/>
        <a:p>
          <a:endParaRPr lang="en-US"/>
        </a:p>
      </dgm:t>
    </dgm:pt>
  </dgm:ptLst>
  <dgm:cxnLst>
    <dgm:cxn modelId="{E57024A7-A9B1-4651-A13C-C488B16D185B}" type="presOf" srcId="{6FC6F0B5-2BE2-4D20-858E-A34DBBEF9D0A}" destId="{B3C46A1F-856D-4292-9B37-D4F2C2AD062B}" srcOrd="0" destOrd="0" presId="urn:microsoft.com/office/officeart/2005/8/layout/vList2"/>
    <dgm:cxn modelId="{6FE402D4-929D-4167-A02D-869AB83B09E7}" srcId="{025C3095-BE02-4D77-B410-29E74ED82A71}" destId="{15F20441-CAD9-455E-8679-DAE68DBDE33E}" srcOrd="0" destOrd="0" parTransId="{842B30F7-3EFC-4AEC-812A-60F4D870E526}" sibTransId="{92DA0C51-0A93-408F-845A-6098BCAA746B}"/>
    <dgm:cxn modelId="{203C53A9-F748-4AB0-B29A-B041046F9AAF}" srcId="{025C3095-BE02-4D77-B410-29E74ED82A71}" destId="{6FC6F0B5-2BE2-4D20-858E-A34DBBEF9D0A}" srcOrd="1" destOrd="0" parTransId="{F030D034-7F04-4581-B0F8-8518704DD82E}" sibTransId="{64A96C36-2184-452B-A396-293028222162}"/>
    <dgm:cxn modelId="{B59AC97F-E280-432F-A660-6DCA27664230}" type="presOf" srcId="{15F20441-CAD9-455E-8679-DAE68DBDE33E}" destId="{28FD52D1-034E-4D72-B9D2-BFB4E406FA58}" srcOrd="0" destOrd="0" presId="urn:microsoft.com/office/officeart/2005/8/layout/vList2"/>
    <dgm:cxn modelId="{919E34F8-1557-441B-9AEF-438D536D0909}" srcId="{025C3095-BE02-4D77-B410-29E74ED82A71}" destId="{B589174D-DD42-4A4C-B449-12883B12EB8A}" srcOrd="2" destOrd="0" parTransId="{75B31461-5CFB-4B74-A3B3-1E71F74F4A53}" sibTransId="{8554FCD7-15F6-441A-898E-A338ED0B6C1B}"/>
    <dgm:cxn modelId="{94F349A9-36CB-4247-903D-A036C345E891}" type="presOf" srcId="{025C3095-BE02-4D77-B410-29E74ED82A71}" destId="{D1A8ABF1-AE25-4780-8392-480E62785B34}" srcOrd="0" destOrd="0" presId="urn:microsoft.com/office/officeart/2005/8/layout/vList2"/>
    <dgm:cxn modelId="{7846CB6B-E1DE-4E40-AA1D-493DC0769360}" type="presOf" srcId="{B589174D-DD42-4A4C-B449-12883B12EB8A}" destId="{4389B7D7-8071-449C-858C-C380EF7E0298}" srcOrd="0" destOrd="0" presId="urn:microsoft.com/office/officeart/2005/8/layout/vList2"/>
    <dgm:cxn modelId="{F0765863-B8B2-495F-AB92-3BACC9B0E21E}" type="presParOf" srcId="{D1A8ABF1-AE25-4780-8392-480E62785B34}" destId="{28FD52D1-034E-4D72-B9D2-BFB4E406FA58}" srcOrd="0" destOrd="0" presId="urn:microsoft.com/office/officeart/2005/8/layout/vList2"/>
    <dgm:cxn modelId="{3A2C741D-D73D-4C73-BE35-B095673E591F}" type="presParOf" srcId="{D1A8ABF1-AE25-4780-8392-480E62785B34}" destId="{71FB799C-B96C-4A6A-8124-4AFFBCF068BA}" srcOrd="1" destOrd="0" presId="urn:microsoft.com/office/officeart/2005/8/layout/vList2"/>
    <dgm:cxn modelId="{1E9033ED-86BD-4615-8F42-A85D61D155C7}" type="presParOf" srcId="{D1A8ABF1-AE25-4780-8392-480E62785B34}" destId="{B3C46A1F-856D-4292-9B37-D4F2C2AD062B}" srcOrd="2" destOrd="0" presId="urn:microsoft.com/office/officeart/2005/8/layout/vList2"/>
    <dgm:cxn modelId="{939B1E9C-4BA3-4094-BBD0-F1C9F0EACBE5}" type="presParOf" srcId="{D1A8ABF1-AE25-4780-8392-480E62785B34}" destId="{411237D9-3C8E-405C-A2F3-759A022D008E}" srcOrd="3" destOrd="0" presId="urn:microsoft.com/office/officeart/2005/8/layout/vList2"/>
    <dgm:cxn modelId="{02F19AA6-602B-4C42-A88B-B3C0A0B67CB4}" type="presParOf" srcId="{D1A8ABF1-AE25-4780-8392-480E62785B34}" destId="{4389B7D7-8071-449C-858C-C380EF7E029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E7AC72E-1B00-433D-A7BF-08F590B879C1}"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CD00A370-677E-4A20-A66E-386AF3B563B7}">
      <dgm:prSet/>
      <dgm:spPr/>
      <dgm:t>
        <a:bodyPr/>
        <a:lstStyle/>
        <a:p>
          <a:pPr rtl="0"/>
          <a:r>
            <a:rPr lang="en-US" smtClean="0"/>
            <a:t>Risk Analysis includes identifying, estimating and monitoring the technical feasibility and management risks, such as schedule slippage and cost overrun. After testing the build, at the end of first iteration, the customer evaluates the software and provides feedback</a:t>
          </a:r>
          <a:endParaRPr lang="en-US"/>
        </a:p>
      </dgm:t>
    </dgm:pt>
    <dgm:pt modelId="{1FE89816-BDFB-463D-8E27-8DB448D72BD1}" type="parTrans" cxnId="{EFEC64EA-EFC4-4A35-B79D-84B3C6B1CFBD}">
      <dgm:prSet/>
      <dgm:spPr/>
      <dgm:t>
        <a:bodyPr/>
        <a:lstStyle/>
        <a:p>
          <a:endParaRPr lang="en-US"/>
        </a:p>
      </dgm:t>
    </dgm:pt>
    <dgm:pt modelId="{5875D9E1-DECB-4BCB-8AB2-7BED2120247F}" type="sibTrans" cxnId="{EFEC64EA-EFC4-4A35-B79D-84B3C6B1CFBD}">
      <dgm:prSet/>
      <dgm:spPr/>
      <dgm:t>
        <a:bodyPr/>
        <a:lstStyle/>
        <a:p>
          <a:endParaRPr lang="en-US"/>
        </a:p>
      </dgm:t>
    </dgm:pt>
    <dgm:pt modelId="{911741CA-5129-4672-A4F6-8B20F4BA7391}" type="pres">
      <dgm:prSet presAssocID="{3E7AC72E-1B00-433D-A7BF-08F590B879C1}" presName="linear" presStyleCnt="0">
        <dgm:presLayoutVars>
          <dgm:animLvl val="lvl"/>
          <dgm:resizeHandles val="exact"/>
        </dgm:presLayoutVars>
      </dgm:prSet>
      <dgm:spPr/>
      <dgm:t>
        <a:bodyPr/>
        <a:lstStyle/>
        <a:p>
          <a:endParaRPr lang="en-US"/>
        </a:p>
      </dgm:t>
    </dgm:pt>
    <dgm:pt modelId="{16521C27-6CE2-4EBF-B977-0E80D2A5F76D}" type="pres">
      <dgm:prSet presAssocID="{CD00A370-677E-4A20-A66E-386AF3B563B7}" presName="parentText" presStyleLbl="node1" presStyleIdx="0" presStyleCnt="1">
        <dgm:presLayoutVars>
          <dgm:chMax val="0"/>
          <dgm:bulletEnabled val="1"/>
        </dgm:presLayoutVars>
      </dgm:prSet>
      <dgm:spPr/>
      <dgm:t>
        <a:bodyPr/>
        <a:lstStyle/>
        <a:p>
          <a:endParaRPr lang="en-US"/>
        </a:p>
      </dgm:t>
    </dgm:pt>
  </dgm:ptLst>
  <dgm:cxnLst>
    <dgm:cxn modelId="{EFEC64EA-EFC4-4A35-B79D-84B3C6B1CFBD}" srcId="{3E7AC72E-1B00-433D-A7BF-08F590B879C1}" destId="{CD00A370-677E-4A20-A66E-386AF3B563B7}" srcOrd="0" destOrd="0" parTransId="{1FE89816-BDFB-463D-8E27-8DB448D72BD1}" sibTransId="{5875D9E1-DECB-4BCB-8AB2-7BED2120247F}"/>
    <dgm:cxn modelId="{3AEAD271-09F9-460E-B782-7C7021D5230A}" type="presOf" srcId="{CD00A370-677E-4A20-A66E-386AF3B563B7}" destId="{16521C27-6CE2-4EBF-B977-0E80D2A5F76D}" srcOrd="0" destOrd="0" presId="urn:microsoft.com/office/officeart/2005/8/layout/vList2"/>
    <dgm:cxn modelId="{31B7339C-D014-4B1F-B42B-39C62F7EE44A}" type="presOf" srcId="{3E7AC72E-1B00-433D-A7BF-08F590B879C1}" destId="{911741CA-5129-4672-A4F6-8B20F4BA7391}" srcOrd="0" destOrd="0" presId="urn:microsoft.com/office/officeart/2005/8/layout/vList2"/>
    <dgm:cxn modelId="{A953589D-ABE1-46A9-B7B9-B2A957BA8944}" type="presParOf" srcId="{911741CA-5129-4672-A4F6-8B20F4BA7391}" destId="{16521C27-6CE2-4EBF-B977-0E80D2A5F76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6EAA684-C9FA-4FF4-B904-D890B2D27631}"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881047F9-1FDB-42A4-8E6E-0C6FCE837806}">
      <dgm:prSet/>
      <dgm:spPr/>
      <dgm:t>
        <a:bodyPr/>
        <a:lstStyle/>
        <a:p>
          <a:pPr rtl="0"/>
          <a:r>
            <a:rPr lang="en-US" dirty="0" smtClean="0"/>
            <a:t>This model is ideal for small projects with one or two developers working together and is also useful for academic or practice projects. It is an ideal model for the product where requirements are not well understood and the final release date is not given.</a:t>
          </a:r>
          <a:endParaRPr lang="en-US" dirty="0"/>
        </a:p>
      </dgm:t>
    </dgm:pt>
    <dgm:pt modelId="{EAF9AAAE-620E-4F80-9397-A140FEFE46E3}" type="parTrans" cxnId="{2322E971-5A52-4165-969F-03CFF163D6A7}">
      <dgm:prSet/>
      <dgm:spPr/>
      <dgm:t>
        <a:bodyPr/>
        <a:lstStyle/>
        <a:p>
          <a:endParaRPr lang="en-US"/>
        </a:p>
      </dgm:t>
    </dgm:pt>
    <dgm:pt modelId="{27FE7464-AD49-4C06-AF52-5A112F593EF8}" type="sibTrans" cxnId="{2322E971-5A52-4165-969F-03CFF163D6A7}">
      <dgm:prSet/>
      <dgm:spPr/>
      <dgm:t>
        <a:bodyPr/>
        <a:lstStyle/>
        <a:p>
          <a:endParaRPr lang="en-US"/>
        </a:p>
      </dgm:t>
    </dgm:pt>
    <dgm:pt modelId="{02E1AD65-EA59-4BEC-A9F6-78E4300E6998}" type="pres">
      <dgm:prSet presAssocID="{D6EAA684-C9FA-4FF4-B904-D890B2D27631}" presName="linear" presStyleCnt="0">
        <dgm:presLayoutVars>
          <dgm:animLvl val="lvl"/>
          <dgm:resizeHandles val="exact"/>
        </dgm:presLayoutVars>
      </dgm:prSet>
      <dgm:spPr/>
      <dgm:t>
        <a:bodyPr/>
        <a:lstStyle/>
        <a:p>
          <a:endParaRPr lang="en-US"/>
        </a:p>
      </dgm:t>
    </dgm:pt>
    <dgm:pt modelId="{050911E0-8C8C-4909-B0E9-B63A30DB6542}" type="pres">
      <dgm:prSet presAssocID="{881047F9-1FDB-42A4-8E6E-0C6FCE837806}" presName="parentText" presStyleLbl="node1" presStyleIdx="0" presStyleCnt="1">
        <dgm:presLayoutVars>
          <dgm:chMax val="0"/>
          <dgm:bulletEnabled val="1"/>
        </dgm:presLayoutVars>
      </dgm:prSet>
      <dgm:spPr/>
      <dgm:t>
        <a:bodyPr/>
        <a:lstStyle/>
        <a:p>
          <a:endParaRPr lang="en-US"/>
        </a:p>
      </dgm:t>
    </dgm:pt>
  </dgm:ptLst>
  <dgm:cxnLst>
    <dgm:cxn modelId="{2322E971-5A52-4165-969F-03CFF163D6A7}" srcId="{D6EAA684-C9FA-4FF4-B904-D890B2D27631}" destId="{881047F9-1FDB-42A4-8E6E-0C6FCE837806}" srcOrd="0" destOrd="0" parTransId="{EAF9AAAE-620E-4F80-9397-A140FEFE46E3}" sibTransId="{27FE7464-AD49-4C06-AF52-5A112F593EF8}"/>
    <dgm:cxn modelId="{C25C6FD0-6600-4475-B028-96B2EC8CF87F}" type="presOf" srcId="{881047F9-1FDB-42A4-8E6E-0C6FCE837806}" destId="{050911E0-8C8C-4909-B0E9-B63A30DB6542}" srcOrd="0" destOrd="0" presId="urn:microsoft.com/office/officeart/2005/8/layout/vList2"/>
    <dgm:cxn modelId="{D4A25E4A-B5BD-4249-AFCA-921B2D0F2D4B}" type="presOf" srcId="{D6EAA684-C9FA-4FF4-B904-D890B2D27631}" destId="{02E1AD65-EA59-4BEC-A9F6-78E4300E6998}" srcOrd="0" destOrd="0" presId="urn:microsoft.com/office/officeart/2005/8/layout/vList2"/>
    <dgm:cxn modelId="{95EAF459-6B21-43B9-8049-BBF5243B3F2F}" type="presParOf" srcId="{02E1AD65-EA59-4BEC-A9F6-78E4300E6998}" destId="{050911E0-8C8C-4909-B0E9-B63A30DB654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B23F76F-8250-4CCE-AE6F-95770B757F54}"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546D8B58-908E-4AC8-99B7-59379B117F80}">
      <dgm:prSet custT="1"/>
      <dgm:spPr/>
      <dgm:t>
        <a:bodyPr/>
        <a:lstStyle/>
        <a:p>
          <a:pPr rtl="0"/>
          <a:r>
            <a:rPr lang="en-US" sz="2000" dirty="0" smtClean="0"/>
            <a:t>The advantage of this Big Bang Model is that it is very simple and requires very little or no planning. Easy to manage and no formal procedure are required.</a:t>
          </a:r>
          <a:endParaRPr lang="en-US" sz="2000" dirty="0"/>
        </a:p>
      </dgm:t>
    </dgm:pt>
    <dgm:pt modelId="{25201EB1-3AFD-4702-9B08-3D0D7388C65F}" type="parTrans" cxnId="{945BCB00-CB73-43C5-95FF-AA96200D430B}">
      <dgm:prSet/>
      <dgm:spPr/>
      <dgm:t>
        <a:bodyPr/>
        <a:lstStyle/>
        <a:p>
          <a:endParaRPr lang="en-US"/>
        </a:p>
      </dgm:t>
    </dgm:pt>
    <dgm:pt modelId="{5F5F4FF1-C254-4A46-8B1C-F50F636E215C}" type="sibTrans" cxnId="{945BCB00-CB73-43C5-95FF-AA96200D430B}">
      <dgm:prSet/>
      <dgm:spPr/>
      <dgm:t>
        <a:bodyPr/>
        <a:lstStyle/>
        <a:p>
          <a:endParaRPr lang="en-US"/>
        </a:p>
      </dgm:t>
    </dgm:pt>
    <dgm:pt modelId="{948A7618-D338-43AA-8900-F3E2635D492E}">
      <dgm:prSet custT="1"/>
      <dgm:spPr/>
      <dgm:t>
        <a:bodyPr/>
        <a:lstStyle/>
        <a:p>
          <a:pPr rtl="0"/>
          <a:r>
            <a:rPr lang="en-US" sz="2000" smtClean="0"/>
            <a:t>This is a very simple model</a:t>
          </a:r>
          <a:endParaRPr lang="en-US" sz="2000"/>
        </a:p>
      </dgm:t>
    </dgm:pt>
    <dgm:pt modelId="{5E1F637F-FC39-4E89-9E96-8E60E9FC0D3A}" type="parTrans" cxnId="{593915AE-9071-4859-A61C-2DAD938FB7A1}">
      <dgm:prSet/>
      <dgm:spPr/>
      <dgm:t>
        <a:bodyPr/>
        <a:lstStyle/>
        <a:p>
          <a:endParaRPr lang="en-US"/>
        </a:p>
      </dgm:t>
    </dgm:pt>
    <dgm:pt modelId="{AEF406C8-1D94-4089-B8B3-2FA659BAB5E6}" type="sibTrans" cxnId="{593915AE-9071-4859-A61C-2DAD938FB7A1}">
      <dgm:prSet/>
      <dgm:spPr/>
      <dgm:t>
        <a:bodyPr/>
        <a:lstStyle/>
        <a:p>
          <a:endParaRPr lang="en-US"/>
        </a:p>
      </dgm:t>
    </dgm:pt>
    <dgm:pt modelId="{BBE317C8-3A5D-4B6C-BB8E-6D974C073DD4}">
      <dgm:prSet custT="1"/>
      <dgm:spPr/>
      <dgm:t>
        <a:bodyPr/>
        <a:lstStyle/>
        <a:p>
          <a:pPr rtl="0"/>
          <a:r>
            <a:rPr lang="en-US" sz="2000" smtClean="0"/>
            <a:t>Little or no planning required</a:t>
          </a:r>
          <a:endParaRPr lang="en-US" sz="2000"/>
        </a:p>
      </dgm:t>
    </dgm:pt>
    <dgm:pt modelId="{1608F8B8-996C-43AD-A546-892DE57476A8}" type="parTrans" cxnId="{7DF476F1-5F1B-4CC3-819E-C859BCB3F67B}">
      <dgm:prSet/>
      <dgm:spPr/>
      <dgm:t>
        <a:bodyPr/>
        <a:lstStyle/>
        <a:p>
          <a:endParaRPr lang="en-US"/>
        </a:p>
      </dgm:t>
    </dgm:pt>
    <dgm:pt modelId="{6C0F7CA5-2B05-4056-9CD2-7C523C25EE9B}" type="sibTrans" cxnId="{7DF476F1-5F1B-4CC3-819E-C859BCB3F67B}">
      <dgm:prSet/>
      <dgm:spPr/>
      <dgm:t>
        <a:bodyPr/>
        <a:lstStyle/>
        <a:p>
          <a:endParaRPr lang="en-US"/>
        </a:p>
      </dgm:t>
    </dgm:pt>
    <dgm:pt modelId="{162A6290-409F-4803-AD53-6C94EC30A725}">
      <dgm:prSet custT="1"/>
      <dgm:spPr/>
      <dgm:t>
        <a:bodyPr/>
        <a:lstStyle/>
        <a:p>
          <a:pPr rtl="0"/>
          <a:r>
            <a:rPr lang="en-US" sz="2000" smtClean="0"/>
            <a:t>Easy to manage</a:t>
          </a:r>
          <a:endParaRPr lang="en-US" sz="2000"/>
        </a:p>
      </dgm:t>
    </dgm:pt>
    <dgm:pt modelId="{84C89350-7CBA-41C5-9374-979F3992E1C4}" type="parTrans" cxnId="{2F04C1B4-8803-485C-BB72-FF4BC60CB7A3}">
      <dgm:prSet/>
      <dgm:spPr/>
      <dgm:t>
        <a:bodyPr/>
        <a:lstStyle/>
        <a:p>
          <a:endParaRPr lang="en-US"/>
        </a:p>
      </dgm:t>
    </dgm:pt>
    <dgm:pt modelId="{2AE19300-AB28-4215-9942-E41E4DB4F6DD}" type="sibTrans" cxnId="{2F04C1B4-8803-485C-BB72-FF4BC60CB7A3}">
      <dgm:prSet/>
      <dgm:spPr/>
      <dgm:t>
        <a:bodyPr/>
        <a:lstStyle/>
        <a:p>
          <a:endParaRPr lang="en-US"/>
        </a:p>
      </dgm:t>
    </dgm:pt>
    <dgm:pt modelId="{733AAA73-9A40-4059-92FA-C4CCCCDBBDAE}">
      <dgm:prSet custT="1"/>
      <dgm:spPr/>
      <dgm:t>
        <a:bodyPr/>
        <a:lstStyle/>
        <a:p>
          <a:pPr rtl="0"/>
          <a:r>
            <a:rPr lang="en-US" sz="2000" smtClean="0"/>
            <a:t>Very few resources required</a:t>
          </a:r>
          <a:endParaRPr lang="en-US" sz="2000"/>
        </a:p>
      </dgm:t>
    </dgm:pt>
    <dgm:pt modelId="{F780B702-1FFC-4B8F-9AD7-055D1A91DEA3}" type="parTrans" cxnId="{AFF6CDE1-9C50-476E-80F3-F31E0EB53DE5}">
      <dgm:prSet/>
      <dgm:spPr/>
      <dgm:t>
        <a:bodyPr/>
        <a:lstStyle/>
        <a:p>
          <a:endParaRPr lang="en-US"/>
        </a:p>
      </dgm:t>
    </dgm:pt>
    <dgm:pt modelId="{9AEB0FE6-17BF-43C5-B9C0-57FAB5A6C97A}" type="sibTrans" cxnId="{AFF6CDE1-9C50-476E-80F3-F31E0EB53DE5}">
      <dgm:prSet/>
      <dgm:spPr/>
      <dgm:t>
        <a:bodyPr/>
        <a:lstStyle/>
        <a:p>
          <a:endParaRPr lang="en-US"/>
        </a:p>
      </dgm:t>
    </dgm:pt>
    <dgm:pt modelId="{261F6BDA-AA00-4986-BA76-81E4DE8ACFD8}">
      <dgm:prSet custT="1"/>
      <dgm:spPr/>
      <dgm:t>
        <a:bodyPr/>
        <a:lstStyle/>
        <a:p>
          <a:pPr rtl="0"/>
          <a:r>
            <a:rPr lang="en-US" sz="2000" smtClean="0"/>
            <a:t>Gives flexibility to developers</a:t>
          </a:r>
          <a:endParaRPr lang="en-US" sz="2000"/>
        </a:p>
      </dgm:t>
    </dgm:pt>
    <dgm:pt modelId="{4CC055CC-7E1C-42A8-A4E4-A192543D0CB9}" type="parTrans" cxnId="{E6ACF156-96EF-4BB4-AABF-0AE99ACA81E6}">
      <dgm:prSet/>
      <dgm:spPr/>
      <dgm:t>
        <a:bodyPr/>
        <a:lstStyle/>
        <a:p>
          <a:endParaRPr lang="en-US"/>
        </a:p>
      </dgm:t>
    </dgm:pt>
    <dgm:pt modelId="{65C0B0CB-FD09-4CA9-958E-1887E0133A4A}" type="sibTrans" cxnId="{E6ACF156-96EF-4BB4-AABF-0AE99ACA81E6}">
      <dgm:prSet/>
      <dgm:spPr/>
      <dgm:t>
        <a:bodyPr/>
        <a:lstStyle/>
        <a:p>
          <a:endParaRPr lang="en-US"/>
        </a:p>
      </dgm:t>
    </dgm:pt>
    <dgm:pt modelId="{267BCF5C-5BAE-4C26-B2AF-16536CF7E07B}">
      <dgm:prSet custT="1"/>
      <dgm:spPr/>
      <dgm:t>
        <a:bodyPr/>
        <a:lstStyle/>
        <a:p>
          <a:pPr rtl="0"/>
          <a:r>
            <a:rPr lang="en-US" sz="2000" smtClean="0"/>
            <a:t>It is a good learning aid for new comers or students.</a:t>
          </a:r>
          <a:endParaRPr lang="en-US" sz="2000"/>
        </a:p>
      </dgm:t>
    </dgm:pt>
    <dgm:pt modelId="{E6A121AF-4943-4F9F-911C-D4A8EC85AB43}" type="parTrans" cxnId="{7A146D3B-A594-41B4-A861-D7099D4586B7}">
      <dgm:prSet/>
      <dgm:spPr/>
      <dgm:t>
        <a:bodyPr/>
        <a:lstStyle/>
        <a:p>
          <a:endParaRPr lang="en-US"/>
        </a:p>
      </dgm:t>
    </dgm:pt>
    <dgm:pt modelId="{D1D42397-72E8-47F9-9DC1-033DEC950AA2}" type="sibTrans" cxnId="{7A146D3B-A594-41B4-A861-D7099D4586B7}">
      <dgm:prSet/>
      <dgm:spPr/>
      <dgm:t>
        <a:bodyPr/>
        <a:lstStyle/>
        <a:p>
          <a:endParaRPr lang="en-US"/>
        </a:p>
      </dgm:t>
    </dgm:pt>
    <dgm:pt modelId="{604A23C5-8D50-41A4-ABF4-1F5650E85077}" type="pres">
      <dgm:prSet presAssocID="{1B23F76F-8250-4CCE-AE6F-95770B757F54}" presName="linear" presStyleCnt="0">
        <dgm:presLayoutVars>
          <dgm:animLvl val="lvl"/>
          <dgm:resizeHandles val="exact"/>
        </dgm:presLayoutVars>
      </dgm:prSet>
      <dgm:spPr/>
      <dgm:t>
        <a:bodyPr/>
        <a:lstStyle/>
        <a:p>
          <a:endParaRPr lang="en-US"/>
        </a:p>
      </dgm:t>
    </dgm:pt>
    <dgm:pt modelId="{FCFAE0F3-92E7-43A8-862D-F7FFEEA87B55}" type="pres">
      <dgm:prSet presAssocID="{546D8B58-908E-4AC8-99B7-59379B117F80}" presName="parentText" presStyleLbl="node1" presStyleIdx="0" presStyleCnt="7">
        <dgm:presLayoutVars>
          <dgm:chMax val="0"/>
          <dgm:bulletEnabled val="1"/>
        </dgm:presLayoutVars>
      </dgm:prSet>
      <dgm:spPr/>
      <dgm:t>
        <a:bodyPr/>
        <a:lstStyle/>
        <a:p>
          <a:endParaRPr lang="en-US"/>
        </a:p>
      </dgm:t>
    </dgm:pt>
    <dgm:pt modelId="{9B64E6B7-C112-4AE2-886B-5068CEF2B8FE}" type="pres">
      <dgm:prSet presAssocID="{5F5F4FF1-C254-4A46-8B1C-F50F636E215C}" presName="spacer" presStyleCnt="0"/>
      <dgm:spPr/>
    </dgm:pt>
    <dgm:pt modelId="{E0679FEF-D18F-4391-AEA7-FD2CDD73F60E}" type="pres">
      <dgm:prSet presAssocID="{948A7618-D338-43AA-8900-F3E2635D492E}" presName="parentText" presStyleLbl="node1" presStyleIdx="1" presStyleCnt="7">
        <dgm:presLayoutVars>
          <dgm:chMax val="0"/>
          <dgm:bulletEnabled val="1"/>
        </dgm:presLayoutVars>
      </dgm:prSet>
      <dgm:spPr/>
      <dgm:t>
        <a:bodyPr/>
        <a:lstStyle/>
        <a:p>
          <a:endParaRPr lang="en-US"/>
        </a:p>
      </dgm:t>
    </dgm:pt>
    <dgm:pt modelId="{67D0B2A1-6BEA-4442-8A8D-4D4A9B75B905}" type="pres">
      <dgm:prSet presAssocID="{AEF406C8-1D94-4089-B8B3-2FA659BAB5E6}" presName="spacer" presStyleCnt="0"/>
      <dgm:spPr/>
    </dgm:pt>
    <dgm:pt modelId="{2912836A-1FD5-4B66-9748-F8A291A789D1}" type="pres">
      <dgm:prSet presAssocID="{BBE317C8-3A5D-4B6C-BB8E-6D974C073DD4}" presName="parentText" presStyleLbl="node1" presStyleIdx="2" presStyleCnt="7">
        <dgm:presLayoutVars>
          <dgm:chMax val="0"/>
          <dgm:bulletEnabled val="1"/>
        </dgm:presLayoutVars>
      </dgm:prSet>
      <dgm:spPr/>
      <dgm:t>
        <a:bodyPr/>
        <a:lstStyle/>
        <a:p>
          <a:endParaRPr lang="en-US"/>
        </a:p>
      </dgm:t>
    </dgm:pt>
    <dgm:pt modelId="{10668DDF-99D2-48BE-8B3C-D1B1336B2A44}" type="pres">
      <dgm:prSet presAssocID="{6C0F7CA5-2B05-4056-9CD2-7C523C25EE9B}" presName="spacer" presStyleCnt="0"/>
      <dgm:spPr/>
    </dgm:pt>
    <dgm:pt modelId="{9BBD7F0D-4D16-42C3-A0CF-9CEE50B97D0F}" type="pres">
      <dgm:prSet presAssocID="{162A6290-409F-4803-AD53-6C94EC30A725}" presName="parentText" presStyleLbl="node1" presStyleIdx="3" presStyleCnt="7">
        <dgm:presLayoutVars>
          <dgm:chMax val="0"/>
          <dgm:bulletEnabled val="1"/>
        </dgm:presLayoutVars>
      </dgm:prSet>
      <dgm:spPr/>
      <dgm:t>
        <a:bodyPr/>
        <a:lstStyle/>
        <a:p>
          <a:endParaRPr lang="en-US"/>
        </a:p>
      </dgm:t>
    </dgm:pt>
    <dgm:pt modelId="{E64C7079-5A2A-4C9F-A7AA-D19A146ED613}" type="pres">
      <dgm:prSet presAssocID="{2AE19300-AB28-4215-9942-E41E4DB4F6DD}" presName="spacer" presStyleCnt="0"/>
      <dgm:spPr/>
    </dgm:pt>
    <dgm:pt modelId="{CE6F79A3-A10A-4F07-A9AB-2C18BC81665F}" type="pres">
      <dgm:prSet presAssocID="{733AAA73-9A40-4059-92FA-C4CCCCDBBDAE}" presName="parentText" presStyleLbl="node1" presStyleIdx="4" presStyleCnt="7">
        <dgm:presLayoutVars>
          <dgm:chMax val="0"/>
          <dgm:bulletEnabled val="1"/>
        </dgm:presLayoutVars>
      </dgm:prSet>
      <dgm:spPr/>
      <dgm:t>
        <a:bodyPr/>
        <a:lstStyle/>
        <a:p>
          <a:endParaRPr lang="en-US"/>
        </a:p>
      </dgm:t>
    </dgm:pt>
    <dgm:pt modelId="{03A9A3D5-6932-48D3-BD45-C8EEC925E278}" type="pres">
      <dgm:prSet presAssocID="{9AEB0FE6-17BF-43C5-B9C0-57FAB5A6C97A}" presName="spacer" presStyleCnt="0"/>
      <dgm:spPr/>
    </dgm:pt>
    <dgm:pt modelId="{766436D9-2FA9-493D-AA66-8E7F02C2F56C}" type="pres">
      <dgm:prSet presAssocID="{261F6BDA-AA00-4986-BA76-81E4DE8ACFD8}" presName="parentText" presStyleLbl="node1" presStyleIdx="5" presStyleCnt="7">
        <dgm:presLayoutVars>
          <dgm:chMax val="0"/>
          <dgm:bulletEnabled val="1"/>
        </dgm:presLayoutVars>
      </dgm:prSet>
      <dgm:spPr/>
      <dgm:t>
        <a:bodyPr/>
        <a:lstStyle/>
        <a:p>
          <a:endParaRPr lang="en-US"/>
        </a:p>
      </dgm:t>
    </dgm:pt>
    <dgm:pt modelId="{61B6F234-3EEA-4E41-9973-D03CED3C0DA8}" type="pres">
      <dgm:prSet presAssocID="{65C0B0CB-FD09-4CA9-958E-1887E0133A4A}" presName="spacer" presStyleCnt="0"/>
      <dgm:spPr/>
    </dgm:pt>
    <dgm:pt modelId="{EDF6F522-87B4-453B-A6A0-7CAC5A2AF5F8}" type="pres">
      <dgm:prSet presAssocID="{267BCF5C-5BAE-4C26-B2AF-16536CF7E07B}" presName="parentText" presStyleLbl="node1" presStyleIdx="6" presStyleCnt="7">
        <dgm:presLayoutVars>
          <dgm:chMax val="0"/>
          <dgm:bulletEnabled val="1"/>
        </dgm:presLayoutVars>
      </dgm:prSet>
      <dgm:spPr/>
      <dgm:t>
        <a:bodyPr/>
        <a:lstStyle/>
        <a:p>
          <a:endParaRPr lang="en-US"/>
        </a:p>
      </dgm:t>
    </dgm:pt>
  </dgm:ptLst>
  <dgm:cxnLst>
    <dgm:cxn modelId="{A421B431-DFAC-45F5-8CEE-B0062F031709}" type="presOf" srcId="{162A6290-409F-4803-AD53-6C94EC30A725}" destId="{9BBD7F0D-4D16-42C3-A0CF-9CEE50B97D0F}" srcOrd="0" destOrd="0" presId="urn:microsoft.com/office/officeart/2005/8/layout/vList2"/>
    <dgm:cxn modelId="{7DF476F1-5F1B-4CC3-819E-C859BCB3F67B}" srcId="{1B23F76F-8250-4CCE-AE6F-95770B757F54}" destId="{BBE317C8-3A5D-4B6C-BB8E-6D974C073DD4}" srcOrd="2" destOrd="0" parTransId="{1608F8B8-996C-43AD-A546-892DE57476A8}" sibTransId="{6C0F7CA5-2B05-4056-9CD2-7C523C25EE9B}"/>
    <dgm:cxn modelId="{7A146D3B-A594-41B4-A861-D7099D4586B7}" srcId="{1B23F76F-8250-4CCE-AE6F-95770B757F54}" destId="{267BCF5C-5BAE-4C26-B2AF-16536CF7E07B}" srcOrd="6" destOrd="0" parTransId="{E6A121AF-4943-4F9F-911C-D4A8EC85AB43}" sibTransId="{D1D42397-72E8-47F9-9DC1-033DEC950AA2}"/>
    <dgm:cxn modelId="{EA051FEB-9443-4E2E-8118-B1DA0DAD0197}" type="presOf" srcId="{733AAA73-9A40-4059-92FA-C4CCCCDBBDAE}" destId="{CE6F79A3-A10A-4F07-A9AB-2C18BC81665F}" srcOrd="0" destOrd="0" presId="urn:microsoft.com/office/officeart/2005/8/layout/vList2"/>
    <dgm:cxn modelId="{720EB910-1767-47C2-93A3-65449D0AF21A}" type="presOf" srcId="{948A7618-D338-43AA-8900-F3E2635D492E}" destId="{E0679FEF-D18F-4391-AEA7-FD2CDD73F60E}" srcOrd="0" destOrd="0" presId="urn:microsoft.com/office/officeart/2005/8/layout/vList2"/>
    <dgm:cxn modelId="{2F04C1B4-8803-485C-BB72-FF4BC60CB7A3}" srcId="{1B23F76F-8250-4CCE-AE6F-95770B757F54}" destId="{162A6290-409F-4803-AD53-6C94EC30A725}" srcOrd="3" destOrd="0" parTransId="{84C89350-7CBA-41C5-9374-979F3992E1C4}" sibTransId="{2AE19300-AB28-4215-9942-E41E4DB4F6DD}"/>
    <dgm:cxn modelId="{AFF6CDE1-9C50-476E-80F3-F31E0EB53DE5}" srcId="{1B23F76F-8250-4CCE-AE6F-95770B757F54}" destId="{733AAA73-9A40-4059-92FA-C4CCCCDBBDAE}" srcOrd="4" destOrd="0" parTransId="{F780B702-1FFC-4B8F-9AD7-055D1A91DEA3}" sibTransId="{9AEB0FE6-17BF-43C5-B9C0-57FAB5A6C97A}"/>
    <dgm:cxn modelId="{BB7A3854-1B25-4EF3-B666-F35F7FE43350}" type="presOf" srcId="{BBE317C8-3A5D-4B6C-BB8E-6D974C073DD4}" destId="{2912836A-1FD5-4B66-9748-F8A291A789D1}" srcOrd="0" destOrd="0" presId="urn:microsoft.com/office/officeart/2005/8/layout/vList2"/>
    <dgm:cxn modelId="{593915AE-9071-4859-A61C-2DAD938FB7A1}" srcId="{1B23F76F-8250-4CCE-AE6F-95770B757F54}" destId="{948A7618-D338-43AA-8900-F3E2635D492E}" srcOrd="1" destOrd="0" parTransId="{5E1F637F-FC39-4E89-9E96-8E60E9FC0D3A}" sibTransId="{AEF406C8-1D94-4089-B8B3-2FA659BAB5E6}"/>
    <dgm:cxn modelId="{012044A3-1730-4237-AD78-9D0FC9D56A6B}" type="presOf" srcId="{261F6BDA-AA00-4986-BA76-81E4DE8ACFD8}" destId="{766436D9-2FA9-493D-AA66-8E7F02C2F56C}" srcOrd="0" destOrd="0" presId="urn:microsoft.com/office/officeart/2005/8/layout/vList2"/>
    <dgm:cxn modelId="{57973F79-AC3B-438F-94C0-39D449952CFA}" type="presOf" srcId="{267BCF5C-5BAE-4C26-B2AF-16536CF7E07B}" destId="{EDF6F522-87B4-453B-A6A0-7CAC5A2AF5F8}" srcOrd="0" destOrd="0" presId="urn:microsoft.com/office/officeart/2005/8/layout/vList2"/>
    <dgm:cxn modelId="{3FCF04F8-55A1-413B-8BFE-EDEBA2D3C58F}" type="presOf" srcId="{1B23F76F-8250-4CCE-AE6F-95770B757F54}" destId="{604A23C5-8D50-41A4-ABF4-1F5650E85077}" srcOrd="0" destOrd="0" presId="urn:microsoft.com/office/officeart/2005/8/layout/vList2"/>
    <dgm:cxn modelId="{DB1C2344-C701-417F-AFEB-F66D10973D20}" type="presOf" srcId="{546D8B58-908E-4AC8-99B7-59379B117F80}" destId="{FCFAE0F3-92E7-43A8-862D-F7FFEEA87B55}" srcOrd="0" destOrd="0" presId="urn:microsoft.com/office/officeart/2005/8/layout/vList2"/>
    <dgm:cxn modelId="{945BCB00-CB73-43C5-95FF-AA96200D430B}" srcId="{1B23F76F-8250-4CCE-AE6F-95770B757F54}" destId="{546D8B58-908E-4AC8-99B7-59379B117F80}" srcOrd="0" destOrd="0" parTransId="{25201EB1-3AFD-4702-9B08-3D0D7388C65F}" sibTransId="{5F5F4FF1-C254-4A46-8B1C-F50F636E215C}"/>
    <dgm:cxn modelId="{E6ACF156-96EF-4BB4-AABF-0AE99ACA81E6}" srcId="{1B23F76F-8250-4CCE-AE6F-95770B757F54}" destId="{261F6BDA-AA00-4986-BA76-81E4DE8ACFD8}" srcOrd="5" destOrd="0" parTransId="{4CC055CC-7E1C-42A8-A4E4-A192543D0CB9}" sibTransId="{65C0B0CB-FD09-4CA9-958E-1887E0133A4A}"/>
    <dgm:cxn modelId="{B03CF80A-BC83-4421-84D8-8C989E4F7036}" type="presParOf" srcId="{604A23C5-8D50-41A4-ABF4-1F5650E85077}" destId="{FCFAE0F3-92E7-43A8-862D-F7FFEEA87B55}" srcOrd="0" destOrd="0" presId="urn:microsoft.com/office/officeart/2005/8/layout/vList2"/>
    <dgm:cxn modelId="{3A929D61-79F8-4A5E-90DE-F43A94EB9DB3}" type="presParOf" srcId="{604A23C5-8D50-41A4-ABF4-1F5650E85077}" destId="{9B64E6B7-C112-4AE2-886B-5068CEF2B8FE}" srcOrd="1" destOrd="0" presId="urn:microsoft.com/office/officeart/2005/8/layout/vList2"/>
    <dgm:cxn modelId="{6AF138B6-9EB3-4E9A-B339-1931DE9345C3}" type="presParOf" srcId="{604A23C5-8D50-41A4-ABF4-1F5650E85077}" destId="{E0679FEF-D18F-4391-AEA7-FD2CDD73F60E}" srcOrd="2" destOrd="0" presId="urn:microsoft.com/office/officeart/2005/8/layout/vList2"/>
    <dgm:cxn modelId="{D839C1E6-8A73-4A8D-A636-81C02DBA0CB0}" type="presParOf" srcId="{604A23C5-8D50-41A4-ABF4-1F5650E85077}" destId="{67D0B2A1-6BEA-4442-8A8D-4D4A9B75B905}" srcOrd="3" destOrd="0" presId="urn:microsoft.com/office/officeart/2005/8/layout/vList2"/>
    <dgm:cxn modelId="{920BCEA5-1AA7-41C7-A470-46E1C550D224}" type="presParOf" srcId="{604A23C5-8D50-41A4-ABF4-1F5650E85077}" destId="{2912836A-1FD5-4B66-9748-F8A291A789D1}" srcOrd="4" destOrd="0" presId="urn:microsoft.com/office/officeart/2005/8/layout/vList2"/>
    <dgm:cxn modelId="{9EE1B543-4CAE-4EBC-A16F-E0F587011210}" type="presParOf" srcId="{604A23C5-8D50-41A4-ABF4-1F5650E85077}" destId="{10668DDF-99D2-48BE-8B3C-D1B1336B2A44}" srcOrd="5" destOrd="0" presId="urn:microsoft.com/office/officeart/2005/8/layout/vList2"/>
    <dgm:cxn modelId="{C4C5BAE8-3E10-4D0F-9BA9-6619304E22A5}" type="presParOf" srcId="{604A23C5-8D50-41A4-ABF4-1F5650E85077}" destId="{9BBD7F0D-4D16-42C3-A0CF-9CEE50B97D0F}" srcOrd="6" destOrd="0" presId="urn:microsoft.com/office/officeart/2005/8/layout/vList2"/>
    <dgm:cxn modelId="{58A0F1AA-77E8-4CA0-BE49-ACEC9FCFF633}" type="presParOf" srcId="{604A23C5-8D50-41A4-ABF4-1F5650E85077}" destId="{E64C7079-5A2A-4C9F-A7AA-D19A146ED613}" srcOrd="7" destOrd="0" presId="urn:microsoft.com/office/officeart/2005/8/layout/vList2"/>
    <dgm:cxn modelId="{A9943AEC-152A-4F86-BC57-17108ABE52D7}" type="presParOf" srcId="{604A23C5-8D50-41A4-ABF4-1F5650E85077}" destId="{CE6F79A3-A10A-4F07-A9AB-2C18BC81665F}" srcOrd="8" destOrd="0" presId="urn:microsoft.com/office/officeart/2005/8/layout/vList2"/>
    <dgm:cxn modelId="{8CFC6FB1-508D-458F-869B-4C6238B48FC3}" type="presParOf" srcId="{604A23C5-8D50-41A4-ABF4-1F5650E85077}" destId="{03A9A3D5-6932-48D3-BD45-C8EEC925E278}" srcOrd="9" destOrd="0" presId="urn:microsoft.com/office/officeart/2005/8/layout/vList2"/>
    <dgm:cxn modelId="{4A3A9FCA-33DD-4482-AA8A-08BDBBD4E477}" type="presParOf" srcId="{604A23C5-8D50-41A4-ABF4-1F5650E85077}" destId="{766436D9-2FA9-493D-AA66-8E7F02C2F56C}" srcOrd="10" destOrd="0" presId="urn:microsoft.com/office/officeart/2005/8/layout/vList2"/>
    <dgm:cxn modelId="{722E2713-865A-43B1-9828-8B11243BD4A1}" type="presParOf" srcId="{604A23C5-8D50-41A4-ABF4-1F5650E85077}" destId="{61B6F234-3EEA-4E41-9973-D03CED3C0DA8}" srcOrd="11" destOrd="0" presId="urn:microsoft.com/office/officeart/2005/8/layout/vList2"/>
    <dgm:cxn modelId="{208ED7BA-BEF9-40C7-A47C-CFA548924169}" type="presParOf" srcId="{604A23C5-8D50-41A4-ABF4-1F5650E85077}" destId="{EDF6F522-87B4-453B-A6A0-7CAC5A2AF5F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DE1F6B0-55E6-457C-9916-66D9BBF690B2}" type="doc">
      <dgm:prSet loTypeId="urn:microsoft.com/office/officeart/2005/8/layout/vList2" loCatId="list" qsTypeId="urn:microsoft.com/office/officeart/2005/8/quickstyle/3d9" qsCatId="3D" csTypeId="urn:microsoft.com/office/officeart/2005/8/colors/accent1_2" csCatId="accent1"/>
      <dgm:spPr/>
      <dgm:t>
        <a:bodyPr/>
        <a:lstStyle/>
        <a:p>
          <a:endParaRPr lang="en-US"/>
        </a:p>
      </dgm:t>
    </dgm:pt>
    <dgm:pt modelId="{327FC12C-1E85-489E-927F-62E97696E1E8}">
      <dgm:prSet/>
      <dgm:spPr/>
      <dgm:t>
        <a:bodyPr/>
        <a:lstStyle/>
        <a:p>
          <a:pPr rtl="0"/>
          <a:r>
            <a:rPr lang="en-US" smtClean="0"/>
            <a:t>Very High risk and uncertainty.</a:t>
          </a:r>
          <a:endParaRPr lang="en-US"/>
        </a:p>
      </dgm:t>
    </dgm:pt>
    <dgm:pt modelId="{3A1583BF-562F-4EA0-BE30-412E58CADFCD}" type="parTrans" cxnId="{C71083F7-B705-4B05-BE30-3CE160CD22F8}">
      <dgm:prSet/>
      <dgm:spPr/>
      <dgm:t>
        <a:bodyPr/>
        <a:lstStyle/>
        <a:p>
          <a:endParaRPr lang="en-US"/>
        </a:p>
      </dgm:t>
    </dgm:pt>
    <dgm:pt modelId="{D8C726BE-FEFA-409C-87D5-909106C854F0}" type="sibTrans" cxnId="{C71083F7-B705-4B05-BE30-3CE160CD22F8}">
      <dgm:prSet/>
      <dgm:spPr/>
      <dgm:t>
        <a:bodyPr/>
        <a:lstStyle/>
        <a:p>
          <a:endParaRPr lang="en-US"/>
        </a:p>
      </dgm:t>
    </dgm:pt>
    <dgm:pt modelId="{9FEB3D94-4FB8-4BA6-AE3E-C8EBE2266EF2}">
      <dgm:prSet/>
      <dgm:spPr/>
      <dgm:t>
        <a:bodyPr/>
        <a:lstStyle/>
        <a:p>
          <a:pPr rtl="0"/>
          <a:r>
            <a:rPr lang="en-US" smtClean="0"/>
            <a:t>Not a good model for complex and object-oriented projects.</a:t>
          </a:r>
          <a:endParaRPr lang="en-US"/>
        </a:p>
      </dgm:t>
    </dgm:pt>
    <dgm:pt modelId="{D0B8E336-F23E-4337-93C1-B57EF647DD60}" type="parTrans" cxnId="{53CD4696-DE4D-441A-9E5E-40BD9360FA01}">
      <dgm:prSet/>
      <dgm:spPr/>
      <dgm:t>
        <a:bodyPr/>
        <a:lstStyle/>
        <a:p>
          <a:endParaRPr lang="en-US"/>
        </a:p>
      </dgm:t>
    </dgm:pt>
    <dgm:pt modelId="{7AF6322E-D00D-4EE8-8851-29E7D0CE8F03}" type="sibTrans" cxnId="{53CD4696-DE4D-441A-9E5E-40BD9360FA01}">
      <dgm:prSet/>
      <dgm:spPr/>
      <dgm:t>
        <a:bodyPr/>
        <a:lstStyle/>
        <a:p>
          <a:endParaRPr lang="en-US"/>
        </a:p>
      </dgm:t>
    </dgm:pt>
    <dgm:pt modelId="{8E711E91-06F6-4394-B364-F086E1198E4D}">
      <dgm:prSet/>
      <dgm:spPr/>
      <dgm:t>
        <a:bodyPr/>
        <a:lstStyle/>
        <a:p>
          <a:pPr rtl="0"/>
          <a:r>
            <a:rPr lang="en-US" smtClean="0"/>
            <a:t>Poor model for long and ongoing projects.</a:t>
          </a:r>
          <a:endParaRPr lang="en-US"/>
        </a:p>
      </dgm:t>
    </dgm:pt>
    <dgm:pt modelId="{E7FADF0B-41BF-4D25-8730-7BFAF82A3418}" type="parTrans" cxnId="{E8F4BC3A-3A0F-4CB5-8695-1F0DA268C34C}">
      <dgm:prSet/>
      <dgm:spPr/>
      <dgm:t>
        <a:bodyPr/>
        <a:lstStyle/>
        <a:p>
          <a:endParaRPr lang="en-US"/>
        </a:p>
      </dgm:t>
    </dgm:pt>
    <dgm:pt modelId="{700FC315-7A71-4CC4-9B98-D45CF326D47E}" type="sibTrans" cxnId="{E8F4BC3A-3A0F-4CB5-8695-1F0DA268C34C}">
      <dgm:prSet/>
      <dgm:spPr/>
      <dgm:t>
        <a:bodyPr/>
        <a:lstStyle/>
        <a:p>
          <a:endParaRPr lang="en-US"/>
        </a:p>
      </dgm:t>
    </dgm:pt>
    <dgm:pt modelId="{464BDA91-3D4B-450E-B022-9BE5EE88579F}">
      <dgm:prSet/>
      <dgm:spPr/>
      <dgm:t>
        <a:bodyPr/>
        <a:lstStyle/>
        <a:p>
          <a:pPr rtl="0"/>
          <a:r>
            <a:rPr lang="en-US" smtClean="0"/>
            <a:t>Can turn out to be very expensive if requirements are misunderstood.</a:t>
          </a:r>
          <a:endParaRPr lang="en-US"/>
        </a:p>
      </dgm:t>
    </dgm:pt>
    <dgm:pt modelId="{21031806-125C-4E1C-A287-5F71DA90FEB8}" type="parTrans" cxnId="{F330A890-93CB-43F9-80DE-5ADD16186D01}">
      <dgm:prSet/>
      <dgm:spPr/>
      <dgm:t>
        <a:bodyPr/>
        <a:lstStyle/>
        <a:p>
          <a:endParaRPr lang="en-US"/>
        </a:p>
      </dgm:t>
    </dgm:pt>
    <dgm:pt modelId="{024BCEDB-EB5F-4C8C-BF6D-189B8469BF06}" type="sibTrans" cxnId="{F330A890-93CB-43F9-80DE-5ADD16186D01}">
      <dgm:prSet/>
      <dgm:spPr/>
      <dgm:t>
        <a:bodyPr/>
        <a:lstStyle/>
        <a:p>
          <a:endParaRPr lang="en-US"/>
        </a:p>
      </dgm:t>
    </dgm:pt>
    <dgm:pt modelId="{F0A1B7FA-7174-40FD-8EF6-9896A310B7FB}" type="pres">
      <dgm:prSet presAssocID="{ADE1F6B0-55E6-457C-9916-66D9BBF690B2}" presName="linear" presStyleCnt="0">
        <dgm:presLayoutVars>
          <dgm:animLvl val="lvl"/>
          <dgm:resizeHandles val="exact"/>
        </dgm:presLayoutVars>
      </dgm:prSet>
      <dgm:spPr/>
      <dgm:t>
        <a:bodyPr/>
        <a:lstStyle/>
        <a:p>
          <a:endParaRPr lang="en-US"/>
        </a:p>
      </dgm:t>
    </dgm:pt>
    <dgm:pt modelId="{6B9BABDB-7913-4B84-800F-3C4C2F05EC65}" type="pres">
      <dgm:prSet presAssocID="{327FC12C-1E85-489E-927F-62E97696E1E8}" presName="parentText" presStyleLbl="node1" presStyleIdx="0" presStyleCnt="4">
        <dgm:presLayoutVars>
          <dgm:chMax val="0"/>
          <dgm:bulletEnabled val="1"/>
        </dgm:presLayoutVars>
      </dgm:prSet>
      <dgm:spPr/>
      <dgm:t>
        <a:bodyPr/>
        <a:lstStyle/>
        <a:p>
          <a:endParaRPr lang="en-US"/>
        </a:p>
      </dgm:t>
    </dgm:pt>
    <dgm:pt modelId="{FACDE558-6378-4A48-8C9D-FC33C7C2530B}" type="pres">
      <dgm:prSet presAssocID="{D8C726BE-FEFA-409C-87D5-909106C854F0}" presName="spacer" presStyleCnt="0"/>
      <dgm:spPr/>
    </dgm:pt>
    <dgm:pt modelId="{30E11268-198D-43BF-929D-033C9CDEBB10}" type="pres">
      <dgm:prSet presAssocID="{9FEB3D94-4FB8-4BA6-AE3E-C8EBE2266EF2}" presName="parentText" presStyleLbl="node1" presStyleIdx="1" presStyleCnt="4">
        <dgm:presLayoutVars>
          <dgm:chMax val="0"/>
          <dgm:bulletEnabled val="1"/>
        </dgm:presLayoutVars>
      </dgm:prSet>
      <dgm:spPr/>
      <dgm:t>
        <a:bodyPr/>
        <a:lstStyle/>
        <a:p>
          <a:endParaRPr lang="en-US"/>
        </a:p>
      </dgm:t>
    </dgm:pt>
    <dgm:pt modelId="{F6A1B2FE-F16D-45B7-A685-389B4DAB6492}" type="pres">
      <dgm:prSet presAssocID="{7AF6322E-D00D-4EE8-8851-29E7D0CE8F03}" presName="spacer" presStyleCnt="0"/>
      <dgm:spPr/>
    </dgm:pt>
    <dgm:pt modelId="{9EA923B9-0A2E-4B8C-A95B-AF6AE9DADF36}" type="pres">
      <dgm:prSet presAssocID="{8E711E91-06F6-4394-B364-F086E1198E4D}" presName="parentText" presStyleLbl="node1" presStyleIdx="2" presStyleCnt="4">
        <dgm:presLayoutVars>
          <dgm:chMax val="0"/>
          <dgm:bulletEnabled val="1"/>
        </dgm:presLayoutVars>
      </dgm:prSet>
      <dgm:spPr/>
      <dgm:t>
        <a:bodyPr/>
        <a:lstStyle/>
        <a:p>
          <a:endParaRPr lang="en-US"/>
        </a:p>
      </dgm:t>
    </dgm:pt>
    <dgm:pt modelId="{05216963-ED97-44E5-88B6-C22678A91785}" type="pres">
      <dgm:prSet presAssocID="{700FC315-7A71-4CC4-9B98-D45CF326D47E}" presName="spacer" presStyleCnt="0"/>
      <dgm:spPr/>
    </dgm:pt>
    <dgm:pt modelId="{44F7298F-FDEB-4E24-A743-5F28A5622A2E}" type="pres">
      <dgm:prSet presAssocID="{464BDA91-3D4B-450E-B022-9BE5EE88579F}" presName="parentText" presStyleLbl="node1" presStyleIdx="3" presStyleCnt="4">
        <dgm:presLayoutVars>
          <dgm:chMax val="0"/>
          <dgm:bulletEnabled val="1"/>
        </dgm:presLayoutVars>
      </dgm:prSet>
      <dgm:spPr/>
      <dgm:t>
        <a:bodyPr/>
        <a:lstStyle/>
        <a:p>
          <a:endParaRPr lang="en-US"/>
        </a:p>
      </dgm:t>
    </dgm:pt>
  </dgm:ptLst>
  <dgm:cxnLst>
    <dgm:cxn modelId="{2B620FF7-466D-4330-8EFF-241D334A96FE}" type="presOf" srcId="{8E711E91-06F6-4394-B364-F086E1198E4D}" destId="{9EA923B9-0A2E-4B8C-A95B-AF6AE9DADF36}" srcOrd="0" destOrd="0" presId="urn:microsoft.com/office/officeart/2005/8/layout/vList2"/>
    <dgm:cxn modelId="{53CD4696-DE4D-441A-9E5E-40BD9360FA01}" srcId="{ADE1F6B0-55E6-457C-9916-66D9BBF690B2}" destId="{9FEB3D94-4FB8-4BA6-AE3E-C8EBE2266EF2}" srcOrd="1" destOrd="0" parTransId="{D0B8E336-F23E-4337-93C1-B57EF647DD60}" sibTransId="{7AF6322E-D00D-4EE8-8851-29E7D0CE8F03}"/>
    <dgm:cxn modelId="{6BD1891B-0B4B-47D1-AA0D-9846FC4AD140}" type="presOf" srcId="{ADE1F6B0-55E6-457C-9916-66D9BBF690B2}" destId="{F0A1B7FA-7174-40FD-8EF6-9896A310B7FB}" srcOrd="0" destOrd="0" presId="urn:microsoft.com/office/officeart/2005/8/layout/vList2"/>
    <dgm:cxn modelId="{6F917456-D259-4BFA-8695-9C31EABBAECB}" type="presOf" srcId="{9FEB3D94-4FB8-4BA6-AE3E-C8EBE2266EF2}" destId="{30E11268-198D-43BF-929D-033C9CDEBB10}" srcOrd="0" destOrd="0" presId="urn:microsoft.com/office/officeart/2005/8/layout/vList2"/>
    <dgm:cxn modelId="{10F2FD32-C50D-4481-B190-2ABD234E3B85}" type="presOf" srcId="{327FC12C-1E85-489E-927F-62E97696E1E8}" destId="{6B9BABDB-7913-4B84-800F-3C4C2F05EC65}" srcOrd="0" destOrd="0" presId="urn:microsoft.com/office/officeart/2005/8/layout/vList2"/>
    <dgm:cxn modelId="{E8F4BC3A-3A0F-4CB5-8695-1F0DA268C34C}" srcId="{ADE1F6B0-55E6-457C-9916-66D9BBF690B2}" destId="{8E711E91-06F6-4394-B364-F086E1198E4D}" srcOrd="2" destOrd="0" parTransId="{E7FADF0B-41BF-4D25-8730-7BFAF82A3418}" sibTransId="{700FC315-7A71-4CC4-9B98-D45CF326D47E}"/>
    <dgm:cxn modelId="{F330A890-93CB-43F9-80DE-5ADD16186D01}" srcId="{ADE1F6B0-55E6-457C-9916-66D9BBF690B2}" destId="{464BDA91-3D4B-450E-B022-9BE5EE88579F}" srcOrd="3" destOrd="0" parTransId="{21031806-125C-4E1C-A287-5F71DA90FEB8}" sibTransId="{024BCEDB-EB5F-4C8C-BF6D-189B8469BF06}"/>
    <dgm:cxn modelId="{2D483FFD-9CFB-4618-BC8E-DA17850A2BAC}" type="presOf" srcId="{464BDA91-3D4B-450E-B022-9BE5EE88579F}" destId="{44F7298F-FDEB-4E24-A743-5F28A5622A2E}" srcOrd="0" destOrd="0" presId="urn:microsoft.com/office/officeart/2005/8/layout/vList2"/>
    <dgm:cxn modelId="{C71083F7-B705-4B05-BE30-3CE160CD22F8}" srcId="{ADE1F6B0-55E6-457C-9916-66D9BBF690B2}" destId="{327FC12C-1E85-489E-927F-62E97696E1E8}" srcOrd="0" destOrd="0" parTransId="{3A1583BF-562F-4EA0-BE30-412E58CADFCD}" sibTransId="{D8C726BE-FEFA-409C-87D5-909106C854F0}"/>
    <dgm:cxn modelId="{3DFD9971-67F4-4371-BD09-9F35BD2F2866}" type="presParOf" srcId="{F0A1B7FA-7174-40FD-8EF6-9896A310B7FB}" destId="{6B9BABDB-7913-4B84-800F-3C4C2F05EC65}" srcOrd="0" destOrd="0" presId="urn:microsoft.com/office/officeart/2005/8/layout/vList2"/>
    <dgm:cxn modelId="{CEE1C786-AD7B-4124-9379-6EE6314E27FD}" type="presParOf" srcId="{F0A1B7FA-7174-40FD-8EF6-9896A310B7FB}" destId="{FACDE558-6378-4A48-8C9D-FC33C7C2530B}" srcOrd="1" destOrd="0" presId="urn:microsoft.com/office/officeart/2005/8/layout/vList2"/>
    <dgm:cxn modelId="{26E408D3-D2EA-440A-B570-035CE6002E52}" type="presParOf" srcId="{F0A1B7FA-7174-40FD-8EF6-9896A310B7FB}" destId="{30E11268-198D-43BF-929D-033C9CDEBB10}" srcOrd="2" destOrd="0" presId="urn:microsoft.com/office/officeart/2005/8/layout/vList2"/>
    <dgm:cxn modelId="{200611B4-CFC7-460A-8D9E-8FE819B878CB}" type="presParOf" srcId="{F0A1B7FA-7174-40FD-8EF6-9896A310B7FB}" destId="{F6A1B2FE-F16D-45B7-A685-389B4DAB6492}" srcOrd="3" destOrd="0" presId="urn:microsoft.com/office/officeart/2005/8/layout/vList2"/>
    <dgm:cxn modelId="{2333B403-E16A-4EDE-86AE-4DF2FD545167}" type="presParOf" srcId="{F0A1B7FA-7174-40FD-8EF6-9896A310B7FB}" destId="{9EA923B9-0A2E-4B8C-A95B-AF6AE9DADF36}" srcOrd="4" destOrd="0" presId="urn:microsoft.com/office/officeart/2005/8/layout/vList2"/>
    <dgm:cxn modelId="{264F379B-3C33-487C-BEB8-1D74462A1DE0}" type="presParOf" srcId="{F0A1B7FA-7174-40FD-8EF6-9896A310B7FB}" destId="{05216963-ED97-44E5-88B6-C22678A91785}" srcOrd="5" destOrd="0" presId="urn:microsoft.com/office/officeart/2005/8/layout/vList2"/>
    <dgm:cxn modelId="{930E9B9A-014C-44B0-A2C2-3A59180CE00B}" type="presParOf" srcId="{F0A1B7FA-7174-40FD-8EF6-9896A310B7FB}" destId="{44F7298F-FDEB-4E24-A743-5F28A5622A2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05A898-9A5C-4341-A148-C7D243CAC0B2}"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90BAA09D-1566-49EF-8E99-393B9922B448}">
      <dgm:prSet/>
      <dgm:spPr/>
      <dgm:t>
        <a:bodyPr/>
        <a:lstStyle/>
        <a:p>
          <a:pPr rtl="0"/>
          <a:r>
            <a:rPr lang="en-US" baseline="0" smtClean="0"/>
            <a:t>SDLC</a:t>
          </a:r>
          <a:endParaRPr lang="en-US"/>
        </a:p>
      </dgm:t>
    </dgm:pt>
    <dgm:pt modelId="{76A5FD82-C26D-4A1E-ADF6-BB8381F99F9D}" type="parTrans" cxnId="{DC47BF62-C698-406F-9737-1B245F87F91E}">
      <dgm:prSet/>
      <dgm:spPr/>
      <dgm:t>
        <a:bodyPr/>
        <a:lstStyle/>
        <a:p>
          <a:endParaRPr lang="en-US"/>
        </a:p>
      </dgm:t>
    </dgm:pt>
    <dgm:pt modelId="{779CA769-764E-4CD4-B75B-5A1DA3B98360}" type="sibTrans" cxnId="{DC47BF62-C698-406F-9737-1B245F87F91E}">
      <dgm:prSet/>
      <dgm:spPr/>
      <dgm:t>
        <a:bodyPr/>
        <a:lstStyle/>
        <a:p>
          <a:endParaRPr lang="en-US"/>
        </a:p>
      </dgm:t>
    </dgm:pt>
    <dgm:pt modelId="{525AAAC3-02A1-4E7A-A9FF-4C22E5D02CF3}" type="pres">
      <dgm:prSet presAssocID="{B605A898-9A5C-4341-A148-C7D243CAC0B2}" presName="Name0" presStyleCnt="0">
        <dgm:presLayoutVars>
          <dgm:chMax val="7"/>
          <dgm:dir/>
          <dgm:animLvl val="lvl"/>
          <dgm:resizeHandles val="exact"/>
        </dgm:presLayoutVars>
      </dgm:prSet>
      <dgm:spPr/>
      <dgm:t>
        <a:bodyPr/>
        <a:lstStyle/>
        <a:p>
          <a:endParaRPr lang="en-US"/>
        </a:p>
      </dgm:t>
    </dgm:pt>
    <dgm:pt modelId="{99A18947-21F7-48A1-A0F6-CC2ECC709219}" type="pres">
      <dgm:prSet presAssocID="{90BAA09D-1566-49EF-8E99-393B9922B448}" presName="circle1" presStyleLbl="node1" presStyleIdx="0" presStyleCnt="1"/>
      <dgm:spPr/>
    </dgm:pt>
    <dgm:pt modelId="{DBB30F34-4842-4DFC-B308-2D0E6FF5EBD8}" type="pres">
      <dgm:prSet presAssocID="{90BAA09D-1566-49EF-8E99-393B9922B448}" presName="space" presStyleCnt="0"/>
      <dgm:spPr/>
    </dgm:pt>
    <dgm:pt modelId="{211D8E67-AE41-4F95-B1C3-0D3AF3B8A19E}" type="pres">
      <dgm:prSet presAssocID="{90BAA09D-1566-49EF-8E99-393B9922B448}" presName="rect1" presStyleLbl="alignAcc1" presStyleIdx="0" presStyleCnt="1"/>
      <dgm:spPr/>
      <dgm:t>
        <a:bodyPr/>
        <a:lstStyle/>
        <a:p>
          <a:endParaRPr lang="en-US"/>
        </a:p>
      </dgm:t>
    </dgm:pt>
    <dgm:pt modelId="{A7C07530-D061-44AB-A63A-DE83CF81E9A9}" type="pres">
      <dgm:prSet presAssocID="{90BAA09D-1566-49EF-8E99-393B9922B448}" presName="rect1ParTxNoCh" presStyleLbl="alignAcc1" presStyleIdx="0" presStyleCnt="1">
        <dgm:presLayoutVars>
          <dgm:chMax val="1"/>
          <dgm:bulletEnabled val="1"/>
        </dgm:presLayoutVars>
      </dgm:prSet>
      <dgm:spPr/>
      <dgm:t>
        <a:bodyPr/>
        <a:lstStyle/>
        <a:p>
          <a:endParaRPr lang="en-US"/>
        </a:p>
      </dgm:t>
    </dgm:pt>
  </dgm:ptLst>
  <dgm:cxnLst>
    <dgm:cxn modelId="{F0CF88D1-83F9-4134-93DA-BC006676A74E}" type="presOf" srcId="{B605A898-9A5C-4341-A148-C7D243CAC0B2}" destId="{525AAAC3-02A1-4E7A-A9FF-4C22E5D02CF3}" srcOrd="0" destOrd="0" presId="urn:microsoft.com/office/officeart/2005/8/layout/target3"/>
    <dgm:cxn modelId="{DC47BF62-C698-406F-9737-1B245F87F91E}" srcId="{B605A898-9A5C-4341-A148-C7D243CAC0B2}" destId="{90BAA09D-1566-49EF-8E99-393B9922B448}" srcOrd="0" destOrd="0" parTransId="{76A5FD82-C26D-4A1E-ADF6-BB8381F99F9D}" sibTransId="{779CA769-764E-4CD4-B75B-5A1DA3B98360}"/>
    <dgm:cxn modelId="{AB3F37D9-2122-4E07-B872-74DE91E1A5AA}" type="presOf" srcId="{90BAA09D-1566-49EF-8E99-393B9922B448}" destId="{211D8E67-AE41-4F95-B1C3-0D3AF3B8A19E}" srcOrd="0" destOrd="0" presId="urn:microsoft.com/office/officeart/2005/8/layout/target3"/>
    <dgm:cxn modelId="{030363A8-F756-48D5-841D-1FC167F0B561}" type="presOf" srcId="{90BAA09D-1566-49EF-8E99-393B9922B448}" destId="{A7C07530-D061-44AB-A63A-DE83CF81E9A9}" srcOrd="1" destOrd="0" presId="urn:microsoft.com/office/officeart/2005/8/layout/target3"/>
    <dgm:cxn modelId="{EFF5AD36-2500-4DEA-9430-8EBDDB7E8CD0}" type="presParOf" srcId="{525AAAC3-02A1-4E7A-A9FF-4C22E5D02CF3}" destId="{99A18947-21F7-48A1-A0F6-CC2ECC709219}" srcOrd="0" destOrd="0" presId="urn:microsoft.com/office/officeart/2005/8/layout/target3"/>
    <dgm:cxn modelId="{98C9A843-8309-4FBA-921D-7864C8981412}" type="presParOf" srcId="{525AAAC3-02A1-4E7A-A9FF-4C22E5D02CF3}" destId="{DBB30F34-4842-4DFC-B308-2D0E6FF5EBD8}" srcOrd="1" destOrd="0" presId="urn:microsoft.com/office/officeart/2005/8/layout/target3"/>
    <dgm:cxn modelId="{C4D38080-59ED-4079-8522-5C09B133C709}" type="presParOf" srcId="{525AAAC3-02A1-4E7A-A9FF-4C22E5D02CF3}" destId="{211D8E67-AE41-4F95-B1C3-0D3AF3B8A19E}" srcOrd="2" destOrd="0" presId="urn:microsoft.com/office/officeart/2005/8/layout/target3"/>
    <dgm:cxn modelId="{6462C28B-1377-4179-9068-43EB476E38B2}" type="presParOf" srcId="{525AAAC3-02A1-4E7A-A9FF-4C22E5D02CF3}" destId="{A7C07530-D061-44AB-A63A-DE83CF81E9A9}"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7876B1-3741-428E-BC1A-808988745700}"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en-US"/>
        </a:p>
      </dgm:t>
    </dgm:pt>
    <dgm:pt modelId="{B52DC16C-B4A9-429F-A9D1-C858C8548EE2}">
      <dgm:prSet/>
      <dgm:spPr/>
      <dgm:t>
        <a:bodyPr/>
        <a:lstStyle/>
        <a:p>
          <a:pPr rtl="0"/>
          <a:r>
            <a:rPr lang="en-US" dirty="0" smtClean="0"/>
            <a:t>SDLC is a process that consists of a series of planned activities to develop or alter the Software Products.</a:t>
          </a:r>
          <a:endParaRPr lang="en-US" dirty="0"/>
        </a:p>
      </dgm:t>
    </dgm:pt>
    <dgm:pt modelId="{1790DC2B-5C23-4166-93E3-6A50A0C8408F}" type="parTrans" cxnId="{1C48F921-220A-45D5-827D-33D2E45AB4EC}">
      <dgm:prSet/>
      <dgm:spPr/>
      <dgm:t>
        <a:bodyPr/>
        <a:lstStyle/>
        <a:p>
          <a:endParaRPr lang="en-US"/>
        </a:p>
      </dgm:t>
    </dgm:pt>
    <dgm:pt modelId="{6F1EDA6E-FB24-495B-B4A8-2045DA217BAA}" type="sibTrans" cxnId="{1C48F921-220A-45D5-827D-33D2E45AB4EC}">
      <dgm:prSet/>
      <dgm:spPr/>
      <dgm:t>
        <a:bodyPr/>
        <a:lstStyle/>
        <a:p>
          <a:endParaRPr lang="en-US"/>
        </a:p>
      </dgm:t>
    </dgm:pt>
    <dgm:pt modelId="{58A24F0D-A73B-4589-AFCC-8BC49F18AE23}" type="pres">
      <dgm:prSet presAssocID="{B17876B1-3741-428E-BC1A-808988745700}" presName="layout" presStyleCnt="0">
        <dgm:presLayoutVars>
          <dgm:chMax/>
          <dgm:chPref/>
          <dgm:dir/>
          <dgm:animOne val="branch"/>
          <dgm:animLvl val="lvl"/>
          <dgm:resizeHandles/>
        </dgm:presLayoutVars>
      </dgm:prSet>
      <dgm:spPr/>
      <dgm:t>
        <a:bodyPr/>
        <a:lstStyle/>
        <a:p>
          <a:endParaRPr lang="en-US"/>
        </a:p>
      </dgm:t>
    </dgm:pt>
    <dgm:pt modelId="{FC78B33A-FF86-4F1D-9D08-37496C7B21CA}" type="pres">
      <dgm:prSet presAssocID="{B52DC16C-B4A9-429F-A9D1-C858C8548EE2}" presName="root" presStyleCnt="0">
        <dgm:presLayoutVars>
          <dgm:chMax/>
          <dgm:chPref val="4"/>
        </dgm:presLayoutVars>
      </dgm:prSet>
      <dgm:spPr/>
    </dgm:pt>
    <dgm:pt modelId="{3F9F90CF-6A8A-4DD8-96B1-80DFC2339619}" type="pres">
      <dgm:prSet presAssocID="{B52DC16C-B4A9-429F-A9D1-C858C8548EE2}" presName="rootComposite" presStyleCnt="0">
        <dgm:presLayoutVars/>
      </dgm:prSet>
      <dgm:spPr/>
    </dgm:pt>
    <dgm:pt modelId="{D223B28B-ECEE-4433-A5AF-DBF989B00884}" type="pres">
      <dgm:prSet presAssocID="{B52DC16C-B4A9-429F-A9D1-C858C8548EE2}" presName="rootText" presStyleLbl="node0" presStyleIdx="0" presStyleCnt="1">
        <dgm:presLayoutVars>
          <dgm:chMax/>
          <dgm:chPref val="4"/>
        </dgm:presLayoutVars>
      </dgm:prSet>
      <dgm:spPr/>
      <dgm:t>
        <a:bodyPr/>
        <a:lstStyle/>
        <a:p>
          <a:endParaRPr lang="en-US"/>
        </a:p>
      </dgm:t>
    </dgm:pt>
    <dgm:pt modelId="{D9DA5EA0-FC56-4357-A190-BA6311F205AE}" type="pres">
      <dgm:prSet presAssocID="{B52DC16C-B4A9-429F-A9D1-C858C8548EE2}" presName="childShape" presStyleCnt="0">
        <dgm:presLayoutVars>
          <dgm:chMax val="0"/>
          <dgm:chPref val="0"/>
        </dgm:presLayoutVars>
      </dgm:prSet>
      <dgm:spPr/>
    </dgm:pt>
  </dgm:ptLst>
  <dgm:cxnLst>
    <dgm:cxn modelId="{1C48F921-220A-45D5-827D-33D2E45AB4EC}" srcId="{B17876B1-3741-428E-BC1A-808988745700}" destId="{B52DC16C-B4A9-429F-A9D1-C858C8548EE2}" srcOrd="0" destOrd="0" parTransId="{1790DC2B-5C23-4166-93E3-6A50A0C8408F}" sibTransId="{6F1EDA6E-FB24-495B-B4A8-2045DA217BAA}"/>
    <dgm:cxn modelId="{AD220858-3AE8-47EF-B459-97BCEA7E15B4}" type="presOf" srcId="{B52DC16C-B4A9-429F-A9D1-C858C8548EE2}" destId="{D223B28B-ECEE-4433-A5AF-DBF989B00884}" srcOrd="0" destOrd="0" presId="urn:microsoft.com/office/officeart/2008/layout/PictureAccentList"/>
    <dgm:cxn modelId="{05688596-94D3-47E3-8F56-401D0B9A7B3A}" type="presOf" srcId="{B17876B1-3741-428E-BC1A-808988745700}" destId="{58A24F0D-A73B-4589-AFCC-8BC49F18AE23}" srcOrd="0" destOrd="0" presId="urn:microsoft.com/office/officeart/2008/layout/PictureAccentList"/>
    <dgm:cxn modelId="{39659370-09F1-44FB-9B96-7789AEEC3570}" type="presParOf" srcId="{58A24F0D-A73B-4589-AFCC-8BC49F18AE23}" destId="{FC78B33A-FF86-4F1D-9D08-37496C7B21CA}" srcOrd="0" destOrd="0" presId="urn:microsoft.com/office/officeart/2008/layout/PictureAccentList"/>
    <dgm:cxn modelId="{9C9B5E64-52B9-4AE9-B7C9-3F72824FDA78}" type="presParOf" srcId="{FC78B33A-FF86-4F1D-9D08-37496C7B21CA}" destId="{3F9F90CF-6A8A-4DD8-96B1-80DFC2339619}" srcOrd="0" destOrd="0" presId="urn:microsoft.com/office/officeart/2008/layout/PictureAccentList"/>
    <dgm:cxn modelId="{DE849B77-2C46-4FAF-BFFA-7676A074056C}" type="presParOf" srcId="{3F9F90CF-6A8A-4DD8-96B1-80DFC2339619}" destId="{D223B28B-ECEE-4433-A5AF-DBF989B00884}" srcOrd="0" destOrd="0" presId="urn:microsoft.com/office/officeart/2008/layout/PictureAccentList"/>
    <dgm:cxn modelId="{4FB8FC12-D804-4F4F-A814-B34831D10329}" type="presParOf" srcId="{FC78B33A-FF86-4F1D-9D08-37496C7B21CA}" destId="{D9DA5EA0-FC56-4357-A190-BA6311F205AE}" srcOrd="1" destOrd="0" presId="urn:microsoft.com/office/officeart/2008/layout/Picture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289A26-5B82-41EC-91CF-A60311042032}" type="doc">
      <dgm:prSet loTypeId="urn:microsoft.com/office/officeart/2005/8/layout/cycle6" loCatId="cycle" qsTypeId="urn:microsoft.com/office/officeart/2005/8/quickstyle/3d5" qsCatId="3D" csTypeId="urn:microsoft.com/office/officeart/2005/8/colors/accent1_2" csCatId="accent1" phldr="1"/>
      <dgm:spPr/>
      <dgm:t>
        <a:bodyPr/>
        <a:lstStyle/>
        <a:p>
          <a:endParaRPr lang="en-US"/>
        </a:p>
      </dgm:t>
    </dgm:pt>
    <dgm:pt modelId="{0780428B-01CD-4E87-9AF0-2ACBC03C2E70}">
      <dgm:prSet phldrT="[Text]"/>
      <dgm:spPr/>
      <dgm:t>
        <a:bodyPr/>
        <a:lstStyle/>
        <a:p>
          <a:r>
            <a:rPr lang="en-US" dirty="0" smtClean="0"/>
            <a:t>Planning</a:t>
          </a:r>
          <a:endParaRPr lang="en-US" dirty="0"/>
        </a:p>
      </dgm:t>
    </dgm:pt>
    <dgm:pt modelId="{4F1F2319-E033-4225-9B8D-4E4A096D57A7}" type="parTrans" cxnId="{2F1C553C-2D43-4A24-9827-63C19E0ABEAD}">
      <dgm:prSet/>
      <dgm:spPr/>
      <dgm:t>
        <a:bodyPr/>
        <a:lstStyle/>
        <a:p>
          <a:endParaRPr lang="en-US"/>
        </a:p>
      </dgm:t>
    </dgm:pt>
    <dgm:pt modelId="{7F2A297C-1A3A-47CF-94ED-7F42F1B7CF14}" type="sibTrans" cxnId="{2F1C553C-2D43-4A24-9827-63C19E0ABEAD}">
      <dgm:prSet/>
      <dgm:spPr/>
      <dgm:t>
        <a:bodyPr/>
        <a:lstStyle/>
        <a:p>
          <a:endParaRPr lang="en-US"/>
        </a:p>
      </dgm:t>
    </dgm:pt>
    <dgm:pt modelId="{83814005-A7F3-48C6-A963-306E83AB55F9}">
      <dgm:prSet phldrT="[Text]"/>
      <dgm:spPr/>
      <dgm:t>
        <a:bodyPr/>
        <a:lstStyle/>
        <a:p>
          <a:r>
            <a:rPr lang="en-US" dirty="0" smtClean="0"/>
            <a:t>Defining</a:t>
          </a:r>
          <a:endParaRPr lang="en-US" dirty="0"/>
        </a:p>
      </dgm:t>
    </dgm:pt>
    <dgm:pt modelId="{2E4F5BCD-2DBD-487E-850D-329C5963C08F}" type="parTrans" cxnId="{D5164813-CA82-4254-98CC-E7C27350D247}">
      <dgm:prSet/>
      <dgm:spPr/>
      <dgm:t>
        <a:bodyPr/>
        <a:lstStyle/>
        <a:p>
          <a:endParaRPr lang="en-US"/>
        </a:p>
      </dgm:t>
    </dgm:pt>
    <dgm:pt modelId="{7F50E143-ED71-4CF7-A121-B00CCA0ECC35}" type="sibTrans" cxnId="{D5164813-CA82-4254-98CC-E7C27350D247}">
      <dgm:prSet/>
      <dgm:spPr/>
      <dgm:t>
        <a:bodyPr/>
        <a:lstStyle/>
        <a:p>
          <a:endParaRPr lang="en-US"/>
        </a:p>
      </dgm:t>
    </dgm:pt>
    <dgm:pt modelId="{D2B7C964-8620-46DD-8375-61480FE69D96}">
      <dgm:prSet phldrT="[Text]"/>
      <dgm:spPr/>
      <dgm:t>
        <a:bodyPr/>
        <a:lstStyle/>
        <a:p>
          <a:r>
            <a:rPr lang="en-US" dirty="0" smtClean="0"/>
            <a:t>Designing</a:t>
          </a:r>
          <a:endParaRPr lang="en-US" dirty="0"/>
        </a:p>
      </dgm:t>
    </dgm:pt>
    <dgm:pt modelId="{B868FAAE-7807-4AA9-B149-A9137DA4A45A}" type="parTrans" cxnId="{849AFBA8-45CC-4D8C-B4A7-F34FF47414D4}">
      <dgm:prSet/>
      <dgm:spPr/>
      <dgm:t>
        <a:bodyPr/>
        <a:lstStyle/>
        <a:p>
          <a:endParaRPr lang="en-US"/>
        </a:p>
      </dgm:t>
    </dgm:pt>
    <dgm:pt modelId="{F5B40A8C-8A6B-4B66-824B-C4F276B18D8E}" type="sibTrans" cxnId="{849AFBA8-45CC-4D8C-B4A7-F34FF47414D4}">
      <dgm:prSet/>
      <dgm:spPr/>
      <dgm:t>
        <a:bodyPr/>
        <a:lstStyle/>
        <a:p>
          <a:endParaRPr lang="en-US"/>
        </a:p>
      </dgm:t>
    </dgm:pt>
    <dgm:pt modelId="{E0F8CDBC-81BE-4E32-AB1E-9BD18B6918FC}">
      <dgm:prSet phldrT="[Text]"/>
      <dgm:spPr/>
      <dgm:t>
        <a:bodyPr/>
        <a:lstStyle/>
        <a:p>
          <a:r>
            <a:rPr lang="en-US" dirty="0" smtClean="0"/>
            <a:t>Building</a:t>
          </a:r>
          <a:endParaRPr lang="en-US" dirty="0"/>
        </a:p>
      </dgm:t>
    </dgm:pt>
    <dgm:pt modelId="{806552E7-22B0-4D10-B170-2B104FB8C12B}" type="parTrans" cxnId="{FB32DAE4-EA98-4A0A-A5C8-9F23DD543B17}">
      <dgm:prSet/>
      <dgm:spPr/>
      <dgm:t>
        <a:bodyPr/>
        <a:lstStyle/>
        <a:p>
          <a:endParaRPr lang="en-US"/>
        </a:p>
      </dgm:t>
    </dgm:pt>
    <dgm:pt modelId="{1A9A441E-894E-4BCF-8045-37F3E2B802A2}" type="sibTrans" cxnId="{FB32DAE4-EA98-4A0A-A5C8-9F23DD543B17}">
      <dgm:prSet/>
      <dgm:spPr/>
      <dgm:t>
        <a:bodyPr/>
        <a:lstStyle/>
        <a:p>
          <a:endParaRPr lang="en-US"/>
        </a:p>
      </dgm:t>
    </dgm:pt>
    <dgm:pt modelId="{56BBB399-A793-45DC-B591-CF41B2811306}">
      <dgm:prSet phldrT="[Text]"/>
      <dgm:spPr/>
      <dgm:t>
        <a:bodyPr/>
        <a:lstStyle/>
        <a:p>
          <a:r>
            <a:rPr lang="en-US" dirty="0" smtClean="0"/>
            <a:t>Testing</a:t>
          </a:r>
          <a:endParaRPr lang="en-US" dirty="0"/>
        </a:p>
      </dgm:t>
    </dgm:pt>
    <dgm:pt modelId="{A99B6AF8-50B3-40FC-9D12-2793C80776FD}" type="parTrans" cxnId="{4051110D-48E8-424F-A8B5-AF61B52FC54F}">
      <dgm:prSet/>
      <dgm:spPr/>
      <dgm:t>
        <a:bodyPr/>
        <a:lstStyle/>
        <a:p>
          <a:endParaRPr lang="en-US"/>
        </a:p>
      </dgm:t>
    </dgm:pt>
    <dgm:pt modelId="{968B6F01-8FE7-477F-A3EB-3328D04DFD28}" type="sibTrans" cxnId="{4051110D-48E8-424F-A8B5-AF61B52FC54F}">
      <dgm:prSet/>
      <dgm:spPr/>
      <dgm:t>
        <a:bodyPr/>
        <a:lstStyle/>
        <a:p>
          <a:endParaRPr lang="en-US"/>
        </a:p>
      </dgm:t>
    </dgm:pt>
    <dgm:pt modelId="{0851BCC3-83A9-4E28-9DB6-3BC2D5E70D03}">
      <dgm:prSet phldrT="[Text]"/>
      <dgm:spPr/>
      <dgm:t>
        <a:bodyPr/>
        <a:lstStyle/>
        <a:p>
          <a:r>
            <a:rPr lang="en-US" smtClean="0"/>
            <a:t>Deployment</a:t>
          </a:r>
          <a:endParaRPr lang="en-US" dirty="0" smtClean="0"/>
        </a:p>
        <a:p>
          <a:endParaRPr lang="en-US" dirty="0"/>
        </a:p>
      </dgm:t>
    </dgm:pt>
    <dgm:pt modelId="{90436C13-EBEA-4F1F-A1F8-574B65708F6E}" type="parTrans" cxnId="{158E8C47-9779-4C61-B1CA-154DD96B5F4E}">
      <dgm:prSet/>
      <dgm:spPr/>
      <dgm:t>
        <a:bodyPr/>
        <a:lstStyle/>
        <a:p>
          <a:endParaRPr lang="en-US"/>
        </a:p>
      </dgm:t>
    </dgm:pt>
    <dgm:pt modelId="{459C3768-ACCB-4180-9AF3-7B4234A09032}" type="sibTrans" cxnId="{158E8C47-9779-4C61-B1CA-154DD96B5F4E}">
      <dgm:prSet/>
      <dgm:spPr/>
      <dgm:t>
        <a:bodyPr/>
        <a:lstStyle/>
        <a:p>
          <a:endParaRPr lang="en-US"/>
        </a:p>
      </dgm:t>
    </dgm:pt>
    <dgm:pt modelId="{911CE47C-4277-4C08-A3D1-93A501E8DE4A}" type="pres">
      <dgm:prSet presAssocID="{C5289A26-5B82-41EC-91CF-A60311042032}" presName="cycle" presStyleCnt="0">
        <dgm:presLayoutVars>
          <dgm:dir/>
          <dgm:resizeHandles val="exact"/>
        </dgm:presLayoutVars>
      </dgm:prSet>
      <dgm:spPr/>
      <dgm:t>
        <a:bodyPr/>
        <a:lstStyle/>
        <a:p>
          <a:endParaRPr lang="en-US"/>
        </a:p>
      </dgm:t>
    </dgm:pt>
    <dgm:pt modelId="{78EC94D0-76C9-49F3-A8EC-C79958F09C5B}" type="pres">
      <dgm:prSet presAssocID="{0780428B-01CD-4E87-9AF0-2ACBC03C2E70}" presName="node" presStyleLbl="node1" presStyleIdx="0" presStyleCnt="6">
        <dgm:presLayoutVars>
          <dgm:bulletEnabled val="1"/>
        </dgm:presLayoutVars>
      </dgm:prSet>
      <dgm:spPr/>
      <dgm:t>
        <a:bodyPr/>
        <a:lstStyle/>
        <a:p>
          <a:endParaRPr lang="en-US"/>
        </a:p>
      </dgm:t>
    </dgm:pt>
    <dgm:pt modelId="{EDE3C7AE-AEDA-4E28-8AEE-395B2FB79239}" type="pres">
      <dgm:prSet presAssocID="{0780428B-01CD-4E87-9AF0-2ACBC03C2E70}" presName="spNode" presStyleCnt="0"/>
      <dgm:spPr/>
    </dgm:pt>
    <dgm:pt modelId="{40163A31-2F58-4A2F-A3BA-73FC67CFF59C}" type="pres">
      <dgm:prSet presAssocID="{7F2A297C-1A3A-47CF-94ED-7F42F1B7CF14}" presName="sibTrans" presStyleLbl="sibTrans1D1" presStyleIdx="0" presStyleCnt="6"/>
      <dgm:spPr/>
      <dgm:t>
        <a:bodyPr/>
        <a:lstStyle/>
        <a:p>
          <a:endParaRPr lang="en-US"/>
        </a:p>
      </dgm:t>
    </dgm:pt>
    <dgm:pt modelId="{46ABE5B0-5CC2-41B9-B3EA-93C9BB27222D}" type="pres">
      <dgm:prSet presAssocID="{83814005-A7F3-48C6-A963-306E83AB55F9}" presName="node" presStyleLbl="node1" presStyleIdx="1" presStyleCnt="6">
        <dgm:presLayoutVars>
          <dgm:bulletEnabled val="1"/>
        </dgm:presLayoutVars>
      </dgm:prSet>
      <dgm:spPr/>
      <dgm:t>
        <a:bodyPr/>
        <a:lstStyle/>
        <a:p>
          <a:endParaRPr lang="en-US"/>
        </a:p>
      </dgm:t>
    </dgm:pt>
    <dgm:pt modelId="{4243B5A8-6A64-4684-B187-FC6D75D2930A}" type="pres">
      <dgm:prSet presAssocID="{83814005-A7F3-48C6-A963-306E83AB55F9}" presName="spNode" presStyleCnt="0"/>
      <dgm:spPr/>
    </dgm:pt>
    <dgm:pt modelId="{E5500201-CD78-4E4D-B8C5-2C7B2317EAFA}" type="pres">
      <dgm:prSet presAssocID="{7F50E143-ED71-4CF7-A121-B00CCA0ECC35}" presName="sibTrans" presStyleLbl="sibTrans1D1" presStyleIdx="1" presStyleCnt="6"/>
      <dgm:spPr/>
      <dgm:t>
        <a:bodyPr/>
        <a:lstStyle/>
        <a:p>
          <a:endParaRPr lang="en-US"/>
        </a:p>
      </dgm:t>
    </dgm:pt>
    <dgm:pt modelId="{3591EE65-2149-4209-9B8F-263CD8186D08}" type="pres">
      <dgm:prSet presAssocID="{D2B7C964-8620-46DD-8375-61480FE69D96}" presName="node" presStyleLbl="node1" presStyleIdx="2" presStyleCnt="6">
        <dgm:presLayoutVars>
          <dgm:bulletEnabled val="1"/>
        </dgm:presLayoutVars>
      </dgm:prSet>
      <dgm:spPr/>
      <dgm:t>
        <a:bodyPr/>
        <a:lstStyle/>
        <a:p>
          <a:endParaRPr lang="en-US"/>
        </a:p>
      </dgm:t>
    </dgm:pt>
    <dgm:pt modelId="{9D6A49AF-A682-45F3-A88A-A1656824CA84}" type="pres">
      <dgm:prSet presAssocID="{D2B7C964-8620-46DD-8375-61480FE69D96}" presName="spNode" presStyleCnt="0"/>
      <dgm:spPr/>
    </dgm:pt>
    <dgm:pt modelId="{0ED35143-BB89-4E8D-9CE2-67B214786F59}" type="pres">
      <dgm:prSet presAssocID="{F5B40A8C-8A6B-4B66-824B-C4F276B18D8E}" presName="sibTrans" presStyleLbl="sibTrans1D1" presStyleIdx="2" presStyleCnt="6"/>
      <dgm:spPr/>
      <dgm:t>
        <a:bodyPr/>
        <a:lstStyle/>
        <a:p>
          <a:endParaRPr lang="en-US"/>
        </a:p>
      </dgm:t>
    </dgm:pt>
    <dgm:pt modelId="{87B6E7E0-EF3F-4DBA-B19B-609D7FCE1A0F}" type="pres">
      <dgm:prSet presAssocID="{E0F8CDBC-81BE-4E32-AB1E-9BD18B6918FC}" presName="node" presStyleLbl="node1" presStyleIdx="3" presStyleCnt="6">
        <dgm:presLayoutVars>
          <dgm:bulletEnabled val="1"/>
        </dgm:presLayoutVars>
      </dgm:prSet>
      <dgm:spPr/>
      <dgm:t>
        <a:bodyPr/>
        <a:lstStyle/>
        <a:p>
          <a:endParaRPr lang="en-US"/>
        </a:p>
      </dgm:t>
    </dgm:pt>
    <dgm:pt modelId="{F417B113-F20F-4497-A0DB-DFABF6FA054D}" type="pres">
      <dgm:prSet presAssocID="{E0F8CDBC-81BE-4E32-AB1E-9BD18B6918FC}" presName="spNode" presStyleCnt="0"/>
      <dgm:spPr/>
    </dgm:pt>
    <dgm:pt modelId="{ECE1BE00-CEBE-4DA2-AE91-ADEEBC3FA3B7}" type="pres">
      <dgm:prSet presAssocID="{1A9A441E-894E-4BCF-8045-37F3E2B802A2}" presName="sibTrans" presStyleLbl="sibTrans1D1" presStyleIdx="3" presStyleCnt="6"/>
      <dgm:spPr/>
      <dgm:t>
        <a:bodyPr/>
        <a:lstStyle/>
        <a:p>
          <a:endParaRPr lang="en-US"/>
        </a:p>
      </dgm:t>
    </dgm:pt>
    <dgm:pt modelId="{8D974569-7099-4FCC-8FC7-6025D8CDCFD4}" type="pres">
      <dgm:prSet presAssocID="{56BBB399-A793-45DC-B591-CF41B2811306}" presName="node" presStyleLbl="node1" presStyleIdx="4" presStyleCnt="6">
        <dgm:presLayoutVars>
          <dgm:bulletEnabled val="1"/>
        </dgm:presLayoutVars>
      </dgm:prSet>
      <dgm:spPr/>
      <dgm:t>
        <a:bodyPr/>
        <a:lstStyle/>
        <a:p>
          <a:endParaRPr lang="en-US"/>
        </a:p>
      </dgm:t>
    </dgm:pt>
    <dgm:pt modelId="{42232D32-22CD-4E25-A328-D46360190650}" type="pres">
      <dgm:prSet presAssocID="{56BBB399-A793-45DC-B591-CF41B2811306}" presName="spNode" presStyleCnt="0"/>
      <dgm:spPr/>
    </dgm:pt>
    <dgm:pt modelId="{022C5405-D5EB-4970-8531-C1A10BA4A47A}" type="pres">
      <dgm:prSet presAssocID="{968B6F01-8FE7-477F-A3EB-3328D04DFD28}" presName="sibTrans" presStyleLbl="sibTrans1D1" presStyleIdx="4" presStyleCnt="6"/>
      <dgm:spPr/>
      <dgm:t>
        <a:bodyPr/>
        <a:lstStyle/>
        <a:p>
          <a:endParaRPr lang="en-US"/>
        </a:p>
      </dgm:t>
    </dgm:pt>
    <dgm:pt modelId="{CD2D71FE-6731-4AF1-93E2-569E8249D60E}" type="pres">
      <dgm:prSet presAssocID="{0851BCC3-83A9-4E28-9DB6-3BC2D5E70D03}" presName="node" presStyleLbl="node1" presStyleIdx="5" presStyleCnt="6">
        <dgm:presLayoutVars>
          <dgm:bulletEnabled val="1"/>
        </dgm:presLayoutVars>
      </dgm:prSet>
      <dgm:spPr/>
      <dgm:t>
        <a:bodyPr/>
        <a:lstStyle/>
        <a:p>
          <a:endParaRPr lang="en-US"/>
        </a:p>
      </dgm:t>
    </dgm:pt>
    <dgm:pt modelId="{53B078A9-B2F9-4DAD-8979-FD7D85B58AD6}" type="pres">
      <dgm:prSet presAssocID="{0851BCC3-83A9-4E28-9DB6-3BC2D5E70D03}" presName="spNode" presStyleCnt="0"/>
      <dgm:spPr/>
    </dgm:pt>
    <dgm:pt modelId="{A074E442-9B0E-4A85-9D5F-4B92FD274BBC}" type="pres">
      <dgm:prSet presAssocID="{459C3768-ACCB-4180-9AF3-7B4234A09032}" presName="sibTrans" presStyleLbl="sibTrans1D1" presStyleIdx="5" presStyleCnt="6"/>
      <dgm:spPr/>
      <dgm:t>
        <a:bodyPr/>
        <a:lstStyle/>
        <a:p>
          <a:endParaRPr lang="en-US"/>
        </a:p>
      </dgm:t>
    </dgm:pt>
  </dgm:ptLst>
  <dgm:cxnLst>
    <dgm:cxn modelId="{849AFBA8-45CC-4D8C-B4A7-F34FF47414D4}" srcId="{C5289A26-5B82-41EC-91CF-A60311042032}" destId="{D2B7C964-8620-46DD-8375-61480FE69D96}" srcOrd="2" destOrd="0" parTransId="{B868FAAE-7807-4AA9-B149-A9137DA4A45A}" sibTransId="{F5B40A8C-8A6B-4B66-824B-C4F276B18D8E}"/>
    <dgm:cxn modelId="{BA55F301-B4E9-40BC-9CB9-08EBBAADFFC3}" type="presOf" srcId="{F5B40A8C-8A6B-4B66-824B-C4F276B18D8E}" destId="{0ED35143-BB89-4E8D-9CE2-67B214786F59}" srcOrd="0" destOrd="0" presId="urn:microsoft.com/office/officeart/2005/8/layout/cycle6"/>
    <dgm:cxn modelId="{A49105BA-B619-451E-B340-7A4DD6CD2AA8}" type="presOf" srcId="{C5289A26-5B82-41EC-91CF-A60311042032}" destId="{911CE47C-4277-4C08-A3D1-93A501E8DE4A}" srcOrd="0" destOrd="0" presId="urn:microsoft.com/office/officeart/2005/8/layout/cycle6"/>
    <dgm:cxn modelId="{C074DC0A-48C6-488B-8692-BD4E7F541DD7}" type="presOf" srcId="{83814005-A7F3-48C6-A963-306E83AB55F9}" destId="{46ABE5B0-5CC2-41B9-B3EA-93C9BB27222D}" srcOrd="0" destOrd="0" presId="urn:microsoft.com/office/officeart/2005/8/layout/cycle6"/>
    <dgm:cxn modelId="{FB32DAE4-EA98-4A0A-A5C8-9F23DD543B17}" srcId="{C5289A26-5B82-41EC-91CF-A60311042032}" destId="{E0F8CDBC-81BE-4E32-AB1E-9BD18B6918FC}" srcOrd="3" destOrd="0" parTransId="{806552E7-22B0-4D10-B170-2B104FB8C12B}" sibTransId="{1A9A441E-894E-4BCF-8045-37F3E2B802A2}"/>
    <dgm:cxn modelId="{4051110D-48E8-424F-A8B5-AF61B52FC54F}" srcId="{C5289A26-5B82-41EC-91CF-A60311042032}" destId="{56BBB399-A793-45DC-B591-CF41B2811306}" srcOrd="4" destOrd="0" parTransId="{A99B6AF8-50B3-40FC-9D12-2793C80776FD}" sibTransId="{968B6F01-8FE7-477F-A3EB-3328D04DFD28}"/>
    <dgm:cxn modelId="{672DC1DF-E581-41B5-AA63-BAC65D7AB019}" type="presOf" srcId="{D2B7C964-8620-46DD-8375-61480FE69D96}" destId="{3591EE65-2149-4209-9B8F-263CD8186D08}" srcOrd="0" destOrd="0" presId="urn:microsoft.com/office/officeart/2005/8/layout/cycle6"/>
    <dgm:cxn modelId="{2F1C553C-2D43-4A24-9827-63C19E0ABEAD}" srcId="{C5289A26-5B82-41EC-91CF-A60311042032}" destId="{0780428B-01CD-4E87-9AF0-2ACBC03C2E70}" srcOrd="0" destOrd="0" parTransId="{4F1F2319-E033-4225-9B8D-4E4A096D57A7}" sibTransId="{7F2A297C-1A3A-47CF-94ED-7F42F1B7CF14}"/>
    <dgm:cxn modelId="{15740E06-7C88-4984-9608-9DEA6DF4F1DB}" type="presOf" srcId="{459C3768-ACCB-4180-9AF3-7B4234A09032}" destId="{A074E442-9B0E-4A85-9D5F-4B92FD274BBC}" srcOrd="0" destOrd="0" presId="urn:microsoft.com/office/officeart/2005/8/layout/cycle6"/>
    <dgm:cxn modelId="{AEF1A887-E203-4062-8743-4D507C4A03FE}" type="presOf" srcId="{E0F8CDBC-81BE-4E32-AB1E-9BD18B6918FC}" destId="{87B6E7E0-EF3F-4DBA-B19B-609D7FCE1A0F}" srcOrd="0" destOrd="0" presId="urn:microsoft.com/office/officeart/2005/8/layout/cycle6"/>
    <dgm:cxn modelId="{158E8C47-9779-4C61-B1CA-154DD96B5F4E}" srcId="{C5289A26-5B82-41EC-91CF-A60311042032}" destId="{0851BCC3-83A9-4E28-9DB6-3BC2D5E70D03}" srcOrd="5" destOrd="0" parTransId="{90436C13-EBEA-4F1F-A1F8-574B65708F6E}" sibTransId="{459C3768-ACCB-4180-9AF3-7B4234A09032}"/>
    <dgm:cxn modelId="{D5164813-CA82-4254-98CC-E7C27350D247}" srcId="{C5289A26-5B82-41EC-91CF-A60311042032}" destId="{83814005-A7F3-48C6-A963-306E83AB55F9}" srcOrd="1" destOrd="0" parTransId="{2E4F5BCD-2DBD-487E-850D-329C5963C08F}" sibTransId="{7F50E143-ED71-4CF7-A121-B00CCA0ECC35}"/>
    <dgm:cxn modelId="{39FE8E85-18F5-4C6C-B594-739D239640DC}" type="presOf" srcId="{56BBB399-A793-45DC-B591-CF41B2811306}" destId="{8D974569-7099-4FCC-8FC7-6025D8CDCFD4}" srcOrd="0" destOrd="0" presId="urn:microsoft.com/office/officeart/2005/8/layout/cycle6"/>
    <dgm:cxn modelId="{B65BA2EC-1C6F-4B6B-A860-4C26368617C2}" type="presOf" srcId="{7F50E143-ED71-4CF7-A121-B00CCA0ECC35}" destId="{E5500201-CD78-4E4D-B8C5-2C7B2317EAFA}" srcOrd="0" destOrd="0" presId="urn:microsoft.com/office/officeart/2005/8/layout/cycle6"/>
    <dgm:cxn modelId="{B04EEFB3-7CF4-4296-A78B-58733C65CB34}" type="presOf" srcId="{968B6F01-8FE7-477F-A3EB-3328D04DFD28}" destId="{022C5405-D5EB-4970-8531-C1A10BA4A47A}" srcOrd="0" destOrd="0" presId="urn:microsoft.com/office/officeart/2005/8/layout/cycle6"/>
    <dgm:cxn modelId="{D073F657-F86F-4FAA-A221-CE0C65374419}" type="presOf" srcId="{0851BCC3-83A9-4E28-9DB6-3BC2D5E70D03}" destId="{CD2D71FE-6731-4AF1-93E2-569E8249D60E}" srcOrd="0" destOrd="0" presId="urn:microsoft.com/office/officeart/2005/8/layout/cycle6"/>
    <dgm:cxn modelId="{5DB04DDD-D0B6-4E59-9C98-04633A2607E3}" type="presOf" srcId="{0780428B-01CD-4E87-9AF0-2ACBC03C2E70}" destId="{78EC94D0-76C9-49F3-A8EC-C79958F09C5B}" srcOrd="0" destOrd="0" presId="urn:microsoft.com/office/officeart/2005/8/layout/cycle6"/>
    <dgm:cxn modelId="{47B93B92-3BB4-457C-A274-C33593EBAE8E}" type="presOf" srcId="{7F2A297C-1A3A-47CF-94ED-7F42F1B7CF14}" destId="{40163A31-2F58-4A2F-A3BA-73FC67CFF59C}" srcOrd="0" destOrd="0" presId="urn:microsoft.com/office/officeart/2005/8/layout/cycle6"/>
    <dgm:cxn modelId="{7FB140A3-F26A-43C2-AD8B-B3481579FB96}" type="presOf" srcId="{1A9A441E-894E-4BCF-8045-37F3E2B802A2}" destId="{ECE1BE00-CEBE-4DA2-AE91-ADEEBC3FA3B7}" srcOrd="0" destOrd="0" presId="urn:microsoft.com/office/officeart/2005/8/layout/cycle6"/>
    <dgm:cxn modelId="{12307992-57B9-4AEE-B620-F586604464D1}" type="presParOf" srcId="{911CE47C-4277-4C08-A3D1-93A501E8DE4A}" destId="{78EC94D0-76C9-49F3-A8EC-C79958F09C5B}" srcOrd="0" destOrd="0" presId="urn:microsoft.com/office/officeart/2005/8/layout/cycle6"/>
    <dgm:cxn modelId="{1DA2F839-F835-4C3C-83D9-22FDE3B5735E}" type="presParOf" srcId="{911CE47C-4277-4C08-A3D1-93A501E8DE4A}" destId="{EDE3C7AE-AEDA-4E28-8AEE-395B2FB79239}" srcOrd="1" destOrd="0" presId="urn:microsoft.com/office/officeart/2005/8/layout/cycle6"/>
    <dgm:cxn modelId="{4A986D95-E417-4248-9210-DAE19D0E504A}" type="presParOf" srcId="{911CE47C-4277-4C08-A3D1-93A501E8DE4A}" destId="{40163A31-2F58-4A2F-A3BA-73FC67CFF59C}" srcOrd="2" destOrd="0" presId="urn:microsoft.com/office/officeart/2005/8/layout/cycle6"/>
    <dgm:cxn modelId="{7A428D72-A3C0-4E65-B33F-4AE1991A01FB}" type="presParOf" srcId="{911CE47C-4277-4C08-A3D1-93A501E8DE4A}" destId="{46ABE5B0-5CC2-41B9-B3EA-93C9BB27222D}" srcOrd="3" destOrd="0" presId="urn:microsoft.com/office/officeart/2005/8/layout/cycle6"/>
    <dgm:cxn modelId="{39FC824E-0943-44B0-A8F3-906183F4DD36}" type="presParOf" srcId="{911CE47C-4277-4C08-A3D1-93A501E8DE4A}" destId="{4243B5A8-6A64-4684-B187-FC6D75D2930A}" srcOrd="4" destOrd="0" presId="urn:microsoft.com/office/officeart/2005/8/layout/cycle6"/>
    <dgm:cxn modelId="{DBDC3B1E-BC71-4375-80A1-3A9868F4E140}" type="presParOf" srcId="{911CE47C-4277-4C08-A3D1-93A501E8DE4A}" destId="{E5500201-CD78-4E4D-B8C5-2C7B2317EAFA}" srcOrd="5" destOrd="0" presId="urn:microsoft.com/office/officeart/2005/8/layout/cycle6"/>
    <dgm:cxn modelId="{5405B059-D2D2-46FA-BAC4-8E124CA5A006}" type="presParOf" srcId="{911CE47C-4277-4C08-A3D1-93A501E8DE4A}" destId="{3591EE65-2149-4209-9B8F-263CD8186D08}" srcOrd="6" destOrd="0" presId="urn:microsoft.com/office/officeart/2005/8/layout/cycle6"/>
    <dgm:cxn modelId="{7C63D2AA-DB9E-4208-A87D-2116330092ED}" type="presParOf" srcId="{911CE47C-4277-4C08-A3D1-93A501E8DE4A}" destId="{9D6A49AF-A682-45F3-A88A-A1656824CA84}" srcOrd="7" destOrd="0" presId="urn:microsoft.com/office/officeart/2005/8/layout/cycle6"/>
    <dgm:cxn modelId="{3897ED77-0D93-4FDD-A3EB-AB2D718084A4}" type="presParOf" srcId="{911CE47C-4277-4C08-A3D1-93A501E8DE4A}" destId="{0ED35143-BB89-4E8D-9CE2-67B214786F59}" srcOrd="8" destOrd="0" presId="urn:microsoft.com/office/officeart/2005/8/layout/cycle6"/>
    <dgm:cxn modelId="{48D2D2EF-D092-4A25-956A-0031F9B2F312}" type="presParOf" srcId="{911CE47C-4277-4C08-A3D1-93A501E8DE4A}" destId="{87B6E7E0-EF3F-4DBA-B19B-609D7FCE1A0F}" srcOrd="9" destOrd="0" presId="urn:microsoft.com/office/officeart/2005/8/layout/cycle6"/>
    <dgm:cxn modelId="{31C822D2-B33B-438D-8B6A-5CC2E5238487}" type="presParOf" srcId="{911CE47C-4277-4C08-A3D1-93A501E8DE4A}" destId="{F417B113-F20F-4497-A0DB-DFABF6FA054D}" srcOrd="10" destOrd="0" presId="urn:microsoft.com/office/officeart/2005/8/layout/cycle6"/>
    <dgm:cxn modelId="{17A26A18-BEE2-44CE-9FAE-A241D2D10ADD}" type="presParOf" srcId="{911CE47C-4277-4C08-A3D1-93A501E8DE4A}" destId="{ECE1BE00-CEBE-4DA2-AE91-ADEEBC3FA3B7}" srcOrd="11" destOrd="0" presId="urn:microsoft.com/office/officeart/2005/8/layout/cycle6"/>
    <dgm:cxn modelId="{CFA06624-7FAC-451A-B8F2-EA70B43A3DF4}" type="presParOf" srcId="{911CE47C-4277-4C08-A3D1-93A501E8DE4A}" destId="{8D974569-7099-4FCC-8FC7-6025D8CDCFD4}" srcOrd="12" destOrd="0" presId="urn:microsoft.com/office/officeart/2005/8/layout/cycle6"/>
    <dgm:cxn modelId="{EDC5B0B4-BBED-4965-A8A1-561F4E1D84BD}" type="presParOf" srcId="{911CE47C-4277-4C08-A3D1-93A501E8DE4A}" destId="{42232D32-22CD-4E25-A328-D46360190650}" srcOrd="13" destOrd="0" presId="urn:microsoft.com/office/officeart/2005/8/layout/cycle6"/>
    <dgm:cxn modelId="{2BDEBEE6-A2A0-4C80-85F9-D5ACC467616C}" type="presParOf" srcId="{911CE47C-4277-4C08-A3D1-93A501E8DE4A}" destId="{022C5405-D5EB-4970-8531-C1A10BA4A47A}" srcOrd="14" destOrd="0" presId="urn:microsoft.com/office/officeart/2005/8/layout/cycle6"/>
    <dgm:cxn modelId="{DC8D1E04-1851-4735-B281-51C01BB699F2}" type="presParOf" srcId="{911CE47C-4277-4C08-A3D1-93A501E8DE4A}" destId="{CD2D71FE-6731-4AF1-93E2-569E8249D60E}" srcOrd="15" destOrd="0" presId="urn:microsoft.com/office/officeart/2005/8/layout/cycle6"/>
    <dgm:cxn modelId="{450D6276-1C31-412B-83E6-12E441CD45BC}" type="presParOf" srcId="{911CE47C-4277-4C08-A3D1-93A501E8DE4A}" destId="{53B078A9-B2F9-4DAD-8979-FD7D85B58AD6}" srcOrd="16" destOrd="0" presId="urn:microsoft.com/office/officeart/2005/8/layout/cycle6"/>
    <dgm:cxn modelId="{EA3BE939-5CE3-4316-A324-1AF55EE3CB33}" type="presParOf" srcId="{911CE47C-4277-4C08-A3D1-93A501E8DE4A}" destId="{A074E442-9B0E-4A85-9D5F-4B92FD274BBC}"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0FEB79-A704-414F-A8A0-AB224E09DE1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8B86A13-8E29-467B-AADB-6B1CE6C3B453}">
      <dgm:prSet/>
      <dgm:spPr/>
      <dgm:t>
        <a:bodyPr/>
        <a:lstStyle/>
        <a:p>
          <a:pPr rtl="0"/>
          <a:r>
            <a:rPr lang="en-US" smtClean="0"/>
            <a:t>Waterfall Model</a:t>
          </a:r>
          <a:endParaRPr lang="en-US"/>
        </a:p>
      </dgm:t>
    </dgm:pt>
    <dgm:pt modelId="{B3004146-EB1F-4924-B3DC-26C8DA3F2C59}" type="parTrans" cxnId="{38BF7699-B7DD-4FD2-A6CA-9FE04A90CD69}">
      <dgm:prSet/>
      <dgm:spPr/>
      <dgm:t>
        <a:bodyPr/>
        <a:lstStyle/>
        <a:p>
          <a:endParaRPr lang="en-US"/>
        </a:p>
      </dgm:t>
    </dgm:pt>
    <dgm:pt modelId="{7C0505D3-773D-44F9-A9FE-B07DFFA15814}" type="sibTrans" cxnId="{38BF7699-B7DD-4FD2-A6CA-9FE04A90CD69}">
      <dgm:prSet/>
      <dgm:spPr/>
      <dgm:t>
        <a:bodyPr/>
        <a:lstStyle/>
        <a:p>
          <a:endParaRPr lang="en-US"/>
        </a:p>
      </dgm:t>
    </dgm:pt>
    <dgm:pt modelId="{D1335800-1A3E-4047-9CD3-3F8A7E1E7F62}">
      <dgm:prSet/>
      <dgm:spPr/>
      <dgm:t>
        <a:bodyPr/>
        <a:lstStyle/>
        <a:p>
          <a:pPr rtl="0"/>
          <a:r>
            <a:rPr lang="en-US" smtClean="0"/>
            <a:t>Iterative Model</a:t>
          </a:r>
          <a:endParaRPr lang="en-US"/>
        </a:p>
      </dgm:t>
    </dgm:pt>
    <dgm:pt modelId="{415E0432-28F9-40E6-AD39-25285CA714A8}" type="parTrans" cxnId="{23022CCA-41F2-438D-8D32-EAA69BAD47A9}">
      <dgm:prSet/>
      <dgm:spPr/>
      <dgm:t>
        <a:bodyPr/>
        <a:lstStyle/>
        <a:p>
          <a:endParaRPr lang="en-US"/>
        </a:p>
      </dgm:t>
    </dgm:pt>
    <dgm:pt modelId="{A50D395F-75F1-48E1-8FA2-1123A8C5075F}" type="sibTrans" cxnId="{23022CCA-41F2-438D-8D32-EAA69BAD47A9}">
      <dgm:prSet/>
      <dgm:spPr/>
      <dgm:t>
        <a:bodyPr/>
        <a:lstStyle/>
        <a:p>
          <a:endParaRPr lang="en-US"/>
        </a:p>
      </dgm:t>
    </dgm:pt>
    <dgm:pt modelId="{9876A8BF-DECD-4360-9FED-78F53849CD4B}">
      <dgm:prSet/>
      <dgm:spPr/>
      <dgm:t>
        <a:bodyPr/>
        <a:lstStyle/>
        <a:p>
          <a:pPr rtl="0"/>
          <a:r>
            <a:rPr lang="en-US" smtClean="0"/>
            <a:t>Spiral Model</a:t>
          </a:r>
          <a:endParaRPr lang="en-US"/>
        </a:p>
      </dgm:t>
    </dgm:pt>
    <dgm:pt modelId="{3AB65CBD-7437-409A-9873-66C9D40FC560}" type="parTrans" cxnId="{25DC32E2-1311-458D-B21F-5B638C7AB15B}">
      <dgm:prSet/>
      <dgm:spPr/>
      <dgm:t>
        <a:bodyPr/>
        <a:lstStyle/>
        <a:p>
          <a:endParaRPr lang="en-US"/>
        </a:p>
      </dgm:t>
    </dgm:pt>
    <dgm:pt modelId="{13726AFA-0287-4C87-A8FC-C82C0AF530D1}" type="sibTrans" cxnId="{25DC32E2-1311-458D-B21F-5B638C7AB15B}">
      <dgm:prSet/>
      <dgm:spPr/>
      <dgm:t>
        <a:bodyPr/>
        <a:lstStyle/>
        <a:p>
          <a:endParaRPr lang="en-US"/>
        </a:p>
      </dgm:t>
    </dgm:pt>
    <dgm:pt modelId="{20148B37-8EB7-4EA7-9F9F-B4356549ABFC}">
      <dgm:prSet/>
      <dgm:spPr/>
      <dgm:t>
        <a:bodyPr/>
        <a:lstStyle/>
        <a:p>
          <a:pPr rtl="0"/>
          <a:r>
            <a:rPr lang="en-US" smtClean="0"/>
            <a:t>V-Model</a:t>
          </a:r>
          <a:endParaRPr lang="en-US"/>
        </a:p>
      </dgm:t>
    </dgm:pt>
    <dgm:pt modelId="{EBC792EB-B064-458D-BA0E-E1E54141D819}" type="parTrans" cxnId="{4D2FEB35-EDAA-43E4-B129-0967F80E3E00}">
      <dgm:prSet/>
      <dgm:spPr/>
      <dgm:t>
        <a:bodyPr/>
        <a:lstStyle/>
        <a:p>
          <a:endParaRPr lang="en-US"/>
        </a:p>
      </dgm:t>
    </dgm:pt>
    <dgm:pt modelId="{B6E4786B-711D-4EEB-BC65-A5D619337734}" type="sibTrans" cxnId="{4D2FEB35-EDAA-43E4-B129-0967F80E3E00}">
      <dgm:prSet/>
      <dgm:spPr/>
      <dgm:t>
        <a:bodyPr/>
        <a:lstStyle/>
        <a:p>
          <a:endParaRPr lang="en-US"/>
        </a:p>
      </dgm:t>
    </dgm:pt>
    <dgm:pt modelId="{D31A9DB7-D565-49DB-B0DE-9093A48C420C}">
      <dgm:prSet/>
      <dgm:spPr/>
      <dgm:t>
        <a:bodyPr/>
        <a:lstStyle/>
        <a:p>
          <a:pPr rtl="0"/>
          <a:r>
            <a:rPr lang="en-US" smtClean="0"/>
            <a:t>Big Bang Model</a:t>
          </a:r>
          <a:endParaRPr lang="en-US"/>
        </a:p>
      </dgm:t>
    </dgm:pt>
    <dgm:pt modelId="{26E8FF0E-2F01-4DDF-8356-555F00E371C0}" type="parTrans" cxnId="{4FB8056B-1B8F-4CC8-B5FB-87B7856DAFA4}">
      <dgm:prSet/>
      <dgm:spPr/>
      <dgm:t>
        <a:bodyPr/>
        <a:lstStyle/>
        <a:p>
          <a:endParaRPr lang="en-US"/>
        </a:p>
      </dgm:t>
    </dgm:pt>
    <dgm:pt modelId="{694560EA-B690-452E-B2D0-A98C0B46B68A}" type="sibTrans" cxnId="{4FB8056B-1B8F-4CC8-B5FB-87B7856DAFA4}">
      <dgm:prSet/>
      <dgm:spPr/>
      <dgm:t>
        <a:bodyPr/>
        <a:lstStyle/>
        <a:p>
          <a:endParaRPr lang="en-US"/>
        </a:p>
      </dgm:t>
    </dgm:pt>
    <dgm:pt modelId="{A7C61F71-8E07-4A1A-A9A2-8260616FFB39}">
      <dgm:prSet/>
      <dgm:spPr/>
      <dgm:t>
        <a:bodyPr/>
        <a:lstStyle/>
        <a:p>
          <a:pPr rtl="0"/>
          <a:r>
            <a:rPr lang="en-US" smtClean="0"/>
            <a:t>Agile Model</a:t>
          </a:r>
          <a:endParaRPr lang="en-US"/>
        </a:p>
      </dgm:t>
    </dgm:pt>
    <dgm:pt modelId="{0ABFACB5-D14C-4EF3-80E6-3DEABA3132B6}" type="parTrans" cxnId="{D5BFBE4F-FBD0-4891-8992-F2C2483D5FD5}">
      <dgm:prSet/>
      <dgm:spPr/>
      <dgm:t>
        <a:bodyPr/>
        <a:lstStyle/>
        <a:p>
          <a:endParaRPr lang="en-US"/>
        </a:p>
      </dgm:t>
    </dgm:pt>
    <dgm:pt modelId="{D0B431A7-BA04-4026-8181-6742F7E089CD}" type="sibTrans" cxnId="{D5BFBE4F-FBD0-4891-8992-F2C2483D5FD5}">
      <dgm:prSet/>
      <dgm:spPr/>
      <dgm:t>
        <a:bodyPr/>
        <a:lstStyle/>
        <a:p>
          <a:endParaRPr lang="en-US"/>
        </a:p>
      </dgm:t>
    </dgm:pt>
    <dgm:pt modelId="{C3FB2CB1-FCCD-46A2-BBED-F2BF0FB10893}">
      <dgm:prSet/>
      <dgm:spPr/>
      <dgm:t>
        <a:bodyPr/>
        <a:lstStyle/>
        <a:p>
          <a:pPr rtl="0"/>
          <a:r>
            <a:rPr lang="en-US" smtClean="0"/>
            <a:t>Other related methodologies are RAD Model, Rapid Application Development and Prototyping Models.</a:t>
          </a:r>
          <a:endParaRPr lang="en-US"/>
        </a:p>
      </dgm:t>
    </dgm:pt>
    <dgm:pt modelId="{F8E9B264-13C3-4BA8-AD9C-73B0E9E298A5}" type="parTrans" cxnId="{D4F2946C-8C41-49D0-AEEE-C65E4D80439D}">
      <dgm:prSet/>
      <dgm:spPr/>
      <dgm:t>
        <a:bodyPr/>
        <a:lstStyle/>
        <a:p>
          <a:endParaRPr lang="en-US"/>
        </a:p>
      </dgm:t>
    </dgm:pt>
    <dgm:pt modelId="{44B39C10-6481-4C3D-AFE6-92BB31458A7F}" type="sibTrans" cxnId="{D4F2946C-8C41-49D0-AEEE-C65E4D80439D}">
      <dgm:prSet/>
      <dgm:spPr/>
      <dgm:t>
        <a:bodyPr/>
        <a:lstStyle/>
        <a:p>
          <a:endParaRPr lang="en-US"/>
        </a:p>
      </dgm:t>
    </dgm:pt>
    <dgm:pt modelId="{FD2CDD7D-3B74-4203-872E-43FAC6D4FFC5}" type="pres">
      <dgm:prSet presAssocID="{8F0FEB79-A704-414F-A8A0-AB224E09DE13}" presName="linear" presStyleCnt="0">
        <dgm:presLayoutVars>
          <dgm:animLvl val="lvl"/>
          <dgm:resizeHandles val="exact"/>
        </dgm:presLayoutVars>
      </dgm:prSet>
      <dgm:spPr/>
      <dgm:t>
        <a:bodyPr/>
        <a:lstStyle/>
        <a:p>
          <a:endParaRPr lang="en-US"/>
        </a:p>
      </dgm:t>
    </dgm:pt>
    <dgm:pt modelId="{16F59592-E15C-46C2-8FB1-45C6477670D3}" type="pres">
      <dgm:prSet presAssocID="{E8B86A13-8E29-467B-AADB-6B1CE6C3B453}" presName="parentText" presStyleLbl="node1" presStyleIdx="0" presStyleCnt="7">
        <dgm:presLayoutVars>
          <dgm:chMax val="0"/>
          <dgm:bulletEnabled val="1"/>
        </dgm:presLayoutVars>
      </dgm:prSet>
      <dgm:spPr/>
      <dgm:t>
        <a:bodyPr/>
        <a:lstStyle/>
        <a:p>
          <a:endParaRPr lang="en-US"/>
        </a:p>
      </dgm:t>
    </dgm:pt>
    <dgm:pt modelId="{4D182B6E-2E32-4EB3-A44D-AA9CA20933C6}" type="pres">
      <dgm:prSet presAssocID="{7C0505D3-773D-44F9-A9FE-B07DFFA15814}" presName="spacer" presStyleCnt="0"/>
      <dgm:spPr/>
    </dgm:pt>
    <dgm:pt modelId="{A45CAAB5-7C9D-4ECF-9B36-E254A20FA5C6}" type="pres">
      <dgm:prSet presAssocID="{D1335800-1A3E-4047-9CD3-3F8A7E1E7F62}" presName="parentText" presStyleLbl="node1" presStyleIdx="1" presStyleCnt="7">
        <dgm:presLayoutVars>
          <dgm:chMax val="0"/>
          <dgm:bulletEnabled val="1"/>
        </dgm:presLayoutVars>
      </dgm:prSet>
      <dgm:spPr/>
      <dgm:t>
        <a:bodyPr/>
        <a:lstStyle/>
        <a:p>
          <a:endParaRPr lang="en-US"/>
        </a:p>
      </dgm:t>
    </dgm:pt>
    <dgm:pt modelId="{6C865E10-0E76-46FD-99E3-1EC2E7EB82F0}" type="pres">
      <dgm:prSet presAssocID="{A50D395F-75F1-48E1-8FA2-1123A8C5075F}" presName="spacer" presStyleCnt="0"/>
      <dgm:spPr/>
    </dgm:pt>
    <dgm:pt modelId="{72BC66A3-F91C-45B7-9BB0-DB6C690C84C8}" type="pres">
      <dgm:prSet presAssocID="{9876A8BF-DECD-4360-9FED-78F53849CD4B}" presName="parentText" presStyleLbl="node1" presStyleIdx="2" presStyleCnt="7">
        <dgm:presLayoutVars>
          <dgm:chMax val="0"/>
          <dgm:bulletEnabled val="1"/>
        </dgm:presLayoutVars>
      </dgm:prSet>
      <dgm:spPr/>
      <dgm:t>
        <a:bodyPr/>
        <a:lstStyle/>
        <a:p>
          <a:endParaRPr lang="en-US"/>
        </a:p>
      </dgm:t>
    </dgm:pt>
    <dgm:pt modelId="{8F99E86E-E882-497A-95E0-3132F2047729}" type="pres">
      <dgm:prSet presAssocID="{13726AFA-0287-4C87-A8FC-C82C0AF530D1}" presName="spacer" presStyleCnt="0"/>
      <dgm:spPr/>
    </dgm:pt>
    <dgm:pt modelId="{FE581D55-8F07-4223-87B9-0CD535AD46E2}" type="pres">
      <dgm:prSet presAssocID="{20148B37-8EB7-4EA7-9F9F-B4356549ABFC}" presName="parentText" presStyleLbl="node1" presStyleIdx="3" presStyleCnt="7">
        <dgm:presLayoutVars>
          <dgm:chMax val="0"/>
          <dgm:bulletEnabled val="1"/>
        </dgm:presLayoutVars>
      </dgm:prSet>
      <dgm:spPr/>
      <dgm:t>
        <a:bodyPr/>
        <a:lstStyle/>
        <a:p>
          <a:endParaRPr lang="en-US"/>
        </a:p>
      </dgm:t>
    </dgm:pt>
    <dgm:pt modelId="{6FF04DC7-CC2E-4231-8538-41048DEF964F}" type="pres">
      <dgm:prSet presAssocID="{B6E4786B-711D-4EEB-BC65-A5D619337734}" presName="spacer" presStyleCnt="0"/>
      <dgm:spPr/>
    </dgm:pt>
    <dgm:pt modelId="{BF65CCC6-96E5-4396-944D-AFB1EC8BDD14}" type="pres">
      <dgm:prSet presAssocID="{D31A9DB7-D565-49DB-B0DE-9093A48C420C}" presName="parentText" presStyleLbl="node1" presStyleIdx="4" presStyleCnt="7">
        <dgm:presLayoutVars>
          <dgm:chMax val="0"/>
          <dgm:bulletEnabled val="1"/>
        </dgm:presLayoutVars>
      </dgm:prSet>
      <dgm:spPr/>
      <dgm:t>
        <a:bodyPr/>
        <a:lstStyle/>
        <a:p>
          <a:endParaRPr lang="en-US"/>
        </a:p>
      </dgm:t>
    </dgm:pt>
    <dgm:pt modelId="{1E0818F8-C54C-4D90-AA37-DE0510B9ECF3}" type="pres">
      <dgm:prSet presAssocID="{694560EA-B690-452E-B2D0-A98C0B46B68A}" presName="spacer" presStyleCnt="0"/>
      <dgm:spPr/>
    </dgm:pt>
    <dgm:pt modelId="{F1DE557E-0519-4EB3-9738-66ED3AD0EF42}" type="pres">
      <dgm:prSet presAssocID="{A7C61F71-8E07-4A1A-A9A2-8260616FFB39}" presName="parentText" presStyleLbl="node1" presStyleIdx="5" presStyleCnt="7">
        <dgm:presLayoutVars>
          <dgm:chMax val="0"/>
          <dgm:bulletEnabled val="1"/>
        </dgm:presLayoutVars>
      </dgm:prSet>
      <dgm:spPr/>
      <dgm:t>
        <a:bodyPr/>
        <a:lstStyle/>
        <a:p>
          <a:endParaRPr lang="en-US"/>
        </a:p>
      </dgm:t>
    </dgm:pt>
    <dgm:pt modelId="{FB312597-3BF2-4BEE-8D49-2777F9E39989}" type="pres">
      <dgm:prSet presAssocID="{D0B431A7-BA04-4026-8181-6742F7E089CD}" presName="spacer" presStyleCnt="0"/>
      <dgm:spPr/>
    </dgm:pt>
    <dgm:pt modelId="{529469E6-D283-45B4-8C0D-87BF4A07FC73}" type="pres">
      <dgm:prSet presAssocID="{C3FB2CB1-FCCD-46A2-BBED-F2BF0FB10893}" presName="parentText" presStyleLbl="node1" presStyleIdx="6" presStyleCnt="7">
        <dgm:presLayoutVars>
          <dgm:chMax val="0"/>
          <dgm:bulletEnabled val="1"/>
        </dgm:presLayoutVars>
      </dgm:prSet>
      <dgm:spPr/>
      <dgm:t>
        <a:bodyPr/>
        <a:lstStyle/>
        <a:p>
          <a:endParaRPr lang="en-US"/>
        </a:p>
      </dgm:t>
    </dgm:pt>
  </dgm:ptLst>
  <dgm:cxnLst>
    <dgm:cxn modelId="{63B61412-AA4E-4518-9515-EA9D6F41B764}" type="presOf" srcId="{8F0FEB79-A704-414F-A8A0-AB224E09DE13}" destId="{FD2CDD7D-3B74-4203-872E-43FAC6D4FFC5}" srcOrd="0" destOrd="0" presId="urn:microsoft.com/office/officeart/2005/8/layout/vList2"/>
    <dgm:cxn modelId="{B82B4CF9-E114-4E70-ADD4-604F21D0FE87}" type="presOf" srcId="{D1335800-1A3E-4047-9CD3-3F8A7E1E7F62}" destId="{A45CAAB5-7C9D-4ECF-9B36-E254A20FA5C6}" srcOrd="0" destOrd="0" presId="urn:microsoft.com/office/officeart/2005/8/layout/vList2"/>
    <dgm:cxn modelId="{D5BFBE4F-FBD0-4891-8992-F2C2483D5FD5}" srcId="{8F0FEB79-A704-414F-A8A0-AB224E09DE13}" destId="{A7C61F71-8E07-4A1A-A9A2-8260616FFB39}" srcOrd="5" destOrd="0" parTransId="{0ABFACB5-D14C-4EF3-80E6-3DEABA3132B6}" sibTransId="{D0B431A7-BA04-4026-8181-6742F7E089CD}"/>
    <dgm:cxn modelId="{531A2B0B-5E22-475C-86CA-5F5713C1C40D}" type="presOf" srcId="{20148B37-8EB7-4EA7-9F9F-B4356549ABFC}" destId="{FE581D55-8F07-4223-87B9-0CD535AD46E2}" srcOrd="0" destOrd="0" presId="urn:microsoft.com/office/officeart/2005/8/layout/vList2"/>
    <dgm:cxn modelId="{4EB188F3-4D83-44CC-95AE-CC53FAB37B0B}" type="presOf" srcId="{9876A8BF-DECD-4360-9FED-78F53849CD4B}" destId="{72BC66A3-F91C-45B7-9BB0-DB6C690C84C8}" srcOrd="0" destOrd="0" presId="urn:microsoft.com/office/officeart/2005/8/layout/vList2"/>
    <dgm:cxn modelId="{DFC7F8CF-AF65-4BF0-82DE-D3FF50386F7E}" type="presOf" srcId="{D31A9DB7-D565-49DB-B0DE-9093A48C420C}" destId="{BF65CCC6-96E5-4396-944D-AFB1EC8BDD14}" srcOrd="0" destOrd="0" presId="urn:microsoft.com/office/officeart/2005/8/layout/vList2"/>
    <dgm:cxn modelId="{23022CCA-41F2-438D-8D32-EAA69BAD47A9}" srcId="{8F0FEB79-A704-414F-A8A0-AB224E09DE13}" destId="{D1335800-1A3E-4047-9CD3-3F8A7E1E7F62}" srcOrd="1" destOrd="0" parTransId="{415E0432-28F9-40E6-AD39-25285CA714A8}" sibTransId="{A50D395F-75F1-48E1-8FA2-1123A8C5075F}"/>
    <dgm:cxn modelId="{4D2FEB35-EDAA-43E4-B129-0967F80E3E00}" srcId="{8F0FEB79-A704-414F-A8A0-AB224E09DE13}" destId="{20148B37-8EB7-4EA7-9F9F-B4356549ABFC}" srcOrd="3" destOrd="0" parTransId="{EBC792EB-B064-458D-BA0E-E1E54141D819}" sibTransId="{B6E4786B-711D-4EEB-BC65-A5D619337734}"/>
    <dgm:cxn modelId="{38BF7699-B7DD-4FD2-A6CA-9FE04A90CD69}" srcId="{8F0FEB79-A704-414F-A8A0-AB224E09DE13}" destId="{E8B86A13-8E29-467B-AADB-6B1CE6C3B453}" srcOrd="0" destOrd="0" parTransId="{B3004146-EB1F-4924-B3DC-26C8DA3F2C59}" sibTransId="{7C0505D3-773D-44F9-A9FE-B07DFFA15814}"/>
    <dgm:cxn modelId="{25DC32E2-1311-458D-B21F-5B638C7AB15B}" srcId="{8F0FEB79-A704-414F-A8A0-AB224E09DE13}" destId="{9876A8BF-DECD-4360-9FED-78F53849CD4B}" srcOrd="2" destOrd="0" parTransId="{3AB65CBD-7437-409A-9873-66C9D40FC560}" sibTransId="{13726AFA-0287-4C87-A8FC-C82C0AF530D1}"/>
    <dgm:cxn modelId="{4FB8056B-1B8F-4CC8-B5FB-87B7856DAFA4}" srcId="{8F0FEB79-A704-414F-A8A0-AB224E09DE13}" destId="{D31A9DB7-D565-49DB-B0DE-9093A48C420C}" srcOrd="4" destOrd="0" parTransId="{26E8FF0E-2F01-4DDF-8356-555F00E371C0}" sibTransId="{694560EA-B690-452E-B2D0-A98C0B46B68A}"/>
    <dgm:cxn modelId="{D4F2946C-8C41-49D0-AEEE-C65E4D80439D}" srcId="{8F0FEB79-A704-414F-A8A0-AB224E09DE13}" destId="{C3FB2CB1-FCCD-46A2-BBED-F2BF0FB10893}" srcOrd="6" destOrd="0" parTransId="{F8E9B264-13C3-4BA8-AD9C-73B0E9E298A5}" sibTransId="{44B39C10-6481-4C3D-AFE6-92BB31458A7F}"/>
    <dgm:cxn modelId="{AE703EC5-66C2-4CE1-BC6F-EA9ADD941642}" type="presOf" srcId="{A7C61F71-8E07-4A1A-A9A2-8260616FFB39}" destId="{F1DE557E-0519-4EB3-9738-66ED3AD0EF42}" srcOrd="0" destOrd="0" presId="urn:microsoft.com/office/officeart/2005/8/layout/vList2"/>
    <dgm:cxn modelId="{AC2003A9-E949-4F8E-894E-832423EA7643}" type="presOf" srcId="{E8B86A13-8E29-467B-AADB-6B1CE6C3B453}" destId="{16F59592-E15C-46C2-8FB1-45C6477670D3}" srcOrd="0" destOrd="0" presId="urn:microsoft.com/office/officeart/2005/8/layout/vList2"/>
    <dgm:cxn modelId="{21A5DD2D-C46D-4417-990F-F58988A99B00}" type="presOf" srcId="{C3FB2CB1-FCCD-46A2-BBED-F2BF0FB10893}" destId="{529469E6-D283-45B4-8C0D-87BF4A07FC73}" srcOrd="0" destOrd="0" presId="urn:microsoft.com/office/officeart/2005/8/layout/vList2"/>
    <dgm:cxn modelId="{4FA746BC-34D0-4A55-A937-7005DA25084A}" type="presParOf" srcId="{FD2CDD7D-3B74-4203-872E-43FAC6D4FFC5}" destId="{16F59592-E15C-46C2-8FB1-45C6477670D3}" srcOrd="0" destOrd="0" presId="urn:microsoft.com/office/officeart/2005/8/layout/vList2"/>
    <dgm:cxn modelId="{17FF6E6E-A316-45C0-9B37-E1B2EDC2F0CD}" type="presParOf" srcId="{FD2CDD7D-3B74-4203-872E-43FAC6D4FFC5}" destId="{4D182B6E-2E32-4EB3-A44D-AA9CA20933C6}" srcOrd="1" destOrd="0" presId="urn:microsoft.com/office/officeart/2005/8/layout/vList2"/>
    <dgm:cxn modelId="{B5E4E318-DA2F-42FA-B8E0-9CD4A1EAF80B}" type="presParOf" srcId="{FD2CDD7D-3B74-4203-872E-43FAC6D4FFC5}" destId="{A45CAAB5-7C9D-4ECF-9B36-E254A20FA5C6}" srcOrd="2" destOrd="0" presId="urn:microsoft.com/office/officeart/2005/8/layout/vList2"/>
    <dgm:cxn modelId="{2C1998C6-F43B-44C7-AA3B-45C7D800CBA3}" type="presParOf" srcId="{FD2CDD7D-3B74-4203-872E-43FAC6D4FFC5}" destId="{6C865E10-0E76-46FD-99E3-1EC2E7EB82F0}" srcOrd="3" destOrd="0" presId="urn:microsoft.com/office/officeart/2005/8/layout/vList2"/>
    <dgm:cxn modelId="{0406D485-CBDA-4ECF-B5BD-EEE7B59CC4B1}" type="presParOf" srcId="{FD2CDD7D-3B74-4203-872E-43FAC6D4FFC5}" destId="{72BC66A3-F91C-45B7-9BB0-DB6C690C84C8}" srcOrd="4" destOrd="0" presId="urn:microsoft.com/office/officeart/2005/8/layout/vList2"/>
    <dgm:cxn modelId="{977684BB-FEC5-4D94-A7B0-2496E223A26E}" type="presParOf" srcId="{FD2CDD7D-3B74-4203-872E-43FAC6D4FFC5}" destId="{8F99E86E-E882-497A-95E0-3132F2047729}" srcOrd="5" destOrd="0" presId="urn:microsoft.com/office/officeart/2005/8/layout/vList2"/>
    <dgm:cxn modelId="{42BE76AC-54DD-4456-9460-04F2B0AE72A7}" type="presParOf" srcId="{FD2CDD7D-3B74-4203-872E-43FAC6D4FFC5}" destId="{FE581D55-8F07-4223-87B9-0CD535AD46E2}" srcOrd="6" destOrd="0" presId="urn:microsoft.com/office/officeart/2005/8/layout/vList2"/>
    <dgm:cxn modelId="{4DCD065C-3F95-4CA4-BF46-981BA773F6A4}" type="presParOf" srcId="{FD2CDD7D-3B74-4203-872E-43FAC6D4FFC5}" destId="{6FF04DC7-CC2E-4231-8538-41048DEF964F}" srcOrd="7" destOrd="0" presId="urn:microsoft.com/office/officeart/2005/8/layout/vList2"/>
    <dgm:cxn modelId="{C5D23D26-045E-4912-B899-BA6D56B60095}" type="presParOf" srcId="{FD2CDD7D-3B74-4203-872E-43FAC6D4FFC5}" destId="{BF65CCC6-96E5-4396-944D-AFB1EC8BDD14}" srcOrd="8" destOrd="0" presId="urn:microsoft.com/office/officeart/2005/8/layout/vList2"/>
    <dgm:cxn modelId="{6777EC10-A34E-4B09-A250-051166A5E5F1}" type="presParOf" srcId="{FD2CDD7D-3B74-4203-872E-43FAC6D4FFC5}" destId="{1E0818F8-C54C-4D90-AA37-DE0510B9ECF3}" srcOrd="9" destOrd="0" presId="urn:microsoft.com/office/officeart/2005/8/layout/vList2"/>
    <dgm:cxn modelId="{AE6C0FC3-7276-4393-B1CB-B8337D93C1F1}" type="presParOf" srcId="{FD2CDD7D-3B74-4203-872E-43FAC6D4FFC5}" destId="{F1DE557E-0519-4EB3-9738-66ED3AD0EF42}" srcOrd="10" destOrd="0" presId="urn:microsoft.com/office/officeart/2005/8/layout/vList2"/>
    <dgm:cxn modelId="{BE78A16D-580D-482A-A4CF-161FE17D4B88}" type="presParOf" srcId="{FD2CDD7D-3B74-4203-872E-43FAC6D4FFC5}" destId="{FB312597-3BF2-4BEE-8D49-2777F9E39989}" srcOrd="11" destOrd="0" presId="urn:microsoft.com/office/officeart/2005/8/layout/vList2"/>
    <dgm:cxn modelId="{882A9CC4-8D25-44A0-8DBE-E5B5273ED53D}" type="presParOf" srcId="{FD2CDD7D-3B74-4203-872E-43FAC6D4FFC5}" destId="{529469E6-D283-45B4-8C0D-87BF4A07FC73}"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3F78203-4384-4D2C-A6CA-E502232FBC4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8C64E8D-183A-487A-AB7C-2F487710922E}">
      <dgm:prSet/>
      <dgm:spPr/>
      <dgm:t>
        <a:bodyPr/>
        <a:lstStyle/>
        <a:p>
          <a:pPr rtl="0"/>
          <a:r>
            <a:rPr lang="en-US" smtClean="0"/>
            <a:t>First Process Model  Introduced.</a:t>
          </a:r>
          <a:endParaRPr lang="en-US"/>
        </a:p>
      </dgm:t>
    </dgm:pt>
    <dgm:pt modelId="{26880787-D3AF-473B-963A-B1FE325032CA}" type="parTrans" cxnId="{7FB0CD48-0836-429C-9148-E5152CE6B0CF}">
      <dgm:prSet/>
      <dgm:spPr/>
      <dgm:t>
        <a:bodyPr/>
        <a:lstStyle/>
        <a:p>
          <a:endParaRPr lang="en-US"/>
        </a:p>
      </dgm:t>
    </dgm:pt>
    <dgm:pt modelId="{7082CD84-09C3-425A-AFE9-8B957C52A6EF}" type="sibTrans" cxnId="{7FB0CD48-0836-429C-9148-E5152CE6B0CF}">
      <dgm:prSet/>
      <dgm:spPr/>
      <dgm:t>
        <a:bodyPr/>
        <a:lstStyle/>
        <a:p>
          <a:endParaRPr lang="en-US"/>
        </a:p>
      </dgm:t>
    </dgm:pt>
    <dgm:pt modelId="{5F8E09C4-F292-4038-B785-B35D9796EED4}">
      <dgm:prSet/>
      <dgm:spPr/>
      <dgm:t>
        <a:bodyPr/>
        <a:lstStyle/>
        <a:p>
          <a:pPr rtl="0"/>
          <a:r>
            <a:rPr lang="en-US" b="1" smtClean="0"/>
            <a:t>linear-sequential life cycle model.</a:t>
          </a:r>
          <a:endParaRPr lang="en-US"/>
        </a:p>
      </dgm:t>
    </dgm:pt>
    <dgm:pt modelId="{0783FD2B-1C1A-45AA-8AB2-F52C638474AA}" type="parTrans" cxnId="{AE7ADB65-FF29-4BBE-A06B-4111DFD538DD}">
      <dgm:prSet/>
      <dgm:spPr/>
      <dgm:t>
        <a:bodyPr/>
        <a:lstStyle/>
        <a:p>
          <a:endParaRPr lang="en-US"/>
        </a:p>
      </dgm:t>
    </dgm:pt>
    <dgm:pt modelId="{AC35585C-BD40-4A01-B736-2A1776FB07FE}" type="sibTrans" cxnId="{AE7ADB65-FF29-4BBE-A06B-4111DFD538DD}">
      <dgm:prSet/>
      <dgm:spPr/>
      <dgm:t>
        <a:bodyPr/>
        <a:lstStyle/>
        <a:p>
          <a:endParaRPr lang="en-US"/>
        </a:p>
      </dgm:t>
    </dgm:pt>
    <dgm:pt modelId="{C53D8D90-1AE7-4874-A0F3-B39B2D0D83F1}">
      <dgm:prSet/>
      <dgm:spPr/>
      <dgm:t>
        <a:bodyPr/>
        <a:lstStyle/>
        <a:p>
          <a:pPr rtl="0"/>
          <a:r>
            <a:rPr lang="en-US" b="1" smtClean="0"/>
            <a:t>Simple to understand and use.</a:t>
          </a:r>
          <a:endParaRPr lang="en-US"/>
        </a:p>
      </dgm:t>
    </dgm:pt>
    <dgm:pt modelId="{8A0EEFBC-6E16-4B61-BE59-22222B0C91AD}" type="parTrans" cxnId="{4F3E13DD-812C-4EDA-8649-0C50C14391B7}">
      <dgm:prSet/>
      <dgm:spPr/>
      <dgm:t>
        <a:bodyPr/>
        <a:lstStyle/>
        <a:p>
          <a:endParaRPr lang="en-US"/>
        </a:p>
      </dgm:t>
    </dgm:pt>
    <dgm:pt modelId="{3FCAD81B-BF32-4193-ACCB-32AC7A9B704D}" type="sibTrans" cxnId="{4F3E13DD-812C-4EDA-8649-0C50C14391B7}">
      <dgm:prSet/>
      <dgm:spPr/>
      <dgm:t>
        <a:bodyPr/>
        <a:lstStyle/>
        <a:p>
          <a:endParaRPr lang="en-US"/>
        </a:p>
      </dgm:t>
    </dgm:pt>
    <dgm:pt modelId="{8209A757-7A05-4BC8-A7C6-8AA527A69DA2}">
      <dgm:prSet/>
      <dgm:spPr/>
      <dgm:t>
        <a:bodyPr/>
        <a:lstStyle/>
        <a:p>
          <a:pPr rtl="0"/>
          <a:r>
            <a:rPr lang="en-US" smtClean="0"/>
            <a:t>Each phase must be completed before the next phase can begin.</a:t>
          </a:r>
          <a:endParaRPr lang="en-US"/>
        </a:p>
      </dgm:t>
    </dgm:pt>
    <dgm:pt modelId="{B670430D-D804-42C3-8D2D-F4D34DFEC5D8}" type="parTrans" cxnId="{B8A88D28-AC8C-4A07-B0B6-CAEF28CABC41}">
      <dgm:prSet/>
      <dgm:spPr/>
      <dgm:t>
        <a:bodyPr/>
        <a:lstStyle/>
        <a:p>
          <a:endParaRPr lang="en-US"/>
        </a:p>
      </dgm:t>
    </dgm:pt>
    <dgm:pt modelId="{D10DD58E-C480-4D54-A9CA-F14D8B207758}" type="sibTrans" cxnId="{B8A88D28-AC8C-4A07-B0B6-CAEF28CABC41}">
      <dgm:prSet/>
      <dgm:spPr/>
      <dgm:t>
        <a:bodyPr/>
        <a:lstStyle/>
        <a:p>
          <a:endParaRPr lang="en-US"/>
        </a:p>
      </dgm:t>
    </dgm:pt>
    <dgm:pt modelId="{9DDD50A9-C944-4ACF-8FF5-2677912C5D00}">
      <dgm:prSet/>
      <dgm:spPr/>
      <dgm:t>
        <a:bodyPr/>
        <a:lstStyle/>
        <a:p>
          <a:pPr rtl="0"/>
          <a:r>
            <a:rPr lang="en-US" smtClean="0"/>
            <a:t>No overlapping in the phases.</a:t>
          </a:r>
          <a:endParaRPr lang="en-US"/>
        </a:p>
      </dgm:t>
    </dgm:pt>
    <dgm:pt modelId="{D970C6B9-426C-4FF1-860C-79BE259FCD13}" type="parTrans" cxnId="{19F883E7-328C-4568-BC90-565428EFBED6}">
      <dgm:prSet/>
      <dgm:spPr/>
      <dgm:t>
        <a:bodyPr/>
        <a:lstStyle/>
        <a:p>
          <a:endParaRPr lang="en-US"/>
        </a:p>
      </dgm:t>
    </dgm:pt>
    <dgm:pt modelId="{99DC1019-F360-491C-885D-AC4855AA7D8D}" type="sibTrans" cxnId="{19F883E7-328C-4568-BC90-565428EFBED6}">
      <dgm:prSet/>
      <dgm:spPr/>
      <dgm:t>
        <a:bodyPr/>
        <a:lstStyle/>
        <a:p>
          <a:endParaRPr lang="en-US"/>
        </a:p>
      </dgm:t>
    </dgm:pt>
    <dgm:pt modelId="{A06FAEA6-9FEC-490E-ABBB-DB0016309A95}" type="pres">
      <dgm:prSet presAssocID="{A3F78203-4384-4D2C-A6CA-E502232FBC4B}" presName="linear" presStyleCnt="0">
        <dgm:presLayoutVars>
          <dgm:animLvl val="lvl"/>
          <dgm:resizeHandles val="exact"/>
        </dgm:presLayoutVars>
      </dgm:prSet>
      <dgm:spPr/>
      <dgm:t>
        <a:bodyPr/>
        <a:lstStyle/>
        <a:p>
          <a:endParaRPr lang="en-US"/>
        </a:p>
      </dgm:t>
    </dgm:pt>
    <dgm:pt modelId="{E4446CA6-DB36-4425-BB9F-CCCD70F80B58}" type="pres">
      <dgm:prSet presAssocID="{68C64E8D-183A-487A-AB7C-2F487710922E}" presName="parentText" presStyleLbl="node1" presStyleIdx="0" presStyleCnt="5">
        <dgm:presLayoutVars>
          <dgm:chMax val="0"/>
          <dgm:bulletEnabled val="1"/>
        </dgm:presLayoutVars>
      </dgm:prSet>
      <dgm:spPr/>
      <dgm:t>
        <a:bodyPr/>
        <a:lstStyle/>
        <a:p>
          <a:endParaRPr lang="en-US"/>
        </a:p>
      </dgm:t>
    </dgm:pt>
    <dgm:pt modelId="{61FAB514-7AB9-46B6-9711-F97069CBFF7A}" type="pres">
      <dgm:prSet presAssocID="{7082CD84-09C3-425A-AFE9-8B957C52A6EF}" presName="spacer" presStyleCnt="0"/>
      <dgm:spPr/>
    </dgm:pt>
    <dgm:pt modelId="{5B932D48-45A6-45F0-9259-1EAA6E5E58C9}" type="pres">
      <dgm:prSet presAssocID="{5F8E09C4-F292-4038-B785-B35D9796EED4}" presName="parentText" presStyleLbl="node1" presStyleIdx="1" presStyleCnt="5">
        <dgm:presLayoutVars>
          <dgm:chMax val="0"/>
          <dgm:bulletEnabled val="1"/>
        </dgm:presLayoutVars>
      </dgm:prSet>
      <dgm:spPr/>
      <dgm:t>
        <a:bodyPr/>
        <a:lstStyle/>
        <a:p>
          <a:endParaRPr lang="en-US"/>
        </a:p>
      </dgm:t>
    </dgm:pt>
    <dgm:pt modelId="{6D4DFEA9-2C49-4A69-94D9-0349BF742E49}" type="pres">
      <dgm:prSet presAssocID="{AC35585C-BD40-4A01-B736-2A1776FB07FE}" presName="spacer" presStyleCnt="0"/>
      <dgm:spPr/>
    </dgm:pt>
    <dgm:pt modelId="{54BC9DF3-523A-43AD-8655-DDD5982062BA}" type="pres">
      <dgm:prSet presAssocID="{C53D8D90-1AE7-4874-A0F3-B39B2D0D83F1}" presName="parentText" presStyleLbl="node1" presStyleIdx="2" presStyleCnt="5">
        <dgm:presLayoutVars>
          <dgm:chMax val="0"/>
          <dgm:bulletEnabled val="1"/>
        </dgm:presLayoutVars>
      </dgm:prSet>
      <dgm:spPr/>
      <dgm:t>
        <a:bodyPr/>
        <a:lstStyle/>
        <a:p>
          <a:endParaRPr lang="en-US"/>
        </a:p>
      </dgm:t>
    </dgm:pt>
    <dgm:pt modelId="{3829BA4A-6344-4CDA-84D8-86CAC90E9122}" type="pres">
      <dgm:prSet presAssocID="{3FCAD81B-BF32-4193-ACCB-32AC7A9B704D}" presName="spacer" presStyleCnt="0"/>
      <dgm:spPr/>
    </dgm:pt>
    <dgm:pt modelId="{C5CAB5B8-B26E-4E41-A133-BE283825E875}" type="pres">
      <dgm:prSet presAssocID="{8209A757-7A05-4BC8-A7C6-8AA527A69DA2}" presName="parentText" presStyleLbl="node1" presStyleIdx="3" presStyleCnt="5">
        <dgm:presLayoutVars>
          <dgm:chMax val="0"/>
          <dgm:bulletEnabled val="1"/>
        </dgm:presLayoutVars>
      </dgm:prSet>
      <dgm:spPr/>
      <dgm:t>
        <a:bodyPr/>
        <a:lstStyle/>
        <a:p>
          <a:endParaRPr lang="en-US"/>
        </a:p>
      </dgm:t>
    </dgm:pt>
    <dgm:pt modelId="{CE3CF20B-8EF8-4A29-B391-7A1632669C36}" type="pres">
      <dgm:prSet presAssocID="{D10DD58E-C480-4D54-A9CA-F14D8B207758}" presName="spacer" presStyleCnt="0"/>
      <dgm:spPr/>
    </dgm:pt>
    <dgm:pt modelId="{F657ADD1-3C4C-4877-AA9D-DC058F2F4E20}" type="pres">
      <dgm:prSet presAssocID="{9DDD50A9-C944-4ACF-8FF5-2677912C5D00}" presName="parentText" presStyleLbl="node1" presStyleIdx="4" presStyleCnt="5">
        <dgm:presLayoutVars>
          <dgm:chMax val="0"/>
          <dgm:bulletEnabled val="1"/>
        </dgm:presLayoutVars>
      </dgm:prSet>
      <dgm:spPr/>
      <dgm:t>
        <a:bodyPr/>
        <a:lstStyle/>
        <a:p>
          <a:endParaRPr lang="en-US"/>
        </a:p>
      </dgm:t>
    </dgm:pt>
  </dgm:ptLst>
  <dgm:cxnLst>
    <dgm:cxn modelId="{20BE5E72-6280-4C59-AEEB-985E1007C0E6}" type="presOf" srcId="{A3F78203-4384-4D2C-A6CA-E502232FBC4B}" destId="{A06FAEA6-9FEC-490E-ABBB-DB0016309A95}" srcOrd="0" destOrd="0" presId="urn:microsoft.com/office/officeart/2005/8/layout/vList2"/>
    <dgm:cxn modelId="{AE7ADB65-FF29-4BBE-A06B-4111DFD538DD}" srcId="{A3F78203-4384-4D2C-A6CA-E502232FBC4B}" destId="{5F8E09C4-F292-4038-B785-B35D9796EED4}" srcOrd="1" destOrd="0" parTransId="{0783FD2B-1C1A-45AA-8AB2-F52C638474AA}" sibTransId="{AC35585C-BD40-4A01-B736-2A1776FB07FE}"/>
    <dgm:cxn modelId="{28DDF5C4-7823-4010-ACAE-C941B8F1DFBE}" type="presOf" srcId="{9DDD50A9-C944-4ACF-8FF5-2677912C5D00}" destId="{F657ADD1-3C4C-4877-AA9D-DC058F2F4E20}" srcOrd="0" destOrd="0" presId="urn:microsoft.com/office/officeart/2005/8/layout/vList2"/>
    <dgm:cxn modelId="{4F3E13DD-812C-4EDA-8649-0C50C14391B7}" srcId="{A3F78203-4384-4D2C-A6CA-E502232FBC4B}" destId="{C53D8D90-1AE7-4874-A0F3-B39B2D0D83F1}" srcOrd="2" destOrd="0" parTransId="{8A0EEFBC-6E16-4B61-BE59-22222B0C91AD}" sibTransId="{3FCAD81B-BF32-4193-ACCB-32AC7A9B704D}"/>
    <dgm:cxn modelId="{55E454FD-F970-4187-A7B5-86FA819FB306}" type="presOf" srcId="{5F8E09C4-F292-4038-B785-B35D9796EED4}" destId="{5B932D48-45A6-45F0-9259-1EAA6E5E58C9}" srcOrd="0" destOrd="0" presId="urn:microsoft.com/office/officeart/2005/8/layout/vList2"/>
    <dgm:cxn modelId="{326F724E-648F-4734-BC36-18B84B5DF18A}" type="presOf" srcId="{C53D8D90-1AE7-4874-A0F3-B39B2D0D83F1}" destId="{54BC9DF3-523A-43AD-8655-DDD5982062BA}" srcOrd="0" destOrd="0" presId="urn:microsoft.com/office/officeart/2005/8/layout/vList2"/>
    <dgm:cxn modelId="{4379134B-061B-4D87-82CB-206A92D5A5BC}" type="presOf" srcId="{8209A757-7A05-4BC8-A7C6-8AA527A69DA2}" destId="{C5CAB5B8-B26E-4E41-A133-BE283825E875}" srcOrd="0" destOrd="0" presId="urn:microsoft.com/office/officeart/2005/8/layout/vList2"/>
    <dgm:cxn modelId="{19F883E7-328C-4568-BC90-565428EFBED6}" srcId="{A3F78203-4384-4D2C-A6CA-E502232FBC4B}" destId="{9DDD50A9-C944-4ACF-8FF5-2677912C5D00}" srcOrd="4" destOrd="0" parTransId="{D970C6B9-426C-4FF1-860C-79BE259FCD13}" sibTransId="{99DC1019-F360-491C-885D-AC4855AA7D8D}"/>
    <dgm:cxn modelId="{B8A88D28-AC8C-4A07-B0B6-CAEF28CABC41}" srcId="{A3F78203-4384-4D2C-A6CA-E502232FBC4B}" destId="{8209A757-7A05-4BC8-A7C6-8AA527A69DA2}" srcOrd="3" destOrd="0" parTransId="{B670430D-D804-42C3-8D2D-F4D34DFEC5D8}" sibTransId="{D10DD58E-C480-4D54-A9CA-F14D8B207758}"/>
    <dgm:cxn modelId="{7FB0CD48-0836-429C-9148-E5152CE6B0CF}" srcId="{A3F78203-4384-4D2C-A6CA-E502232FBC4B}" destId="{68C64E8D-183A-487A-AB7C-2F487710922E}" srcOrd="0" destOrd="0" parTransId="{26880787-D3AF-473B-963A-B1FE325032CA}" sibTransId="{7082CD84-09C3-425A-AFE9-8B957C52A6EF}"/>
    <dgm:cxn modelId="{32305CD8-7CED-42E5-8813-148121E47223}" type="presOf" srcId="{68C64E8D-183A-487A-AB7C-2F487710922E}" destId="{E4446CA6-DB36-4425-BB9F-CCCD70F80B58}" srcOrd="0" destOrd="0" presId="urn:microsoft.com/office/officeart/2005/8/layout/vList2"/>
    <dgm:cxn modelId="{EB9492F5-CDBD-4C57-9609-1B138AF17115}" type="presParOf" srcId="{A06FAEA6-9FEC-490E-ABBB-DB0016309A95}" destId="{E4446CA6-DB36-4425-BB9F-CCCD70F80B58}" srcOrd="0" destOrd="0" presId="urn:microsoft.com/office/officeart/2005/8/layout/vList2"/>
    <dgm:cxn modelId="{F7BCCC21-C737-47A7-A178-8F433F96335D}" type="presParOf" srcId="{A06FAEA6-9FEC-490E-ABBB-DB0016309A95}" destId="{61FAB514-7AB9-46B6-9711-F97069CBFF7A}" srcOrd="1" destOrd="0" presId="urn:microsoft.com/office/officeart/2005/8/layout/vList2"/>
    <dgm:cxn modelId="{06155BE3-6606-41FD-9C62-C6426514D6F6}" type="presParOf" srcId="{A06FAEA6-9FEC-490E-ABBB-DB0016309A95}" destId="{5B932D48-45A6-45F0-9259-1EAA6E5E58C9}" srcOrd="2" destOrd="0" presId="urn:microsoft.com/office/officeart/2005/8/layout/vList2"/>
    <dgm:cxn modelId="{8972DCC5-86ED-416F-8666-BF40E6933352}" type="presParOf" srcId="{A06FAEA6-9FEC-490E-ABBB-DB0016309A95}" destId="{6D4DFEA9-2C49-4A69-94D9-0349BF742E49}" srcOrd="3" destOrd="0" presId="urn:microsoft.com/office/officeart/2005/8/layout/vList2"/>
    <dgm:cxn modelId="{84519B81-6418-47D4-B6C4-EBD0C8F3F862}" type="presParOf" srcId="{A06FAEA6-9FEC-490E-ABBB-DB0016309A95}" destId="{54BC9DF3-523A-43AD-8655-DDD5982062BA}" srcOrd="4" destOrd="0" presId="urn:microsoft.com/office/officeart/2005/8/layout/vList2"/>
    <dgm:cxn modelId="{C573332E-16C8-4B18-8F27-3ACC7FCCA303}" type="presParOf" srcId="{A06FAEA6-9FEC-490E-ABBB-DB0016309A95}" destId="{3829BA4A-6344-4CDA-84D8-86CAC90E9122}" srcOrd="5" destOrd="0" presId="urn:microsoft.com/office/officeart/2005/8/layout/vList2"/>
    <dgm:cxn modelId="{1B125284-3741-4B06-8310-349A35207852}" type="presParOf" srcId="{A06FAEA6-9FEC-490E-ABBB-DB0016309A95}" destId="{C5CAB5B8-B26E-4E41-A133-BE283825E875}" srcOrd="6" destOrd="0" presId="urn:microsoft.com/office/officeart/2005/8/layout/vList2"/>
    <dgm:cxn modelId="{740C544E-08AC-46B1-84A8-19FF874672A2}" type="presParOf" srcId="{A06FAEA6-9FEC-490E-ABBB-DB0016309A95}" destId="{CE3CF20B-8EF8-4A29-B391-7A1632669C36}" srcOrd="7" destOrd="0" presId="urn:microsoft.com/office/officeart/2005/8/layout/vList2"/>
    <dgm:cxn modelId="{1113BBA8-750B-4500-87B8-A68DB6AC4C3A}" type="presParOf" srcId="{A06FAEA6-9FEC-490E-ABBB-DB0016309A95}" destId="{F657ADD1-3C4C-4877-AA9D-DC058F2F4E2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D5DEEC-6096-4D92-8C85-1332E9C252A4}"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71F5682F-F694-4BCD-8E2E-E8ADFCB90D34}">
      <dgm:prSet/>
      <dgm:spPr/>
      <dgm:t>
        <a:bodyPr/>
        <a:lstStyle/>
        <a:p>
          <a:pPr rtl="0"/>
          <a:r>
            <a:rPr lang="en-US" smtClean="0"/>
            <a:t>In this Waterfall model, typically, the outcome of one phase acts as the input for the next phase sequentially.</a:t>
          </a:r>
          <a:endParaRPr lang="en-US"/>
        </a:p>
      </dgm:t>
    </dgm:pt>
    <dgm:pt modelId="{6FAB8A87-6C34-4F81-AE42-CB5043A7EE1A}" type="parTrans" cxnId="{85EE9871-C060-48B7-A90B-E934A777D52F}">
      <dgm:prSet/>
      <dgm:spPr/>
      <dgm:t>
        <a:bodyPr/>
        <a:lstStyle/>
        <a:p>
          <a:endParaRPr lang="en-US"/>
        </a:p>
      </dgm:t>
    </dgm:pt>
    <dgm:pt modelId="{52B6C715-1611-441D-B9D4-26C8E80FCAB0}" type="sibTrans" cxnId="{85EE9871-C060-48B7-A90B-E934A777D52F}">
      <dgm:prSet/>
      <dgm:spPr/>
      <dgm:t>
        <a:bodyPr/>
        <a:lstStyle/>
        <a:p>
          <a:endParaRPr lang="en-US"/>
        </a:p>
      </dgm:t>
    </dgm:pt>
    <dgm:pt modelId="{4D054408-FC0C-4FA1-87D9-830F9462DF7F}" type="pres">
      <dgm:prSet presAssocID="{4FD5DEEC-6096-4D92-8C85-1332E9C252A4}" presName="Name0" presStyleCnt="0">
        <dgm:presLayoutVars>
          <dgm:dir/>
          <dgm:resizeHandles val="exact"/>
        </dgm:presLayoutVars>
      </dgm:prSet>
      <dgm:spPr/>
      <dgm:t>
        <a:bodyPr/>
        <a:lstStyle/>
        <a:p>
          <a:endParaRPr lang="en-US"/>
        </a:p>
      </dgm:t>
    </dgm:pt>
    <dgm:pt modelId="{ACB028DA-36FB-43F7-A7FD-85C4DCD5B58D}" type="pres">
      <dgm:prSet presAssocID="{4FD5DEEC-6096-4D92-8C85-1332E9C252A4}" presName="arrow" presStyleLbl="bgShp" presStyleIdx="0" presStyleCnt="1"/>
      <dgm:spPr/>
    </dgm:pt>
    <dgm:pt modelId="{B79982BE-6C18-4E0C-BEB9-ED418735FD0A}" type="pres">
      <dgm:prSet presAssocID="{4FD5DEEC-6096-4D92-8C85-1332E9C252A4}" presName="points" presStyleCnt="0"/>
      <dgm:spPr/>
    </dgm:pt>
    <dgm:pt modelId="{A50D78A1-8B1E-4C01-A301-0BBEDC7B8097}" type="pres">
      <dgm:prSet presAssocID="{71F5682F-F694-4BCD-8E2E-E8ADFCB90D34}" presName="compositeA" presStyleCnt="0"/>
      <dgm:spPr/>
    </dgm:pt>
    <dgm:pt modelId="{9627BF82-8950-4F1D-82B9-C980BA85A883}" type="pres">
      <dgm:prSet presAssocID="{71F5682F-F694-4BCD-8E2E-E8ADFCB90D34}" presName="textA" presStyleLbl="revTx" presStyleIdx="0" presStyleCnt="1">
        <dgm:presLayoutVars>
          <dgm:bulletEnabled val="1"/>
        </dgm:presLayoutVars>
      </dgm:prSet>
      <dgm:spPr/>
      <dgm:t>
        <a:bodyPr/>
        <a:lstStyle/>
        <a:p>
          <a:endParaRPr lang="en-US"/>
        </a:p>
      </dgm:t>
    </dgm:pt>
    <dgm:pt modelId="{2120E56B-6D15-4429-8597-4DB9C8B2F68D}" type="pres">
      <dgm:prSet presAssocID="{71F5682F-F694-4BCD-8E2E-E8ADFCB90D34}" presName="circleA" presStyleLbl="node1" presStyleIdx="0" presStyleCnt="1"/>
      <dgm:spPr/>
    </dgm:pt>
    <dgm:pt modelId="{8BE11EFC-9B70-45FD-B02D-AD9B8158B915}" type="pres">
      <dgm:prSet presAssocID="{71F5682F-F694-4BCD-8E2E-E8ADFCB90D34}" presName="spaceA" presStyleCnt="0"/>
      <dgm:spPr/>
    </dgm:pt>
  </dgm:ptLst>
  <dgm:cxnLst>
    <dgm:cxn modelId="{85EE9871-C060-48B7-A90B-E934A777D52F}" srcId="{4FD5DEEC-6096-4D92-8C85-1332E9C252A4}" destId="{71F5682F-F694-4BCD-8E2E-E8ADFCB90D34}" srcOrd="0" destOrd="0" parTransId="{6FAB8A87-6C34-4F81-AE42-CB5043A7EE1A}" sibTransId="{52B6C715-1611-441D-B9D4-26C8E80FCAB0}"/>
    <dgm:cxn modelId="{01F662C3-8446-4261-AEAA-8A42BBA61F1A}" type="presOf" srcId="{4FD5DEEC-6096-4D92-8C85-1332E9C252A4}" destId="{4D054408-FC0C-4FA1-87D9-830F9462DF7F}" srcOrd="0" destOrd="0" presId="urn:microsoft.com/office/officeart/2005/8/layout/hProcess11"/>
    <dgm:cxn modelId="{9AF0117E-0F44-47E4-B900-66886CB0A9C6}" type="presOf" srcId="{71F5682F-F694-4BCD-8E2E-E8ADFCB90D34}" destId="{9627BF82-8950-4F1D-82B9-C980BA85A883}" srcOrd="0" destOrd="0" presId="urn:microsoft.com/office/officeart/2005/8/layout/hProcess11"/>
    <dgm:cxn modelId="{1A5F92AA-250D-4B41-9CD2-DAC5FAC6BD75}" type="presParOf" srcId="{4D054408-FC0C-4FA1-87D9-830F9462DF7F}" destId="{ACB028DA-36FB-43F7-A7FD-85C4DCD5B58D}" srcOrd="0" destOrd="0" presId="urn:microsoft.com/office/officeart/2005/8/layout/hProcess11"/>
    <dgm:cxn modelId="{2B28CC19-D406-4A55-8F0F-B1139D329486}" type="presParOf" srcId="{4D054408-FC0C-4FA1-87D9-830F9462DF7F}" destId="{B79982BE-6C18-4E0C-BEB9-ED418735FD0A}" srcOrd="1" destOrd="0" presId="urn:microsoft.com/office/officeart/2005/8/layout/hProcess11"/>
    <dgm:cxn modelId="{4811462B-55F9-42E4-AB17-F2262AA5A24A}" type="presParOf" srcId="{B79982BE-6C18-4E0C-BEB9-ED418735FD0A}" destId="{A50D78A1-8B1E-4C01-A301-0BBEDC7B8097}" srcOrd="0" destOrd="0" presId="urn:microsoft.com/office/officeart/2005/8/layout/hProcess11"/>
    <dgm:cxn modelId="{2D87C81F-E377-45FF-9405-A7EFF64CF3C0}" type="presParOf" srcId="{A50D78A1-8B1E-4C01-A301-0BBEDC7B8097}" destId="{9627BF82-8950-4F1D-82B9-C980BA85A883}" srcOrd="0" destOrd="0" presId="urn:microsoft.com/office/officeart/2005/8/layout/hProcess11"/>
    <dgm:cxn modelId="{396AC376-0D54-4BDC-A853-2B85A8EDC6D7}" type="presParOf" srcId="{A50D78A1-8B1E-4C01-A301-0BBEDC7B8097}" destId="{2120E56B-6D15-4429-8597-4DB9C8B2F68D}" srcOrd="1" destOrd="0" presId="urn:microsoft.com/office/officeart/2005/8/layout/hProcess11"/>
    <dgm:cxn modelId="{357B1363-E57E-4A7F-9AD6-EB1D4B71C566}" type="presParOf" srcId="{A50D78A1-8B1E-4C01-A301-0BBEDC7B8097}" destId="{8BE11EFC-9B70-45FD-B02D-AD9B8158B915}"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08DFD42-E1BA-4F80-9065-90769DCB763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FC41DEEE-C1B1-4719-9EB0-DAD01FBA92BF}">
      <dgm:prSet phldrT="[Text]" custT="1"/>
      <dgm:spPr/>
      <dgm:t>
        <a:bodyPr/>
        <a:lstStyle/>
        <a:p>
          <a:r>
            <a:rPr lang="en-US" sz="1600" dirty="0" smtClean="0"/>
            <a:t>Requirement Analyses</a:t>
          </a:r>
          <a:endParaRPr lang="en-US" sz="1600" dirty="0"/>
        </a:p>
      </dgm:t>
    </dgm:pt>
    <dgm:pt modelId="{1096D3D3-C267-4FB3-B589-FCBC351A68D8}" type="parTrans" cxnId="{467060DB-DF1C-46B5-9B61-8FF9541608F3}">
      <dgm:prSet/>
      <dgm:spPr/>
      <dgm:t>
        <a:bodyPr/>
        <a:lstStyle/>
        <a:p>
          <a:endParaRPr lang="en-US"/>
        </a:p>
      </dgm:t>
    </dgm:pt>
    <dgm:pt modelId="{94AEA95A-2701-4931-90F6-819AC58A60DC}" type="sibTrans" cxnId="{467060DB-DF1C-46B5-9B61-8FF9541608F3}">
      <dgm:prSet/>
      <dgm:spPr/>
      <dgm:t>
        <a:bodyPr/>
        <a:lstStyle/>
        <a:p>
          <a:endParaRPr lang="en-US"/>
        </a:p>
      </dgm:t>
    </dgm:pt>
    <dgm:pt modelId="{64E4EBC8-2037-4748-A8F9-11D6DD35B603}">
      <dgm:prSet phldrT="[Text]" custT="1"/>
      <dgm:spPr/>
      <dgm:t>
        <a:bodyPr/>
        <a:lstStyle/>
        <a:p>
          <a:r>
            <a:rPr lang="en-US" sz="1600" dirty="0" smtClean="0"/>
            <a:t>Implementation</a:t>
          </a:r>
          <a:endParaRPr lang="en-US" sz="1600" dirty="0"/>
        </a:p>
      </dgm:t>
    </dgm:pt>
    <dgm:pt modelId="{88525CB3-E0CB-44A4-B13E-AB01054B0258}" type="parTrans" cxnId="{BCE5BEBA-5E3F-4603-A9C0-BA3671378667}">
      <dgm:prSet/>
      <dgm:spPr/>
      <dgm:t>
        <a:bodyPr/>
        <a:lstStyle/>
        <a:p>
          <a:endParaRPr lang="en-US"/>
        </a:p>
      </dgm:t>
    </dgm:pt>
    <dgm:pt modelId="{957C1A05-F714-4B9B-83F2-60272790E8D8}" type="sibTrans" cxnId="{BCE5BEBA-5E3F-4603-A9C0-BA3671378667}">
      <dgm:prSet/>
      <dgm:spPr/>
      <dgm:t>
        <a:bodyPr/>
        <a:lstStyle/>
        <a:p>
          <a:endParaRPr lang="en-US"/>
        </a:p>
      </dgm:t>
    </dgm:pt>
    <dgm:pt modelId="{E3A95AB5-6C0C-4A1A-AF95-3D9AF395E752}">
      <dgm:prSet custT="1"/>
      <dgm:spPr/>
      <dgm:t>
        <a:bodyPr/>
        <a:lstStyle/>
        <a:p>
          <a:r>
            <a:rPr lang="en-US" sz="1600" dirty="0" smtClean="0"/>
            <a:t>Testing</a:t>
          </a:r>
          <a:endParaRPr lang="en-US" sz="1600" dirty="0"/>
        </a:p>
      </dgm:t>
    </dgm:pt>
    <dgm:pt modelId="{FC9384DB-A38D-4929-8C50-4A9ED249513A}" type="parTrans" cxnId="{53F74339-088A-403A-8292-3F58607FA1B2}">
      <dgm:prSet/>
      <dgm:spPr/>
      <dgm:t>
        <a:bodyPr/>
        <a:lstStyle/>
        <a:p>
          <a:endParaRPr lang="en-US"/>
        </a:p>
      </dgm:t>
    </dgm:pt>
    <dgm:pt modelId="{4E88D2CC-B275-45C9-96A9-C4BA639CCCAF}" type="sibTrans" cxnId="{53F74339-088A-403A-8292-3F58607FA1B2}">
      <dgm:prSet/>
      <dgm:spPr/>
      <dgm:t>
        <a:bodyPr/>
        <a:lstStyle/>
        <a:p>
          <a:endParaRPr lang="en-US"/>
        </a:p>
      </dgm:t>
    </dgm:pt>
    <dgm:pt modelId="{6302A334-8FF6-4493-B01D-7066F352C9BE}">
      <dgm:prSet custT="1"/>
      <dgm:spPr/>
      <dgm:t>
        <a:bodyPr/>
        <a:lstStyle/>
        <a:p>
          <a:r>
            <a:rPr lang="en-US" sz="1600" dirty="0" smtClean="0"/>
            <a:t>Deployment</a:t>
          </a:r>
          <a:endParaRPr lang="en-US" sz="1600" dirty="0"/>
        </a:p>
      </dgm:t>
    </dgm:pt>
    <dgm:pt modelId="{1C6A9846-BA12-4C9A-B560-C1DE3DB41CCF}" type="parTrans" cxnId="{AE87A2C8-371D-4FE1-845F-C208BF67EFB5}">
      <dgm:prSet/>
      <dgm:spPr/>
      <dgm:t>
        <a:bodyPr/>
        <a:lstStyle/>
        <a:p>
          <a:endParaRPr lang="en-US"/>
        </a:p>
      </dgm:t>
    </dgm:pt>
    <dgm:pt modelId="{BCDE265A-1477-4C0C-A18C-B1C82AAAD809}" type="sibTrans" cxnId="{AE87A2C8-371D-4FE1-845F-C208BF67EFB5}">
      <dgm:prSet/>
      <dgm:spPr/>
      <dgm:t>
        <a:bodyPr/>
        <a:lstStyle/>
        <a:p>
          <a:endParaRPr lang="en-US"/>
        </a:p>
      </dgm:t>
    </dgm:pt>
    <dgm:pt modelId="{6B8076E8-E3AC-4553-A299-A24F3D633F25}">
      <dgm:prSet custT="1"/>
      <dgm:spPr/>
      <dgm:t>
        <a:bodyPr/>
        <a:lstStyle/>
        <a:p>
          <a:r>
            <a:rPr lang="en-US" sz="1600" dirty="0" smtClean="0"/>
            <a:t>Maintenance</a:t>
          </a:r>
          <a:endParaRPr lang="en-US" sz="1600" dirty="0"/>
        </a:p>
      </dgm:t>
    </dgm:pt>
    <dgm:pt modelId="{D8E28A46-20A8-4E3D-B2BF-D009557FB577}" type="parTrans" cxnId="{3F9E050C-9C2B-41BD-838F-192FAD021D9D}">
      <dgm:prSet/>
      <dgm:spPr/>
      <dgm:t>
        <a:bodyPr/>
        <a:lstStyle/>
        <a:p>
          <a:endParaRPr lang="en-US"/>
        </a:p>
      </dgm:t>
    </dgm:pt>
    <dgm:pt modelId="{40D6A26C-65F5-41EC-8D7D-F03FF9D568E5}" type="sibTrans" cxnId="{3F9E050C-9C2B-41BD-838F-192FAD021D9D}">
      <dgm:prSet/>
      <dgm:spPr/>
      <dgm:t>
        <a:bodyPr/>
        <a:lstStyle/>
        <a:p>
          <a:endParaRPr lang="en-US"/>
        </a:p>
      </dgm:t>
    </dgm:pt>
    <dgm:pt modelId="{D187C543-0108-465B-A11D-AA8A806CF090}">
      <dgm:prSet custT="1"/>
      <dgm:spPr/>
      <dgm:t>
        <a:bodyPr/>
        <a:lstStyle/>
        <a:p>
          <a:endParaRPr lang="en-US" sz="1600" dirty="0"/>
        </a:p>
      </dgm:t>
    </dgm:pt>
    <dgm:pt modelId="{DE64D660-C985-4A42-BBDE-B170154AFE74}" type="parTrans" cxnId="{907C1BF6-91FC-4156-93E9-C22118DED889}">
      <dgm:prSet/>
      <dgm:spPr/>
      <dgm:t>
        <a:bodyPr/>
        <a:lstStyle/>
        <a:p>
          <a:endParaRPr lang="en-US"/>
        </a:p>
      </dgm:t>
    </dgm:pt>
    <dgm:pt modelId="{2CCF4278-DD00-4BEE-BBEA-DD01DD2AD499}" type="sibTrans" cxnId="{907C1BF6-91FC-4156-93E9-C22118DED889}">
      <dgm:prSet/>
      <dgm:spPr/>
      <dgm:t>
        <a:bodyPr/>
        <a:lstStyle/>
        <a:p>
          <a:endParaRPr lang="en-US"/>
        </a:p>
      </dgm:t>
    </dgm:pt>
    <dgm:pt modelId="{90B75A10-6982-4326-8952-D69B8561DD65}">
      <dgm:prSet phldrT="[Text]" custT="1"/>
      <dgm:spPr/>
      <dgm:t>
        <a:bodyPr/>
        <a:lstStyle/>
        <a:p>
          <a:r>
            <a:rPr lang="en-US" sz="1600" dirty="0" smtClean="0"/>
            <a:t>System Design</a:t>
          </a:r>
          <a:endParaRPr lang="en-US" sz="1600" dirty="0"/>
        </a:p>
      </dgm:t>
    </dgm:pt>
    <dgm:pt modelId="{CCE2D702-A37A-4954-AD46-8AE50F11E1FD}" type="sibTrans" cxnId="{35E215E3-6AB4-464F-908C-15ABA91EE1CD}">
      <dgm:prSet/>
      <dgm:spPr/>
      <dgm:t>
        <a:bodyPr/>
        <a:lstStyle/>
        <a:p>
          <a:endParaRPr lang="en-US"/>
        </a:p>
      </dgm:t>
    </dgm:pt>
    <dgm:pt modelId="{B5B4D170-0147-4C04-A91E-4310D3F9AB3F}" type="parTrans" cxnId="{35E215E3-6AB4-464F-908C-15ABA91EE1CD}">
      <dgm:prSet/>
      <dgm:spPr/>
      <dgm:t>
        <a:bodyPr/>
        <a:lstStyle/>
        <a:p>
          <a:endParaRPr lang="en-US"/>
        </a:p>
      </dgm:t>
    </dgm:pt>
    <dgm:pt modelId="{FBDB7490-E3CC-4B05-B902-467E19E21F92}" type="pres">
      <dgm:prSet presAssocID="{E08DFD42-E1BA-4F80-9065-90769DCB763A}" presName="rootnode" presStyleCnt="0">
        <dgm:presLayoutVars>
          <dgm:chMax/>
          <dgm:chPref/>
          <dgm:dir/>
          <dgm:animLvl val="lvl"/>
        </dgm:presLayoutVars>
      </dgm:prSet>
      <dgm:spPr/>
      <dgm:t>
        <a:bodyPr/>
        <a:lstStyle/>
        <a:p>
          <a:endParaRPr lang="en-US"/>
        </a:p>
      </dgm:t>
    </dgm:pt>
    <dgm:pt modelId="{02A02B32-A327-475D-B74A-A64B32EE3EB2}" type="pres">
      <dgm:prSet presAssocID="{FC41DEEE-C1B1-4719-9EB0-DAD01FBA92BF}" presName="composite" presStyleCnt="0"/>
      <dgm:spPr/>
    </dgm:pt>
    <dgm:pt modelId="{AD314818-011A-4AFD-8D67-CFEFB2B13B9E}" type="pres">
      <dgm:prSet presAssocID="{FC41DEEE-C1B1-4719-9EB0-DAD01FBA92BF}" presName="bentUpArrow1" presStyleLbl="alignImgPlace1" presStyleIdx="0" presStyleCnt="5"/>
      <dgm:spPr/>
    </dgm:pt>
    <dgm:pt modelId="{320A8891-D8A1-449C-908B-6A66F98C79FB}" type="pres">
      <dgm:prSet presAssocID="{FC41DEEE-C1B1-4719-9EB0-DAD01FBA92BF}" presName="ParentText" presStyleLbl="node1" presStyleIdx="0" presStyleCnt="6" custScaleX="164082">
        <dgm:presLayoutVars>
          <dgm:chMax val="1"/>
          <dgm:chPref val="1"/>
          <dgm:bulletEnabled val="1"/>
        </dgm:presLayoutVars>
      </dgm:prSet>
      <dgm:spPr/>
      <dgm:t>
        <a:bodyPr/>
        <a:lstStyle/>
        <a:p>
          <a:endParaRPr lang="en-US"/>
        </a:p>
      </dgm:t>
    </dgm:pt>
    <dgm:pt modelId="{CBC41D17-0F04-4B37-863A-5F80E930AA23}" type="pres">
      <dgm:prSet presAssocID="{FC41DEEE-C1B1-4719-9EB0-DAD01FBA92BF}" presName="ChildText" presStyleLbl="revTx" presStyleIdx="0" presStyleCnt="5">
        <dgm:presLayoutVars>
          <dgm:chMax val="0"/>
          <dgm:chPref val="0"/>
          <dgm:bulletEnabled val="1"/>
        </dgm:presLayoutVars>
      </dgm:prSet>
      <dgm:spPr/>
      <dgm:t>
        <a:bodyPr/>
        <a:lstStyle/>
        <a:p>
          <a:endParaRPr lang="en-US"/>
        </a:p>
      </dgm:t>
    </dgm:pt>
    <dgm:pt modelId="{AEF7E618-C422-44CA-B725-84F6D780F002}" type="pres">
      <dgm:prSet presAssocID="{94AEA95A-2701-4931-90F6-819AC58A60DC}" presName="sibTrans" presStyleCnt="0"/>
      <dgm:spPr/>
    </dgm:pt>
    <dgm:pt modelId="{53942006-A1B0-4EA3-A2B0-424CB09C7EE8}" type="pres">
      <dgm:prSet presAssocID="{90B75A10-6982-4326-8952-D69B8561DD65}" presName="composite" presStyleCnt="0"/>
      <dgm:spPr/>
    </dgm:pt>
    <dgm:pt modelId="{18901B06-C741-4ADE-A5C7-A5D13D516092}" type="pres">
      <dgm:prSet presAssocID="{90B75A10-6982-4326-8952-D69B8561DD65}" presName="bentUpArrow1" presStyleLbl="alignImgPlace1" presStyleIdx="1" presStyleCnt="5"/>
      <dgm:spPr/>
    </dgm:pt>
    <dgm:pt modelId="{CBA31904-BB68-43C1-9F8B-F7033C7889D3}" type="pres">
      <dgm:prSet presAssocID="{90B75A10-6982-4326-8952-D69B8561DD65}" presName="ParentText" presStyleLbl="node1" presStyleIdx="1" presStyleCnt="6" custScaleX="179836">
        <dgm:presLayoutVars>
          <dgm:chMax val="1"/>
          <dgm:chPref val="1"/>
          <dgm:bulletEnabled val="1"/>
        </dgm:presLayoutVars>
      </dgm:prSet>
      <dgm:spPr/>
      <dgm:t>
        <a:bodyPr/>
        <a:lstStyle/>
        <a:p>
          <a:endParaRPr lang="en-US"/>
        </a:p>
      </dgm:t>
    </dgm:pt>
    <dgm:pt modelId="{7B44F27E-8E93-4284-8222-0D1F1C8867DD}" type="pres">
      <dgm:prSet presAssocID="{90B75A10-6982-4326-8952-D69B8561DD65}" presName="ChildText" presStyleLbl="revTx" presStyleIdx="1" presStyleCnt="5">
        <dgm:presLayoutVars>
          <dgm:chMax val="0"/>
          <dgm:chPref val="0"/>
          <dgm:bulletEnabled val="1"/>
        </dgm:presLayoutVars>
      </dgm:prSet>
      <dgm:spPr/>
      <dgm:t>
        <a:bodyPr/>
        <a:lstStyle/>
        <a:p>
          <a:endParaRPr lang="en-US"/>
        </a:p>
      </dgm:t>
    </dgm:pt>
    <dgm:pt modelId="{BB7E8096-1935-4E0D-8E22-1573C9AB48EB}" type="pres">
      <dgm:prSet presAssocID="{CCE2D702-A37A-4954-AD46-8AE50F11E1FD}" presName="sibTrans" presStyleCnt="0"/>
      <dgm:spPr/>
    </dgm:pt>
    <dgm:pt modelId="{09E9C620-46C2-4E8F-A1A1-C4AC985844E9}" type="pres">
      <dgm:prSet presAssocID="{64E4EBC8-2037-4748-A8F9-11D6DD35B603}" presName="composite" presStyleCnt="0"/>
      <dgm:spPr/>
    </dgm:pt>
    <dgm:pt modelId="{49793FA7-BB19-4523-8F50-9884713578BA}" type="pres">
      <dgm:prSet presAssocID="{64E4EBC8-2037-4748-A8F9-11D6DD35B603}" presName="bentUpArrow1" presStyleLbl="alignImgPlace1" presStyleIdx="2" presStyleCnt="5"/>
      <dgm:spPr/>
    </dgm:pt>
    <dgm:pt modelId="{37E5303B-65E3-4AC9-BCAF-463F9C0DC1BB}" type="pres">
      <dgm:prSet presAssocID="{64E4EBC8-2037-4748-A8F9-11D6DD35B603}" presName="ParentText" presStyleLbl="node1" presStyleIdx="2" presStyleCnt="6" custScaleX="165086">
        <dgm:presLayoutVars>
          <dgm:chMax val="1"/>
          <dgm:chPref val="1"/>
          <dgm:bulletEnabled val="1"/>
        </dgm:presLayoutVars>
      </dgm:prSet>
      <dgm:spPr/>
      <dgm:t>
        <a:bodyPr/>
        <a:lstStyle/>
        <a:p>
          <a:endParaRPr lang="en-US"/>
        </a:p>
      </dgm:t>
    </dgm:pt>
    <dgm:pt modelId="{7401423B-C4D3-4FBE-BEBE-FFBD3CC265F2}" type="pres">
      <dgm:prSet presAssocID="{64E4EBC8-2037-4748-A8F9-11D6DD35B603}" presName="ChildText" presStyleLbl="revTx" presStyleIdx="2" presStyleCnt="5">
        <dgm:presLayoutVars>
          <dgm:chMax val="0"/>
          <dgm:chPref val="0"/>
          <dgm:bulletEnabled val="1"/>
        </dgm:presLayoutVars>
      </dgm:prSet>
      <dgm:spPr/>
      <dgm:t>
        <a:bodyPr/>
        <a:lstStyle/>
        <a:p>
          <a:endParaRPr lang="en-US"/>
        </a:p>
      </dgm:t>
    </dgm:pt>
    <dgm:pt modelId="{4E01640F-558E-41D0-8443-D444091D81CF}" type="pres">
      <dgm:prSet presAssocID="{957C1A05-F714-4B9B-83F2-60272790E8D8}" presName="sibTrans" presStyleCnt="0"/>
      <dgm:spPr/>
    </dgm:pt>
    <dgm:pt modelId="{EE30BCE0-B545-43E2-A49B-FF29A8C57E9F}" type="pres">
      <dgm:prSet presAssocID="{E3A95AB5-6C0C-4A1A-AF95-3D9AF395E752}" presName="composite" presStyleCnt="0"/>
      <dgm:spPr/>
    </dgm:pt>
    <dgm:pt modelId="{D85B5570-535A-48D9-905A-758957DE304D}" type="pres">
      <dgm:prSet presAssocID="{E3A95AB5-6C0C-4A1A-AF95-3D9AF395E752}" presName="bentUpArrow1" presStyleLbl="alignImgPlace1" presStyleIdx="3" presStyleCnt="5"/>
      <dgm:spPr/>
    </dgm:pt>
    <dgm:pt modelId="{F6D580CB-BA8C-41F8-8E7A-DA2DBB3DDB0B}" type="pres">
      <dgm:prSet presAssocID="{E3A95AB5-6C0C-4A1A-AF95-3D9AF395E752}" presName="ParentText" presStyleLbl="node1" presStyleIdx="3" presStyleCnt="6" custScaleX="180458">
        <dgm:presLayoutVars>
          <dgm:chMax val="1"/>
          <dgm:chPref val="1"/>
          <dgm:bulletEnabled val="1"/>
        </dgm:presLayoutVars>
      </dgm:prSet>
      <dgm:spPr/>
      <dgm:t>
        <a:bodyPr/>
        <a:lstStyle/>
        <a:p>
          <a:endParaRPr lang="en-US"/>
        </a:p>
      </dgm:t>
    </dgm:pt>
    <dgm:pt modelId="{E56FC1F1-3FDB-40BD-B02E-45BC35529674}" type="pres">
      <dgm:prSet presAssocID="{E3A95AB5-6C0C-4A1A-AF95-3D9AF395E752}" presName="ChildText" presStyleLbl="revTx" presStyleIdx="3" presStyleCnt="5">
        <dgm:presLayoutVars>
          <dgm:chMax val="0"/>
          <dgm:chPref val="0"/>
          <dgm:bulletEnabled val="1"/>
        </dgm:presLayoutVars>
      </dgm:prSet>
      <dgm:spPr/>
      <dgm:t>
        <a:bodyPr/>
        <a:lstStyle/>
        <a:p>
          <a:endParaRPr lang="en-US"/>
        </a:p>
      </dgm:t>
    </dgm:pt>
    <dgm:pt modelId="{063BFB00-2FD9-4AF3-B05D-207E47427BAA}" type="pres">
      <dgm:prSet presAssocID="{4E88D2CC-B275-45C9-96A9-C4BA639CCCAF}" presName="sibTrans" presStyleCnt="0"/>
      <dgm:spPr/>
    </dgm:pt>
    <dgm:pt modelId="{52C80AC2-95EF-4568-8EE4-08A0EE668F1B}" type="pres">
      <dgm:prSet presAssocID="{6302A334-8FF6-4493-B01D-7066F352C9BE}" presName="composite" presStyleCnt="0"/>
      <dgm:spPr/>
    </dgm:pt>
    <dgm:pt modelId="{41C68F7F-2DBC-46EF-B826-5603A760EA3A}" type="pres">
      <dgm:prSet presAssocID="{6302A334-8FF6-4493-B01D-7066F352C9BE}" presName="bentUpArrow1" presStyleLbl="alignImgPlace1" presStyleIdx="4" presStyleCnt="5"/>
      <dgm:spPr/>
    </dgm:pt>
    <dgm:pt modelId="{C4431624-E120-46A7-9690-0B8E17D6445E}" type="pres">
      <dgm:prSet presAssocID="{6302A334-8FF6-4493-B01D-7066F352C9BE}" presName="ParentText" presStyleLbl="node1" presStyleIdx="4" presStyleCnt="6" custScaleX="184348">
        <dgm:presLayoutVars>
          <dgm:chMax val="1"/>
          <dgm:chPref val="1"/>
          <dgm:bulletEnabled val="1"/>
        </dgm:presLayoutVars>
      </dgm:prSet>
      <dgm:spPr/>
      <dgm:t>
        <a:bodyPr/>
        <a:lstStyle/>
        <a:p>
          <a:endParaRPr lang="en-US"/>
        </a:p>
      </dgm:t>
    </dgm:pt>
    <dgm:pt modelId="{71F38A33-8291-45C6-B8BD-B7718FFB305A}" type="pres">
      <dgm:prSet presAssocID="{6302A334-8FF6-4493-B01D-7066F352C9BE}" presName="ChildText" presStyleLbl="revTx" presStyleIdx="4" presStyleCnt="5">
        <dgm:presLayoutVars>
          <dgm:chMax val="0"/>
          <dgm:chPref val="0"/>
          <dgm:bulletEnabled val="1"/>
        </dgm:presLayoutVars>
      </dgm:prSet>
      <dgm:spPr/>
    </dgm:pt>
    <dgm:pt modelId="{673E3CA8-F631-40BC-BF01-C1EDAD38EA22}" type="pres">
      <dgm:prSet presAssocID="{BCDE265A-1477-4C0C-A18C-B1C82AAAD809}" presName="sibTrans" presStyleCnt="0"/>
      <dgm:spPr/>
    </dgm:pt>
    <dgm:pt modelId="{C93B1A1D-B326-4B36-A9E0-B60C42B21FB7}" type="pres">
      <dgm:prSet presAssocID="{6B8076E8-E3AC-4553-A299-A24F3D633F25}" presName="composite" presStyleCnt="0"/>
      <dgm:spPr/>
    </dgm:pt>
    <dgm:pt modelId="{B8A75363-F552-4015-865B-9BB07F5B3F37}" type="pres">
      <dgm:prSet presAssocID="{6B8076E8-E3AC-4553-A299-A24F3D633F25}" presName="ParentText" presStyleLbl="node1" presStyleIdx="5" presStyleCnt="6" custScaleX="195448">
        <dgm:presLayoutVars>
          <dgm:chMax val="1"/>
          <dgm:chPref val="1"/>
          <dgm:bulletEnabled val="1"/>
        </dgm:presLayoutVars>
      </dgm:prSet>
      <dgm:spPr/>
      <dgm:t>
        <a:bodyPr/>
        <a:lstStyle/>
        <a:p>
          <a:endParaRPr lang="en-US"/>
        </a:p>
      </dgm:t>
    </dgm:pt>
  </dgm:ptLst>
  <dgm:cxnLst>
    <dgm:cxn modelId="{82701BC7-7053-4837-8B30-8A7B33797CA0}" type="presOf" srcId="{64E4EBC8-2037-4748-A8F9-11D6DD35B603}" destId="{37E5303B-65E3-4AC9-BCAF-463F9C0DC1BB}" srcOrd="0" destOrd="0" presId="urn:microsoft.com/office/officeart/2005/8/layout/StepDownProcess"/>
    <dgm:cxn modelId="{467060DB-DF1C-46B5-9B61-8FF9541608F3}" srcId="{E08DFD42-E1BA-4F80-9065-90769DCB763A}" destId="{FC41DEEE-C1B1-4719-9EB0-DAD01FBA92BF}" srcOrd="0" destOrd="0" parTransId="{1096D3D3-C267-4FB3-B589-FCBC351A68D8}" sibTransId="{94AEA95A-2701-4931-90F6-819AC58A60DC}"/>
    <dgm:cxn modelId="{C7403FCE-287E-47E2-82CA-0046600A6292}" type="presOf" srcId="{FC41DEEE-C1B1-4719-9EB0-DAD01FBA92BF}" destId="{320A8891-D8A1-449C-908B-6A66F98C79FB}" srcOrd="0" destOrd="0" presId="urn:microsoft.com/office/officeart/2005/8/layout/StepDownProcess"/>
    <dgm:cxn modelId="{3F9E050C-9C2B-41BD-838F-192FAD021D9D}" srcId="{E08DFD42-E1BA-4F80-9065-90769DCB763A}" destId="{6B8076E8-E3AC-4553-A299-A24F3D633F25}" srcOrd="5" destOrd="0" parTransId="{D8E28A46-20A8-4E3D-B2BF-D009557FB577}" sibTransId="{40D6A26C-65F5-41EC-8D7D-F03FF9D568E5}"/>
    <dgm:cxn modelId="{C4843E0F-00F8-4556-82B6-7B050863EBE1}" type="presOf" srcId="{D187C543-0108-465B-A11D-AA8A806CF090}" destId="{E56FC1F1-3FDB-40BD-B02E-45BC35529674}" srcOrd="0" destOrd="0" presId="urn:microsoft.com/office/officeart/2005/8/layout/StepDownProcess"/>
    <dgm:cxn modelId="{53F74339-088A-403A-8292-3F58607FA1B2}" srcId="{E08DFD42-E1BA-4F80-9065-90769DCB763A}" destId="{E3A95AB5-6C0C-4A1A-AF95-3D9AF395E752}" srcOrd="3" destOrd="0" parTransId="{FC9384DB-A38D-4929-8C50-4A9ED249513A}" sibTransId="{4E88D2CC-B275-45C9-96A9-C4BA639CCCAF}"/>
    <dgm:cxn modelId="{907C1BF6-91FC-4156-93E9-C22118DED889}" srcId="{E3A95AB5-6C0C-4A1A-AF95-3D9AF395E752}" destId="{D187C543-0108-465B-A11D-AA8A806CF090}" srcOrd="0" destOrd="0" parTransId="{DE64D660-C985-4A42-BBDE-B170154AFE74}" sibTransId="{2CCF4278-DD00-4BEE-BBEA-DD01DD2AD499}"/>
    <dgm:cxn modelId="{804FD88C-581C-4CB7-8187-D26CC8F979CF}" type="presOf" srcId="{E08DFD42-E1BA-4F80-9065-90769DCB763A}" destId="{FBDB7490-E3CC-4B05-B902-467E19E21F92}" srcOrd="0" destOrd="0" presId="urn:microsoft.com/office/officeart/2005/8/layout/StepDownProcess"/>
    <dgm:cxn modelId="{35E215E3-6AB4-464F-908C-15ABA91EE1CD}" srcId="{E08DFD42-E1BA-4F80-9065-90769DCB763A}" destId="{90B75A10-6982-4326-8952-D69B8561DD65}" srcOrd="1" destOrd="0" parTransId="{B5B4D170-0147-4C04-A91E-4310D3F9AB3F}" sibTransId="{CCE2D702-A37A-4954-AD46-8AE50F11E1FD}"/>
    <dgm:cxn modelId="{AE87A2C8-371D-4FE1-845F-C208BF67EFB5}" srcId="{E08DFD42-E1BA-4F80-9065-90769DCB763A}" destId="{6302A334-8FF6-4493-B01D-7066F352C9BE}" srcOrd="4" destOrd="0" parTransId="{1C6A9846-BA12-4C9A-B560-C1DE3DB41CCF}" sibTransId="{BCDE265A-1477-4C0C-A18C-B1C82AAAD809}"/>
    <dgm:cxn modelId="{2FFC0842-8B8B-47A5-B92E-9BBFEE46A1C1}" type="presOf" srcId="{6B8076E8-E3AC-4553-A299-A24F3D633F25}" destId="{B8A75363-F552-4015-865B-9BB07F5B3F37}" srcOrd="0" destOrd="0" presId="urn:microsoft.com/office/officeart/2005/8/layout/StepDownProcess"/>
    <dgm:cxn modelId="{3C9D0937-B60C-4041-BE97-C49A39962A27}" type="presOf" srcId="{90B75A10-6982-4326-8952-D69B8561DD65}" destId="{CBA31904-BB68-43C1-9F8B-F7033C7889D3}" srcOrd="0" destOrd="0" presId="urn:microsoft.com/office/officeart/2005/8/layout/StepDownProcess"/>
    <dgm:cxn modelId="{6E9A554E-6247-40FD-B906-F571E29C1D94}" type="presOf" srcId="{E3A95AB5-6C0C-4A1A-AF95-3D9AF395E752}" destId="{F6D580CB-BA8C-41F8-8E7A-DA2DBB3DDB0B}" srcOrd="0" destOrd="0" presId="urn:microsoft.com/office/officeart/2005/8/layout/StepDownProcess"/>
    <dgm:cxn modelId="{BCE5BEBA-5E3F-4603-A9C0-BA3671378667}" srcId="{E08DFD42-E1BA-4F80-9065-90769DCB763A}" destId="{64E4EBC8-2037-4748-A8F9-11D6DD35B603}" srcOrd="2" destOrd="0" parTransId="{88525CB3-E0CB-44A4-B13E-AB01054B0258}" sibTransId="{957C1A05-F714-4B9B-83F2-60272790E8D8}"/>
    <dgm:cxn modelId="{BB4B80B4-9BFC-4E43-8857-6679EB8C36A9}" type="presOf" srcId="{6302A334-8FF6-4493-B01D-7066F352C9BE}" destId="{C4431624-E120-46A7-9690-0B8E17D6445E}" srcOrd="0" destOrd="0" presId="urn:microsoft.com/office/officeart/2005/8/layout/StepDownProcess"/>
    <dgm:cxn modelId="{9D621D4E-B014-460E-BA9D-8F1C369E9495}" type="presParOf" srcId="{FBDB7490-E3CC-4B05-B902-467E19E21F92}" destId="{02A02B32-A327-475D-B74A-A64B32EE3EB2}" srcOrd="0" destOrd="0" presId="urn:microsoft.com/office/officeart/2005/8/layout/StepDownProcess"/>
    <dgm:cxn modelId="{2CF544FB-2256-4D02-8B1F-B6A1138CFEB7}" type="presParOf" srcId="{02A02B32-A327-475D-B74A-A64B32EE3EB2}" destId="{AD314818-011A-4AFD-8D67-CFEFB2B13B9E}" srcOrd="0" destOrd="0" presId="urn:microsoft.com/office/officeart/2005/8/layout/StepDownProcess"/>
    <dgm:cxn modelId="{65786149-A8E4-46F9-AE55-65A57293C557}" type="presParOf" srcId="{02A02B32-A327-475D-B74A-A64B32EE3EB2}" destId="{320A8891-D8A1-449C-908B-6A66F98C79FB}" srcOrd="1" destOrd="0" presId="urn:microsoft.com/office/officeart/2005/8/layout/StepDownProcess"/>
    <dgm:cxn modelId="{A9603EC5-3788-4B1D-A3F2-8A08880194EC}" type="presParOf" srcId="{02A02B32-A327-475D-B74A-A64B32EE3EB2}" destId="{CBC41D17-0F04-4B37-863A-5F80E930AA23}" srcOrd="2" destOrd="0" presId="urn:microsoft.com/office/officeart/2005/8/layout/StepDownProcess"/>
    <dgm:cxn modelId="{5865FF1A-A714-4899-839F-EAAE23F48BF1}" type="presParOf" srcId="{FBDB7490-E3CC-4B05-B902-467E19E21F92}" destId="{AEF7E618-C422-44CA-B725-84F6D780F002}" srcOrd="1" destOrd="0" presId="urn:microsoft.com/office/officeart/2005/8/layout/StepDownProcess"/>
    <dgm:cxn modelId="{476C1EF8-DD7D-4A4F-9BB6-F98607B9498E}" type="presParOf" srcId="{FBDB7490-E3CC-4B05-B902-467E19E21F92}" destId="{53942006-A1B0-4EA3-A2B0-424CB09C7EE8}" srcOrd="2" destOrd="0" presId="urn:microsoft.com/office/officeart/2005/8/layout/StepDownProcess"/>
    <dgm:cxn modelId="{FFB575D2-B7D7-4573-A92E-E258072DB803}" type="presParOf" srcId="{53942006-A1B0-4EA3-A2B0-424CB09C7EE8}" destId="{18901B06-C741-4ADE-A5C7-A5D13D516092}" srcOrd="0" destOrd="0" presId="urn:microsoft.com/office/officeart/2005/8/layout/StepDownProcess"/>
    <dgm:cxn modelId="{CEC73DCE-5F3C-43F4-8585-537E0EF9BB6E}" type="presParOf" srcId="{53942006-A1B0-4EA3-A2B0-424CB09C7EE8}" destId="{CBA31904-BB68-43C1-9F8B-F7033C7889D3}" srcOrd="1" destOrd="0" presId="urn:microsoft.com/office/officeart/2005/8/layout/StepDownProcess"/>
    <dgm:cxn modelId="{33DD4888-2686-4723-81BD-CA59C8370A4C}" type="presParOf" srcId="{53942006-A1B0-4EA3-A2B0-424CB09C7EE8}" destId="{7B44F27E-8E93-4284-8222-0D1F1C8867DD}" srcOrd="2" destOrd="0" presId="urn:microsoft.com/office/officeart/2005/8/layout/StepDownProcess"/>
    <dgm:cxn modelId="{2CB17FBA-ECA4-47A4-B5EB-A243EB91562E}" type="presParOf" srcId="{FBDB7490-E3CC-4B05-B902-467E19E21F92}" destId="{BB7E8096-1935-4E0D-8E22-1573C9AB48EB}" srcOrd="3" destOrd="0" presId="urn:microsoft.com/office/officeart/2005/8/layout/StepDownProcess"/>
    <dgm:cxn modelId="{353E9D9C-95D7-4F26-87DC-B4760FC20133}" type="presParOf" srcId="{FBDB7490-E3CC-4B05-B902-467E19E21F92}" destId="{09E9C620-46C2-4E8F-A1A1-C4AC985844E9}" srcOrd="4" destOrd="0" presId="urn:microsoft.com/office/officeart/2005/8/layout/StepDownProcess"/>
    <dgm:cxn modelId="{6493D4B2-CFB7-4651-A759-AB8AB0915B61}" type="presParOf" srcId="{09E9C620-46C2-4E8F-A1A1-C4AC985844E9}" destId="{49793FA7-BB19-4523-8F50-9884713578BA}" srcOrd="0" destOrd="0" presId="urn:microsoft.com/office/officeart/2005/8/layout/StepDownProcess"/>
    <dgm:cxn modelId="{48FB3F32-AAC7-4C80-BBAC-E9A9F8768B0E}" type="presParOf" srcId="{09E9C620-46C2-4E8F-A1A1-C4AC985844E9}" destId="{37E5303B-65E3-4AC9-BCAF-463F9C0DC1BB}" srcOrd="1" destOrd="0" presId="urn:microsoft.com/office/officeart/2005/8/layout/StepDownProcess"/>
    <dgm:cxn modelId="{E9159363-818C-4D89-9ECD-67B970ED1D00}" type="presParOf" srcId="{09E9C620-46C2-4E8F-A1A1-C4AC985844E9}" destId="{7401423B-C4D3-4FBE-BEBE-FFBD3CC265F2}" srcOrd="2" destOrd="0" presId="urn:microsoft.com/office/officeart/2005/8/layout/StepDownProcess"/>
    <dgm:cxn modelId="{3064C672-6897-4405-82C1-EDECABA74EAE}" type="presParOf" srcId="{FBDB7490-E3CC-4B05-B902-467E19E21F92}" destId="{4E01640F-558E-41D0-8443-D444091D81CF}" srcOrd="5" destOrd="0" presId="urn:microsoft.com/office/officeart/2005/8/layout/StepDownProcess"/>
    <dgm:cxn modelId="{AE4C5FF9-5A82-49AF-A1D5-0509505845A7}" type="presParOf" srcId="{FBDB7490-E3CC-4B05-B902-467E19E21F92}" destId="{EE30BCE0-B545-43E2-A49B-FF29A8C57E9F}" srcOrd="6" destOrd="0" presId="urn:microsoft.com/office/officeart/2005/8/layout/StepDownProcess"/>
    <dgm:cxn modelId="{46216C7C-61B1-4124-9AE2-65564541237A}" type="presParOf" srcId="{EE30BCE0-B545-43E2-A49B-FF29A8C57E9F}" destId="{D85B5570-535A-48D9-905A-758957DE304D}" srcOrd="0" destOrd="0" presId="urn:microsoft.com/office/officeart/2005/8/layout/StepDownProcess"/>
    <dgm:cxn modelId="{4D514A63-F4B3-4D25-898F-0695CD6BD99E}" type="presParOf" srcId="{EE30BCE0-B545-43E2-A49B-FF29A8C57E9F}" destId="{F6D580CB-BA8C-41F8-8E7A-DA2DBB3DDB0B}" srcOrd="1" destOrd="0" presId="urn:microsoft.com/office/officeart/2005/8/layout/StepDownProcess"/>
    <dgm:cxn modelId="{8826F9C7-516E-4870-9CE4-FDC3867421A3}" type="presParOf" srcId="{EE30BCE0-B545-43E2-A49B-FF29A8C57E9F}" destId="{E56FC1F1-3FDB-40BD-B02E-45BC35529674}" srcOrd="2" destOrd="0" presId="urn:microsoft.com/office/officeart/2005/8/layout/StepDownProcess"/>
    <dgm:cxn modelId="{7A3B5F91-9ACC-4DAB-AB5B-8C55C1C59608}" type="presParOf" srcId="{FBDB7490-E3CC-4B05-B902-467E19E21F92}" destId="{063BFB00-2FD9-4AF3-B05D-207E47427BAA}" srcOrd="7" destOrd="0" presId="urn:microsoft.com/office/officeart/2005/8/layout/StepDownProcess"/>
    <dgm:cxn modelId="{3CEC059A-1C3B-4B88-9441-20BEAEA3A4F4}" type="presParOf" srcId="{FBDB7490-E3CC-4B05-B902-467E19E21F92}" destId="{52C80AC2-95EF-4568-8EE4-08A0EE668F1B}" srcOrd="8" destOrd="0" presId="urn:microsoft.com/office/officeart/2005/8/layout/StepDownProcess"/>
    <dgm:cxn modelId="{0A8E60FF-10A5-4445-AC72-9F72BAFC02FC}" type="presParOf" srcId="{52C80AC2-95EF-4568-8EE4-08A0EE668F1B}" destId="{41C68F7F-2DBC-46EF-B826-5603A760EA3A}" srcOrd="0" destOrd="0" presId="urn:microsoft.com/office/officeart/2005/8/layout/StepDownProcess"/>
    <dgm:cxn modelId="{01189CC4-186E-4BDE-B409-12FEA984FAC8}" type="presParOf" srcId="{52C80AC2-95EF-4568-8EE4-08A0EE668F1B}" destId="{C4431624-E120-46A7-9690-0B8E17D6445E}" srcOrd="1" destOrd="0" presId="urn:microsoft.com/office/officeart/2005/8/layout/StepDownProcess"/>
    <dgm:cxn modelId="{C00B7BAE-B2D1-428F-8F78-2712049311B3}" type="presParOf" srcId="{52C80AC2-95EF-4568-8EE4-08A0EE668F1B}" destId="{71F38A33-8291-45C6-B8BD-B7718FFB305A}" srcOrd="2" destOrd="0" presId="urn:microsoft.com/office/officeart/2005/8/layout/StepDownProcess"/>
    <dgm:cxn modelId="{9C30A0DD-7677-43DA-9E25-FCE2BA88D390}" type="presParOf" srcId="{FBDB7490-E3CC-4B05-B902-467E19E21F92}" destId="{673E3CA8-F631-40BC-BF01-C1EDAD38EA22}" srcOrd="9" destOrd="0" presId="urn:microsoft.com/office/officeart/2005/8/layout/StepDownProcess"/>
    <dgm:cxn modelId="{80D0EAF0-9293-404D-B24B-AD3FF7A009E0}" type="presParOf" srcId="{FBDB7490-E3CC-4B05-B902-467E19E21F92}" destId="{C93B1A1D-B326-4B36-A9E0-B60C42B21FB7}" srcOrd="10" destOrd="0" presId="urn:microsoft.com/office/officeart/2005/8/layout/StepDownProcess"/>
    <dgm:cxn modelId="{AB09F469-9C11-402E-98AC-4EC37959282B}" type="presParOf" srcId="{C93B1A1D-B326-4B36-A9E0-B60C42B21FB7}" destId="{B8A75363-F552-4015-865B-9BB07F5B3F37}"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8EBF2-77AC-41C4-B04E-88F696935AD5}">
      <dsp:nvSpPr>
        <dsp:cNvPr id="0" name=""/>
        <dsp:cNvSpPr/>
      </dsp:nvSpPr>
      <dsp:spPr>
        <a:xfrm>
          <a:off x="0" y="0"/>
          <a:ext cx="3566159" cy="3566159"/>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B099CF-9480-485C-9C36-EA6A9F0DB5CC}">
      <dsp:nvSpPr>
        <dsp:cNvPr id="0" name=""/>
        <dsp:cNvSpPr/>
      </dsp:nvSpPr>
      <dsp:spPr>
        <a:xfrm>
          <a:off x="1783079" y="0"/>
          <a:ext cx="8275320" cy="356615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8190" tIns="758190" rIns="758190" bIns="758190" numCol="1" spcCol="1270" anchor="ctr" anchorCtr="0">
          <a:noAutofit/>
        </a:bodyPr>
        <a:lstStyle/>
        <a:p>
          <a:pPr lvl="0" algn="ctr" defTabSz="8845550" rtl="0">
            <a:lnSpc>
              <a:spcPct val="90000"/>
            </a:lnSpc>
            <a:spcBef>
              <a:spcPct val="0"/>
            </a:spcBef>
            <a:spcAft>
              <a:spcPct val="35000"/>
            </a:spcAft>
          </a:pPr>
          <a:r>
            <a:rPr lang="en-US" sz="19900" kern="1200" baseline="0" dirty="0" smtClean="0"/>
            <a:t>SDLC</a:t>
          </a:r>
          <a:endParaRPr lang="en-US" sz="19900" kern="1200" dirty="0"/>
        </a:p>
      </dsp:txBody>
      <dsp:txXfrm>
        <a:off x="1783079" y="0"/>
        <a:ext cx="8275320" cy="356615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7A0F0-A9E0-4BB1-9897-6D75DD99E8B7}">
      <dsp:nvSpPr>
        <dsp:cNvPr id="0" name=""/>
        <dsp:cNvSpPr/>
      </dsp:nvSpPr>
      <dsp:spPr>
        <a:xfrm>
          <a:off x="0" y="0"/>
          <a:ext cx="4023360" cy="4023360"/>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AEC1B0-E9AA-4A28-A503-49D1A150CADE}">
      <dsp:nvSpPr>
        <dsp:cNvPr id="0" name=""/>
        <dsp:cNvSpPr/>
      </dsp:nvSpPr>
      <dsp:spPr>
        <a:xfrm>
          <a:off x="2011680" y="0"/>
          <a:ext cx="8046720" cy="402336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smtClean="0"/>
            <a:t>Requirement Gathering and analysis</a:t>
          </a:r>
          <a:r>
            <a:rPr lang="en-US" sz="1900" kern="1200" smtClean="0"/>
            <a:t> − All possible requirements of the system to be developed are captured in this phase and documented in a requirement specification document.</a:t>
          </a:r>
          <a:endParaRPr lang="en-US" sz="1900" kern="1200"/>
        </a:p>
      </dsp:txBody>
      <dsp:txXfrm>
        <a:off x="2011680" y="0"/>
        <a:ext cx="8046720" cy="1207010"/>
      </dsp:txXfrm>
    </dsp:sp>
    <dsp:sp modelId="{A5953CF0-9022-42BC-B3F1-19C74FD25E19}">
      <dsp:nvSpPr>
        <dsp:cNvPr id="0" name=""/>
        <dsp:cNvSpPr/>
      </dsp:nvSpPr>
      <dsp:spPr>
        <a:xfrm>
          <a:off x="704089" y="1207010"/>
          <a:ext cx="2615181" cy="2615181"/>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B5EAB0-FAEB-4EB7-8216-B497F4055DCC}">
      <dsp:nvSpPr>
        <dsp:cNvPr id="0" name=""/>
        <dsp:cNvSpPr/>
      </dsp:nvSpPr>
      <dsp:spPr>
        <a:xfrm>
          <a:off x="2011680" y="1207010"/>
          <a:ext cx="8046720" cy="2615181"/>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smtClean="0"/>
            <a:t>System Design</a:t>
          </a:r>
          <a:r>
            <a:rPr lang="en-US" sz="1900" kern="1200" smtClean="0"/>
            <a:t> − The requirement specifications from first phase are studied in this phase and the system design is prepared. This system design helps in specifying hardware and system requirements and helps in defining the overall system architecture.</a:t>
          </a:r>
          <a:endParaRPr lang="en-US" sz="1900" kern="1200"/>
        </a:p>
      </dsp:txBody>
      <dsp:txXfrm>
        <a:off x="2011680" y="1207010"/>
        <a:ext cx="8046720" cy="1207006"/>
      </dsp:txXfrm>
    </dsp:sp>
    <dsp:sp modelId="{2CBE7BF5-4693-41BD-B67F-85CC5C610EE8}">
      <dsp:nvSpPr>
        <dsp:cNvPr id="0" name=""/>
        <dsp:cNvSpPr/>
      </dsp:nvSpPr>
      <dsp:spPr>
        <a:xfrm>
          <a:off x="1408176" y="2414017"/>
          <a:ext cx="1207006" cy="1207006"/>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4E35A1-C42C-4BB1-8214-FEA07822230D}">
      <dsp:nvSpPr>
        <dsp:cNvPr id="0" name=""/>
        <dsp:cNvSpPr/>
      </dsp:nvSpPr>
      <dsp:spPr>
        <a:xfrm>
          <a:off x="2011680" y="2414017"/>
          <a:ext cx="8046720" cy="1207006"/>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smtClean="0"/>
            <a:t>Implementation</a:t>
          </a:r>
          <a:r>
            <a:rPr lang="en-US" sz="1900" kern="1200" smtClean="0"/>
            <a:t> − With inputs from the system design, the system is first developed in small programs called units, which are integrated in the next phase. Each unit is developed and tested for its functionality, which is referred to as Unit Testing.</a:t>
          </a:r>
          <a:endParaRPr lang="en-US" sz="1900" kern="1200"/>
        </a:p>
      </dsp:txBody>
      <dsp:txXfrm>
        <a:off x="2011680" y="2414017"/>
        <a:ext cx="8046720" cy="12070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E2217-AC60-46B5-8F25-BEB421D114F4}">
      <dsp:nvSpPr>
        <dsp:cNvPr id="0" name=""/>
        <dsp:cNvSpPr/>
      </dsp:nvSpPr>
      <dsp:spPr>
        <a:xfrm>
          <a:off x="0" y="0"/>
          <a:ext cx="4023360" cy="4023360"/>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29BBAA-11C9-4BCA-9757-7F5FBEA96FA6}">
      <dsp:nvSpPr>
        <dsp:cNvPr id="0" name=""/>
        <dsp:cNvSpPr/>
      </dsp:nvSpPr>
      <dsp:spPr>
        <a:xfrm>
          <a:off x="2011680" y="0"/>
          <a:ext cx="8046720" cy="402336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smtClean="0"/>
            <a:t>Integration and Testing</a:t>
          </a:r>
          <a:r>
            <a:rPr lang="en-US" sz="1900" kern="1200" smtClean="0"/>
            <a:t> − All the units developed in the implementation phase are integrated into a system after testing of each unit. Post integration the entire system is tested for any faults and failures.</a:t>
          </a:r>
          <a:endParaRPr lang="en-US" sz="1900" kern="1200"/>
        </a:p>
      </dsp:txBody>
      <dsp:txXfrm>
        <a:off x="2011680" y="0"/>
        <a:ext cx="8046720" cy="1207010"/>
      </dsp:txXfrm>
    </dsp:sp>
    <dsp:sp modelId="{28EA795C-4DCF-404F-8D8D-33C7F302107A}">
      <dsp:nvSpPr>
        <dsp:cNvPr id="0" name=""/>
        <dsp:cNvSpPr/>
      </dsp:nvSpPr>
      <dsp:spPr>
        <a:xfrm>
          <a:off x="704089" y="1207010"/>
          <a:ext cx="2615181" cy="2615181"/>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7DCCCD-E706-4030-BC39-43A17B58240B}">
      <dsp:nvSpPr>
        <dsp:cNvPr id="0" name=""/>
        <dsp:cNvSpPr/>
      </dsp:nvSpPr>
      <dsp:spPr>
        <a:xfrm>
          <a:off x="2011680" y="1207010"/>
          <a:ext cx="8046720" cy="2615181"/>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smtClean="0"/>
            <a:t>Deployment of system</a:t>
          </a:r>
          <a:r>
            <a:rPr lang="en-US" sz="1900" kern="1200" smtClean="0"/>
            <a:t> − Once the functional and non-functional testing is done; the product is deployed in the customer environment or released into the market.</a:t>
          </a:r>
          <a:endParaRPr lang="en-US" sz="1900" kern="1200"/>
        </a:p>
      </dsp:txBody>
      <dsp:txXfrm>
        <a:off x="2011680" y="1207010"/>
        <a:ext cx="8046720" cy="1207006"/>
      </dsp:txXfrm>
    </dsp:sp>
    <dsp:sp modelId="{94C72F20-4B1B-4550-ABC9-0FAB4BE413B9}">
      <dsp:nvSpPr>
        <dsp:cNvPr id="0" name=""/>
        <dsp:cNvSpPr/>
      </dsp:nvSpPr>
      <dsp:spPr>
        <a:xfrm>
          <a:off x="1408176" y="2414017"/>
          <a:ext cx="1207006" cy="1207006"/>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0C0DAC-98A5-407B-8730-BDDCE1C7BBCE}">
      <dsp:nvSpPr>
        <dsp:cNvPr id="0" name=""/>
        <dsp:cNvSpPr/>
      </dsp:nvSpPr>
      <dsp:spPr>
        <a:xfrm>
          <a:off x="2011680" y="2414017"/>
          <a:ext cx="8046720" cy="1207006"/>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smtClean="0"/>
            <a:t>Maintenance</a:t>
          </a:r>
          <a:r>
            <a:rPr lang="en-US" sz="1900" kern="1200" smtClean="0"/>
            <a:t> − There are some issues which come up in the client environment. To fix those issues, patches are released. Also to enhance the product some better versions are released. Maintenance is done to deliver these changes in the customer environment.</a:t>
          </a:r>
          <a:endParaRPr lang="en-US" sz="1900" kern="1200"/>
        </a:p>
      </dsp:txBody>
      <dsp:txXfrm>
        <a:off x="2011680" y="2414017"/>
        <a:ext cx="8046720" cy="12070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5BFCC-047D-45DF-9636-67B40D08A2DA}">
      <dsp:nvSpPr>
        <dsp:cNvPr id="0" name=""/>
        <dsp:cNvSpPr/>
      </dsp:nvSpPr>
      <dsp:spPr>
        <a:xfrm>
          <a:off x="0" y="181530"/>
          <a:ext cx="10058399" cy="8394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smtClean="0"/>
            <a:t>Requirements are well documented, clear and fixed.</a:t>
          </a:r>
          <a:endParaRPr lang="en-US" sz="3500" kern="1200"/>
        </a:p>
      </dsp:txBody>
      <dsp:txXfrm>
        <a:off x="40980" y="222510"/>
        <a:ext cx="9976439" cy="757514"/>
      </dsp:txXfrm>
    </dsp:sp>
    <dsp:sp modelId="{C660D84E-5FB2-43AC-B267-1A10D501B3D5}">
      <dsp:nvSpPr>
        <dsp:cNvPr id="0" name=""/>
        <dsp:cNvSpPr/>
      </dsp:nvSpPr>
      <dsp:spPr>
        <a:xfrm>
          <a:off x="0" y="1121805"/>
          <a:ext cx="10058399" cy="8394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smtClean="0"/>
            <a:t>Technology is understood and is not dynamic.</a:t>
          </a:r>
          <a:endParaRPr lang="en-US" sz="3500" kern="1200"/>
        </a:p>
      </dsp:txBody>
      <dsp:txXfrm>
        <a:off x="40980" y="1162785"/>
        <a:ext cx="9976439" cy="757514"/>
      </dsp:txXfrm>
    </dsp:sp>
    <dsp:sp modelId="{67B13AE1-2688-4255-AC68-09EAC1504BD2}">
      <dsp:nvSpPr>
        <dsp:cNvPr id="0" name=""/>
        <dsp:cNvSpPr/>
      </dsp:nvSpPr>
      <dsp:spPr>
        <a:xfrm>
          <a:off x="0" y="2062080"/>
          <a:ext cx="10058399" cy="8394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smtClean="0"/>
            <a:t>No ambiguous requirements.</a:t>
          </a:r>
          <a:endParaRPr lang="en-US" sz="3500" kern="1200"/>
        </a:p>
      </dsp:txBody>
      <dsp:txXfrm>
        <a:off x="40980" y="2103060"/>
        <a:ext cx="9976439" cy="757514"/>
      </dsp:txXfrm>
    </dsp:sp>
    <dsp:sp modelId="{7135CD0C-AB5D-41F6-906E-1DEB55787E0F}">
      <dsp:nvSpPr>
        <dsp:cNvPr id="0" name=""/>
        <dsp:cNvSpPr/>
      </dsp:nvSpPr>
      <dsp:spPr>
        <a:xfrm>
          <a:off x="0" y="3002354"/>
          <a:ext cx="10058399" cy="8394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smtClean="0"/>
            <a:t>The project is short.</a:t>
          </a:r>
          <a:endParaRPr lang="en-US" sz="3500" kern="1200"/>
        </a:p>
      </dsp:txBody>
      <dsp:txXfrm>
        <a:off x="40980" y="3043334"/>
        <a:ext cx="9976439" cy="75751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310B2-8B87-48E1-B0B6-84C34A068DF4}">
      <dsp:nvSpPr>
        <dsp:cNvPr id="0" name=""/>
        <dsp:cNvSpPr/>
      </dsp:nvSpPr>
      <dsp:spPr>
        <a:xfrm>
          <a:off x="0" y="68580"/>
          <a:ext cx="10058399" cy="9348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The disadvantage of waterfall development is that it does not allow much reflection or revision. Once an application is in the testing stage, it is very difficult to go back and change something that was not well-documented or thought upon in the concept stage.</a:t>
          </a:r>
          <a:endParaRPr lang="en-US" sz="1700" kern="1200"/>
        </a:p>
      </dsp:txBody>
      <dsp:txXfrm>
        <a:off x="45635" y="114215"/>
        <a:ext cx="9967129" cy="843560"/>
      </dsp:txXfrm>
    </dsp:sp>
    <dsp:sp modelId="{5EE1A562-CA99-4250-BB25-E70D78DE4F42}">
      <dsp:nvSpPr>
        <dsp:cNvPr id="0" name=""/>
        <dsp:cNvSpPr/>
      </dsp:nvSpPr>
      <dsp:spPr>
        <a:xfrm>
          <a:off x="0" y="1052370"/>
          <a:ext cx="10058399" cy="9348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No working software is produced until late during the life cycle.</a:t>
          </a:r>
          <a:endParaRPr lang="en-US" sz="1700" kern="1200"/>
        </a:p>
      </dsp:txBody>
      <dsp:txXfrm>
        <a:off x="45635" y="1098005"/>
        <a:ext cx="9967129" cy="843560"/>
      </dsp:txXfrm>
    </dsp:sp>
    <dsp:sp modelId="{FD5CC0BB-08CB-4EEB-817E-04C12E492D2C}">
      <dsp:nvSpPr>
        <dsp:cNvPr id="0" name=""/>
        <dsp:cNvSpPr/>
      </dsp:nvSpPr>
      <dsp:spPr>
        <a:xfrm>
          <a:off x="0" y="2036160"/>
          <a:ext cx="10058399" cy="9348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High amounts of risk and uncertainty.</a:t>
          </a:r>
          <a:endParaRPr lang="en-US" sz="1700" kern="1200"/>
        </a:p>
      </dsp:txBody>
      <dsp:txXfrm>
        <a:off x="45635" y="2081795"/>
        <a:ext cx="9967129" cy="843560"/>
      </dsp:txXfrm>
    </dsp:sp>
    <dsp:sp modelId="{5EC207BF-6284-4220-9354-77F35916F59F}">
      <dsp:nvSpPr>
        <dsp:cNvPr id="0" name=""/>
        <dsp:cNvSpPr/>
      </dsp:nvSpPr>
      <dsp:spPr>
        <a:xfrm>
          <a:off x="0" y="3019950"/>
          <a:ext cx="10058399" cy="9348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Poor model for long and ongoing projects.</a:t>
          </a:r>
          <a:endParaRPr lang="en-US" sz="1700" kern="1200"/>
        </a:p>
      </dsp:txBody>
      <dsp:txXfrm>
        <a:off x="45635" y="3065585"/>
        <a:ext cx="9967129" cy="8435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98CB7-5E54-4106-9846-A5BA919B1267}">
      <dsp:nvSpPr>
        <dsp:cNvPr id="0" name=""/>
        <dsp:cNvSpPr/>
      </dsp:nvSpPr>
      <dsp:spPr>
        <a:xfrm>
          <a:off x="0" y="36630"/>
          <a:ext cx="10058399" cy="192464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smtClean="0"/>
            <a:t>Not suitable for the projects where requirements are at a moderate to high risk of changing. So, risk and uncertainty is high with this process model.</a:t>
          </a:r>
          <a:endParaRPr lang="en-US" sz="3500" kern="1200"/>
        </a:p>
      </dsp:txBody>
      <dsp:txXfrm>
        <a:off x="93954" y="130584"/>
        <a:ext cx="9870491" cy="1736741"/>
      </dsp:txXfrm>
    </dsp:sp>
    <dsp:sp modelId="{8994F94B-73B8-4F35-A65D-B20C47B5E12F}">
      <dsp:nvSpPr>
        <dsp:cNvPr id="0" name=""/>
        <dsp:cNvSpPr/>
      </dsp:nvSpPr>
      <dsp:spPr>
        <a:xfrm>
          <a:off x="0" y="2062080"/>
          <a:ext cx="10058399" cy="192464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smtClean="0"/>
            <a:t>Cannot accommodate changing requirements.</a:t>
          </a:r>
          <a:endParaRPr lang="en-US" sz="3500" kern="1200"/>
        </a:p>
      </dsp:txBody>
      <dsp:txXfrm>
        <a:off x="93954" y="2156034"/>
        <a:ext cx="9870491" cy="173674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1D700-789A-47C9-8CEE-FC90A94CE6C5}">
      <dsp:nvSpPr>
        <dsp:cNvPr id="0" name=""/>
        <dsp:cNvSpPr/>
      </dsp:nvSpPr>
      <dsp:spPr>
        <a:xfrm>
          <a:off x="0" y="74794"/>
          <a:ext cx="8915400" cy="16325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In the Iterative model, iterative process starts with a simple implementation of a small set of the software requirements and iteratively enhances the evolving versions until the complete system is implemented and ready to be deployed.</a:t>
          </a:r>
          <a:endParaRPr lang="en-US" sz="1900" kern="1200"/>
        </a:p>
      </dsp:txBody>
      <dsp:txXfrm>
        <a:off x="79693" y="154487"/>
        <a:ext cx="8756014" cy="1473129"/>
      </dsp:txXfrm>
    </dsp:sp>
    <dsp:sp modelId="{F21C9FAF-7759-4BD1-BED7-B8AC4B48C9FE}">
      <dsp:nvSpPr>
        <dsp:cNvPr id="0" name=""/>
        <dsp:cNvSpPr/>
      </dsp:nvSpPr>
      <dsp:spPr>
        <a:xfrm>
          <a:off x="0" y="1762030"/>
          <a:ext cx="8915400" cy="16325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An iterative life cycle model does not attempt to start with a full specification of requirements. Instead, development begins by specifying and implementing just part of the software, which is then reviewed to identify further requirements. This process is then repeated, producing a new version of the software at the end of each iteration of the model.</a:t>
          </a:r>
          <a:endParaRPr lang="en-US" sz="1900" kern="1200"/>
        </a:p>
      </dsp:txBody>
      <dsp:txXfrm>
        <a:off x="79693" y="1841723"/>
        <a:ext cx="8756014" cy="147312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FE5DE-4ABD-4A1C-8932-9D2215984596}">
      <dsp:nvSpPr>
        <dsp:cNvPr id="0" name=""/>
        <dsp:cNvSpPr/>
      </dsp:nvSpPr>
      <dsp:spPr>
        <a:xfrm>
          <a:off x="0" y="0"/>
          <a:ext cx="1450757" cy="1450757"/>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2D06A9-F27D-4EFE-880A-91DEAD1B1C13}">
      <dsp:nvSpPr>
        <dsp:cNvPr id="0" name=""/>
        <dsp:cNvSpPr/>
      </dsp:nvSpPr>
      <dsp:spPr>
        <a:xfrm>
          <a:off x="725378" y="0"/>
          <a:ext cx="9333021" cy="1450757"/>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b="1" kern="1200" baseline="0" smtClean="0"/>
            <a:t>Iterative Model - Design</a:t>
          </a:r>
          <a:r>
            <a:rPr lang="en-US" sz="4000" kern="1200" baseline="0" smtClean="0"/>
            <a:t/>
          </a:r>
          <a:br>
            <a:rPr lang="en-US" sz="4000" kern="1200" baseline="0" smtClean="0"/>
          </a:br>
          <a:endParaRPr lang="en-US" sz="4000" kern="1200"/>
        </a:p>
      </dsp:txBody>
      <dsp:txXfrm>
        <a:off x="725378" y="0"/>
        <a:ext cx="9333021" cy="145075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35E48-176E-4A10-8C27-D7117526DBBE}">
      <dsp:nvSpPr>
        <dsp:cNvPr id="0" name=""/>
        <dsp:cNvSpPr/>
      </dsp:nvSpPr>
      <dsp:spPr>
        <a:xfrm>
          <a:off x="0" y="0"/>
          <a:ext cx="10058399" cy="402336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25400" rIns="0" bIns="25400" numCol="1" spcCol="1270" anchor="ctr" anchorCtr="0">
          <a:noAutofit/>
        </a:bodyPr>
        <a:lstStyle/>
        <a:p>
          <a:pPr lvl="0" algn="ctr" defTabSz="1778000" rtl="0">
            <a:lnSpc>
              <a:spcPct val="90000"/>
            </a:lnSpc>
            <a:spcBef>
              <a:spcPct val="0"/>
            </a:spcBef>
            <a:spcAft>
              <a:spcPct val="35000"/>
            </a:spcAft>
          </a:pPr>
          <a:r>
            <a:rPr lang="en-US" sz="4000" kern="1200" smtClean="0"/>
            <a:t>Iterative process starts with a simple implementation of a subset of the software requirements and iteratively enhances the evolving versions until the full system is implemented.</a:t>
          </a:r>
          <a:endParaRPr lang="en-US" sz="4000" kern="1200"/>
        </a:p>
      </dsp:txBody>
      <dsp:txXfrm>
        <a:off x="2011680" y="0"/>
        <a:ext cx="6035039" cy="40233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0BA60-6908-451B-8A0D-AAC95F1AC782}">
      <dsp:nvSpPr>
        <dsp:cNvPr id="0" name=""/>
        <dsp:cNvSpPr/>
      </dsp:nvSpPr>
      <dsp:spPr>
        <a:xfrm>
          <a:off x="2242205" y="905"/>
          <a:ext cx="2799456" cy="111978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Design &amp; Development</a:t>
          </a:r>
          <a:endParaRPr lang="en-US" sz="1600" kern="1200" dirty="0"/>
        </a:p>
      </dsp:txBody>
      <dsp:txXfrm>
        <a:off x="2802096" y="905"/>
        <a:ext cx="1679674" cy="1119782"/>
      </dsp:txXfrm>
    </dsp:sp>
    <dsp:sp modelId="{DD71E88D-547D-46D7-A532-1EDCF406790A}">
      <dsp:nvSpPr>
        <dsp:cNvPr id="0" name=""/>
        <dsp:cNvSpPr/>
      </dsp:nvSpPr>
      <dsp:spPr>
        <a:xfrm>
          <a:off x="4677733" y="96087"/>
          <a:ext cx="2323549" cy="929419"/>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Testing</a:t>
          </a:r>
          <a:endParaRPr lang="en-US" sz="1600" kern="1200" dirty="0"/>
        </a:p>
      </dsp:txBody>
      <dsp:txXfrm>
        <a:off x="5142443" y="96087"/>
        <a:ext cx="1394130" cy="929419"/>
      </dsp:txXfrm>
    </dsp:sp>
    <dsp:sp modelId="{7B7AC3A1-C897-4AA5-A40D-2D6989A08DCD}">
      <dsp:nvSpPr>
        <dsp:cNvPr id="0" name=""/>
        <dsp:cNvSpPr/>
      </dsp:nvSpPr>
      <dsp:spPr>
        <a:xfrm>
          <a:off x="6675985" y="96087"/>
          <a:ext cx="2323549" cy="929419"/>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Implementation</a:t>
          </a:r>
          <a:endParaRPr lang="en-US" sz="1600" kern="1200" dirty="0"/>
        </a:p>
      </dsp:txBody>
      <dsp:txXfrm>
        <a:off x="7140695" y="96087"/>
        <a:ext cx="1394130" cy="929419"/>
      </dsp:txXfrm>
    </dsp:sp>
    <dsp:sp modelId="{4AA0A386-9B9C-43BC-91F8-4A8DB8680654}">
      <dsp:nvSpPr>
        <dsp:cNvPr id="0" name=""/>
        <dsp:cNvSpPr/>
      </dsp:nvSpPr>
      <dsp:spPr>
        <a:xfrm>
          <a:off x="0" y="1935689"/>
          <a:ext cx="2070198" cy="841136"/>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Requirements</a:t>
          </a:r>
          <a:endParaRPr lang="en-US" sz="1600" kern="1200" dirty="0"/>
        </a:p>
      </dsp:txBody>
      <dsp:txXfrm>
        <a:off x="420568" y="1935689"/>
        <a:ext cx="1229062" cy="841136"/>
      </dsp:txXfrm>
    </dsp:sp>
    <dsp:sp modelId="{8417FC53-0D10-413F-8CE0-A584ED4CA55B}">
      <dsp:nvSpPr>
        <dsp:cNvPr id="0" name=""/>
        <dsp:cNvSpPr/>
      </dsp:nvSpPr>
      <dsp:spPr>
        <a:xfrm>
          <a:off x="2552135" y="1763141"/>
          <a:ext cx="2799456" cy="111978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Design &amp; Development</a:t>
          </a:r>
          <a:endParaRPr lang="en-US" sz="1600" kern="1200" dirty="0"/>
        </a:p>
      </dsp:txBody>
      <dsp:txXfrm>
        <a:off x="3112026" y="1763141"/>
        <a:ext cx="1679674" cy="1119782"/>
      </dsp:txXfrm>
    </dsp:sp>
    <dsp:sp modelId="{387E5742-6855-45C2-90FF-2BC08A083A4E}">
      <dsp:nvSpPr>
        <dsp:cNvPr id="0" name=""/>
        <dsp:cNvSpPr/>
      </dsp:nvSpPr>
      <dsp:spPr>
        <a:xfrm>
          <a:off x="5005655" y="1871521"/>
          <a:ext cx="2323549" cy="929419"/>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Testing</a:t>
          </a:r>
          <a:endParaRPr lang="en-US" sz="1600" kern="1200" dirty="0"/>
        </a:p>
      </dsp:txBody>
      <dsp:txXfrm>
        <a:off x="5470365" y="1871521"/>
        <a:ext cx="1394130" cy="929419"/>
      </dsp:txXfrm>
    </dsp:sp>
    <dsp:sp modelId="{C3FF686E-0CF0-4626-9205-8F025A91AE92}">
      <dsp:nvSpPr>
        <dsp:cNvPr id="0" name=""/>
        <dsp:cNvSpPr/>
      </dsp:nvSpPr>
      <dsp:spPr>
        <a:xfrm>
          <a:off x="7117971" y="1885778"/>
          <a:ext cx="2323549" cy="929419"/>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Implementation</a:t>
          </a:r>
          <a:endParaRPr lang="en-US" sz="1600" kern="1200" dirty="0"/>
        </a:p>
      </dsp:txBody>
      <dsp:txXfrm>
        <a:off x="7582681" y="1885778"/>
        <a:ext cx="1394130" cy="929419"/>
      </dsp:txXfrm>
    </dsp:sp>
    <dsp:sp modelId="{D3C78EB0-EC76-4511-84D5-5B8E39AEFB89}">
      <dsp:nvSpPr>
        <dsp:cNvPr id="0" name=""/>
        <dsp:cNvSpPr/>
      </dsp:nvSpPr>
      <dsp:spPr>
        <a:xfrm>
          <a:off x="2370527" y="3552822"/>
          <a:ext cx="2646158" cy="111978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Design &amp; Development</a:t>
          </a:r>
          <a:endParaRPr lang="en-US" sz="1600" kern="1200" dirty="0"/>
        </a:p>
      </dsp:txBody>
      <dsp:txXfrm>
        <a:off x="2930418" y="3552822"/>
        <a:ext cx="1526376" cy="1119782"/>
      </dsp:txXfrm>
    </dsp:sp>
    <dsp:sp modelId="{3121381F-0CED-4B8C-B39E-C2B4A958C2C0}">
      <dsp:nvSpPr>
        <dsp:cNvPr id="0" name=""/>
        <dsp:cNvSpPr/>
      </dsp:nvSpPr>
      <dsp:spPr>
        <a:xfrm>
          <a:off x="4709786" y="3647097"/>
          <a:ext cx="2323549" cy="929419"/>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Testing</a:t>
          </a:r>
          <a:endParaRPr lang="en-US" sz="1600" kern="1200" dirty="0"/>
        </a:p>
      </dsp:txBody>
      <dsp:txXfrm>
        <a:off x="5174496" y="3647097"/>
        <a:ext cx="1394130" cy="929419"/>
      </dsp:txXfrm>
    </dsp:sp>
    <dsp:sp modelId="{6E6A9687-7443-42DC-93E7-E457A08C8BA2}">
      <dsp:nvSpPr>
        <dsp:cNvPr id="0" name=""/>
        <dsp:cNvSpPr/>
      </dsp:nvSpPr>
      <dsp:spPr>
        <a:xfrm>
          <a:off x="6864876" y="3647097"/>
          <a:ext cx="2323549" cy="929419"/>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t>Implementation</a:t>
          </a:r>
          <a:endParaRPr lang="en-US" sz="1600" kern="1200" dirty="0"/>
        </a:p>
      </dsp:txBody>
      <dsp:txXfrm>
        <a:off x="7329586" y="3647097"/>
        <a:ext cx="1394130" cy="92941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3BDC2-5F52-4843-9D6D-A5655A1EACFE}">
      <dsp:nvSpPr>
        <dsp:cNvPr id="0" name=""/>
        <dsp:cNvSpPr/>
      </dsp:nvSpPr>
      <dsp:spPr>
        <a:xfrm>
          <a:off x="0" y="48284"/>
          <a:ext cx="10058399" cy="12647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"During software development, more than one iteration of the software development cycle may be in progress at the same time." This process may be described as an "evolutionary acquisition" or "incremental build" approach.“</a:t>
          </a:r>
          <a:endParaRPr lang="en-US" sz="2300" kern="1200"/>
        </a:p>
      </dsp:txBody>
      <dsp:txXfrm>
        <a:off x="61741" y="110025"/>
        <a:ext cx="9934917" cy="1141288"/>
      </dsp:txXfrm>
    </dsp:sp>
    <dsp:sp modelId="{70CF0B28-9B7C-4F83-AB0C-4F49E7EB19B2}">
      <dsp:nvSpPr>
        <dsp:cNvPr id="0" name=""/>
        <dsp:cNvSpPr/>
      </dsp:nvSpPr>
      <dsp:spPr>
        <a:xfrm>
          <a:off x="0" y="1379295"/>
          <a:ext cx="10058399" cy="12647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the whole requirement is divided into various builds.</a:t>
          </a:r>
          <a:endParaRPr lang="en-US" sz="2300" kern="1200"/>
        </a:p>
      </dsp:txBody>
      <dsp:txXfrm>
        <a:off x="61741" y="1441036"/>
        <a:ext cx="9934917" cy="1141288"/>
      </dsp:txXfrm>
    </dsp:sp>
    <dsp:sp modelId="{E35CDF09-688A-4259-95C8-D74EFCBA7890}">
      <dsp:nvSpPr>
        <dsp:cNvPr id="0" name=""/>
        <dsp:cNvSpPr/>
      </dsp:nvSpPr>
      <dsp:spPr>
        <a:xfrm>
          <a:off x="0" y="2710305"/>
          <a:ext cx="10058399" cy="12647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During each iteration, the development module goes through the requirements, design, implementation and testing phases</a:t>
          </a:r>
          <a:endParaRPr lang="en-US" sz="2300" kern="1200"/>
        </a:p>
      </dsp:txBody>
      <dsp:txXfrm>
        <a:off x="61741" y="2772046"/>
        <a:ext cx="9934917" cy="1141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CD143-4089-43E0-BE69-9C10C2D8E95B}">
      <dsp:nvSpPr>
        <dsp:cNvPr id="0" name=""/>
        <dsp:cNvSpPr/>
      </dsp:nvSpPr>
      <dsp:spPr>
        <a:xfrm>
          <a:off x="754379" y="0"/>
          <a:ext cx="8549640" cy="1143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56E52B-0E01-4455-A020-0871563C4016}">
      <dsp:nvSpPr>
        <dsp:cNvPr id="0" name=""/>
        <dsp:cNvSpPr/>
      </dsp:nvSpPr>
      <dsp:spPr>
        <a:xfrm>
          <a:off x="3300412" y="342899"/>
          <a:ext cx="3457575" cy="457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baseline="0" smtClean="0"/>
            <a:t>Software development life cycle</a:t>
          </a:r>
          <a:endParaRPr lang="en-US" sz="1900" kern="1200"/>
        </a:p>
      </dsp:txBody>
      <dsp:txXfrm>
        <a:off x="3322731" y="365218"/>
        <a:ext cx="3412937" cy="41256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E5E3A-A080-481A-A08B-C7DA4954CD13}">
      <dsp:nvSpPr>
        <dsp:cNvPr id="0" name=""/>
        <dsp:cNvSpPr/>
      </dsp:nvSpPr>
      <dsp:spPr>
        <a:xfrm rot="10800000">
          <a:off x="2047471" y="0"/>
          <a:ext cx="6688836" cy="1450757"/>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9744" tIns="133350" rIns="248920" bIns="133350" numCol="1" spcCol="1270" anchor="ctr" anchorCtr="0">
          <a:noAutofit/>
        </a:bodyPr>
        <a:lstStyle/>
        <a:p>
          <a:pPr lvl="0" algn="ctr" defTabSz="1555750" rtl="0">
            <a:lnSpc>
              <a:spcPct val="90000"/>
            </a:lnSpc>
            <a:spcBef>
              <a:spcPct val="0"/>
            </a:spcBef>
            <a:spcAft>
              <a:spcPct val="35000"/>
            </a:spcAft>
          </a:pPr>
          <a:r>
            <a:rPr lang="en-US" sz="3500" b="1" kern="1200" baseline="0" dirty="0" smtClean="0"/>
            <a:t>Iterative Model - Application</a:t>
          </a:r>
          <a:r>
            <a:rPr lang="en-US" sz="3500" kern="1200" baseline="0" dirty="0" smtClean="0"/>
            <a:t/>
          </a:r>
          <a:br>
            <a:rPr lang="en-US" sz="3500" kern="1200" baseline="0" dirty="0" smtClean="0"/>
          </a:br>
          <a:endParaRPr lang="en-US" sz="3500" kern="1200" dirty="0"/>
        </a:p>
      </dsp:txBody>
      <dsp:txXfrm rot="10800000">
        <a:off x="2410160" y="0"/>
        <a:ext cx="6326147" cy="1450757"/>
      </dsp:txXfrm>
    </dsp:sp>
    <dsp:sp modelId="{B5E68895-80FB-488B-8CFA-7B746FC230BD}">
      <dsp:nvSpPr>
        <dsp:cNvPr id="0" name=""/>
        <dsp:cNvSpPr/>
      </dsp:nvSpPr>
      <dsp:spPr>
        <a:xfrm>
          <a:off x="1178395" y="0"/>
          <a:ext cx="1450757" cy="145075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2F5C9-69E8-4012-89E3-37C0EB2F4B78}">
      <dsp:nvSpPr>
        <dsp:cNvPr id="0" name=""/>
        <dsp:cNvSpPr/>
      </dsp:nvSpPr>
      <dsp:spPr>
        <a:xfrm>
          <a:off x="0" y="1192"/>
          <a:ext cx="10058399" cy="95340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Requirements of the complete system are clearly defined and understood.</a:t>
          </a:r>
          <a:endParaRPr lang="en-US" sz="2400" kern="1200"/>
        </a:p>
      </dsp:txBody>
      <dsp:txXfrm>
        <a:off x="46541" y="47733"/>
        <a:ext cx="9965317" cy="860321"/>
      </dsp:txXfrm>
    </dsp:sp>
    <dsp:sp modelId="{CDA3667B-0720-4B63-8985-DA8C8808B8A8}">
      <dsp:nvSpPr>
        <dsp:cNvPr id="0" name=""/>
        <dsp:cNvSpPr/>
      </dsp:nvSpPr>
      <dsp:spPr>
        <a:xfrm>
          <a:off x="0" y="1023716"/>
          <a:ext cx="10058399" cy="95340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Major requirements must be defined; however, some functionalities or requested enhancements may evolve with time.</a:t>
          </a:r>
          <a:endParaRPr lang="en-US" sz="2400" kern="1200"/>
        </a:p>
      </dsp:txBody>
      <dsp:txXfrm>
        <a:off x="46541" y="1070257"/>
        <a:ext cx="9965317" cy="860321"/>
      </dsp:txXfrm>
    </dsp:sp>
    <dsp:sp modelId="{69B95CD9-1307-4576-BBD9-9CBF831B546B}">
      <dsp:nvSpPr>
        <dsp:cNvPr id="0" name=""/>
        <dsp:cNvSpPr/>
      </dsp:nvSpPr>
      <dsp:spPr>
        <a:xfrm>
          <a:off x="0" y="2046240"/>
          <a:ext cx="10058399" cy="95340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There is a time to the market constraint.</a:t>
          </a:r>
          <a:endParaRPr lang="en-US" sz="2400" kern="1200"/>
        </a:p>
      </dsp:txBody>
      <dsp:txXfrm>
        <a:off x="46541" y="2092781"/>
        <a:ext cx="9965317" cy="860321"/>
      </dsp:txXfrm>
    </dsp:sp>
    <dsp:sp modelId="{30C457EA-8877-4803-9D75-76340F333933}">
      <dsp:nvSpPr>
        <dsp:cNvPr id="0" name=""/>
        <dsp:cNvSpPr/>
      </dsp:nvSpPr>
      <dsp:spPr>
        <a:xfrm>
          <a:off x="0" y="3068763"/>
          <a:ext cx="10058399" cy="95340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A new technology is being used and is being learnt by the development team while working on the project.</a:t>
          </a:r>
          <a:endParaRPr lang="en-US" sz="2400" kern="1200"/>
        </a:p>
      </dsp:txBody>
      <dsp:txXfrm>
        <a:off x="46541" y="3115304"/>
        <a:ext cx="9965317" cy="86032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452C7-8CD5-43E6-AC43-6D262B73116F}">
      <dsp:nvSpPr>
        <dsp:cNvPr id="0" name=""/>
        <dsp:cNvSpPr/>
      </dsp:nvSpPr>
      <dsp:spPr>
        <a:xfrm rot="10800000">
          <a:off x="2047471" y="0"/>
          <a:ext cx="6688836" cy="1450757"/>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9744" tIns="137160" rIns="256032" bIns="137160" numCol="1" spcCol="1270" anchor="ctr" anchorCtr="0">
          <a:noAutofit/>
        </a:bodyPr>
        <a:lstStyle/>
        <a:p>
          <a:pPr lvl="0" algn="ctr" defTabSz="1600200" rtl="0">
            <a:lnSpc>
              <a:spcPct val="90000"/>
            </a:lnSpc>
            <a:spcBef>
              <a:spcPct val="0"/>
            </a:spcBef>
            <a:spcAft>
              <a:spcPct val="35000"/>
            </a:spcAft>
          </a:pPr>
          <a:r>
            <a:rPr lang="en-US" sz="3600" kern="1200" baseline="0" dirty="0" smtClean="0"/>
            <a:t>Iterative Model - Advantages</a:t>
          </a:r>
          <a:br>
            <a:rPr lang="en-US" sz="3600" kern="1200" baseline="0" dirty="0" smtClean="0"/>
          </a:br>
          <a:endParaRPr lang="en-US" sz="3600" kern="1200" dirty="0"/>
        </a:p>
      </dsp:txBody>
      <dsp:txXfrm rot="10800000">
        <a:off x="2410160" y="0"/>
        <a:ext cx="6326147" cy="1450757"/>
      </dsp:txXfrm>
    </dsp:sp>
    <dsp:sp modelId="{9562E74B-1449-40DF-A7A7-B442AA67C21B}">
      <dsp:nvSpPr>
        <dsp:cNvPr id="0" name=""/>
        <dsp:cNvSpPr/>
      </dsp:nvSpPr>
      <dsp:spPr>
        <a:xfrm>
          <a:off x="1322092" y="0"/>
          <a:ext cx="1450757" cy="145075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39376-4DA6-453E-9A84-1D3751959260}">
      <dsp:nvSpPr>
        <dsp:cNvPr id="0" name=""/>
        <dsp:cNvSpPr/>
      </dsp:nvSpPr>
      <dsp:spPr>
        <a:xfrm>
          <a:off x="0" y="111960"/>
          <a:ext cx="10058399"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Some working functionality can be developed quickly and early in the life cycle.</a:t>
          </a:r>
          <a:endParaRPr lang="en-US" sz="2400" kern="1200"/>
        </a:p>
      </dsp:txBody>
      <dsp:txXfrm>
        <a:off x="28100" y="140060"/>
        <a:ext cx="10002199" cy="519439"/>
      </dsp:txXfrm>
    </dsp:sp>
    <dsp:sp modelId="{E9891F4B-6BEA-41D1-9B5E-657232F209D6}">
      <dsp:nvSpPr>
        <dsp:cNvPr id="0" name=""/>
        <dsp:cNvSpPr/>
      </dsp:nvSpPr>
      <dsp:spPr>
        <a:xfrm>
          <a:off x="0" y="756720"/>
          <a:ext cx="10058399"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Results are obtained early and periodically.</a:t>
          </a:r>
          <a:endParaRPr lang="en-US" sz="2400" kern="1200"/>
        </a:p>
      </dsp:txBody>
      <dsp:txXfrm>
        <a:off x="28100" y="784820"/>
        <a:ext cx="10002199" cy="519439"/>
      </dsp:txXfrm>
    </dsp:sp>
    <dsp:sp modelId="{28B18AF2-1B6E-488E-9BAB-6C77A00E7622}">
      <dsp:nvSpPr>
        <dsp:cNvPr id="0" name=""/>
        <dsp:cNvSpPr/>
      </dsp:nvSpPr>
      <dsp:spPr>
        <a:xfrm>
          <a:off x="0" y="1401480"/>
          <a:ext cx="10058399"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Parallel development can be planned.</a:t>
          </a:r>
          <a:endParaRPr lang="en-US" sz="2400" kern="1200"/>
        </a:p>
      </dsp:txBody>
      <dsp:txXfrm>
        <a:off x="28100" y="1429580"/>
        <a:ext cx="10002199" cy="519439"/>
      </dsp:txXfrm>
    </dsp:sp>
    <dsp:sp modelId="{86A6C52F-521B-4C1A-BDDD-C5032E1FC877}">
      <dsp:nvSpPr>
        <dsp:cNvPr id="0" name=""/>
        <dsp:cNvSpPr/>
      </dsp:nvSpPr>
      <dsp:spPr>
        <a:xfrm>
          <a:off x="0" y="2046240"/>
          <a:ext cx="10058399"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Progress can be measured.</a:t>
          </a:r>
          <a:endParaRPr lang="en-US" sz="2400" kern="1200"/>
        </a:p>
      </dsp:txBody>
      <dsp:txXfrm>
        <a:off x="28100" y="2074340"/>
        <a:ext cx="10002199" cy="519439"/>
      </dsp:txXfrm>
    </dsp:sp>
    <dsp:sp modelId="{D445CB2C-B71A-44B9-B110-94391A249871}">
      <dsp:nvSpPr>
        <dsp:cNvPr id="0" name=""/>
        <dsp:cNvSpPr/>
      </dsp:nvSpPr>
      <dsp:spPr>
        <a:xfrm>
          <a:off x="0" y="2691000"/>
          <a:ext cx="10058399"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Less costly to change the scope/requirements.</a:t>
          </a:r>
          <a:endParaRPr lang="en-US" sz="2400" kern="1200"/>
        </a:p>
      </dsp:txBody>
      <dsp:txXfrm>
        <a:off x="28100" y="2719100"/>
        <a:ext cx="10002199" cy="519439"/>
      </dsp:txXfrm>
    </dsp:sp>
    <dsp:sp modelId="{AE4C1D6B-EC36-4C19-B59F-C64C3B1DBA0F}">
      <dsp:nvSpPr>
        <dsp:cNvPr id="0" name=""/>
        <dsp:cNvSpPr/>
      </dsp:nvSpPr>
      <dsp:spPr>
        <a:xfrm>
          <a:off x="0" y="3335760"/>
          <a:ext cx="10058399"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Easier to manage risk - High risk part is done first.</a:t>
          </a:r>
          <a:endParaRPr lang="en-US" sz="2400" kern="1200"/>
        </a:p>
      </dsp:txBody>
      <dsp:txXfrm>
        <a:off x="28100" y="3363860"/>
        <a:ext cx="10002199" cy="51943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D52D1-034E-4D72-B9D2-BFB4E406FA58}">
      <dsp:nvSpPr>
        <dsp:cNvPr id="0" name=""/>
        <dsp:cNvSpPr/>
      </dsp:nvSpPr>
      <dsp:spPr>
        <a:xfrm>
          <a:off x="0" y="31886"/>
          <a:ext cx="10058399" cy="1275702"/>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production of the actual software product at every spiral.</a:t>
          </a:r>
          <a:endParaRPr lang="en-US" sz="2300" kern="1200"/>
        </a:p>
      </dsp:txBody>
      <dsp:txXfrm>
        <a:off x="62275" y="94161"/>
        <a:ext cx="9933849" cy="1151152"/>
      </dsp:txXfrm>
    </dsp:sp>
    <dsp:sp modelId="{B3C46A1F-856D-4292-9B37-D4F2C2AD062B}">
      <dsp:nvSpPr>
        <dsp:cNvPr id="0" name=""/>
        <dsp:cNvSpPr/>
      </dsp:nvSpPr>
      <dsp:spPr>
        <a:xfrm>
          <a:off x="0" y="1373828"/>
          <a:ext cx="10058399" cy="1275702"/>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In the baseline spiral, when the product is just thought of and the design is being developed a POC (Proof of Concept) is developed in this phase to get customer feedback.</a:t>
          </a:r>
          <a:endParaRPr lang="en-US" sz="2300" kern="1200"/>
        </a:p>
      </dsp:txBody>
      <dsp:txXfrm>
        <a:off x="62275" y="1436103"/>
        <a:ext cx="9933849" cy="1151152"/>
      </dsp:txXfrm>
    </dsp:sp>
    <dsp:sp modelId="{4389B7D7-8071-449C-858C-C380EF7E0298}">
      <dsp:nvSpPr>
        <dsp:cNvPr id="0" name=""/>
        <dsp:cNvSpPr/>
      </dsp:nvSpPr>
      <dsp:spPr>
        <a:xfrm>
          <a:off x="0" y="2715771"/>
          <a:ext cx="10058399" cy="1275702"/>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Then in the subsequent spirals with higher clarity on requirements and design details a working model of the software called build is produced with a version number. These builds are sent to the customer for feedback.</a:t>
          </a:r>
          <a:endParaRPr lang="en-US" sz="2300" kern="1200"/>
        </a:p>
      </dsp:txBody>
      <dsp:txXfrm>
        <a:off x="62275" y="2778046"/>
        <a:ext cx="9933849" cy="115115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21C27-6CE2-4EBF-B977-0E80D2A5F76D}">
      <dsp:nvSpPr>
        <dsp:cNvPr id="0" name=""/>
        <dsp:cNvSpPr/>
      </dsp:nvSpPr>
      <dsp:spPr>
        <a:xfrm>
          <a:off x="0" y="3959"/>
          <a:ext cx="10058399" cy="401544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US" sz="3900" kern="1200" smtClean="0"/>
            <a:t>Risk Analysis includes identifying, estimating and monitoring the technical feasibility and management risks, such as schedule slippage and cost overrun. After testing the build, at the end of first iteration, the customer evaluates the software and provides feedback</a:t>
          </a:r>
          <a:endParaRPr lang="en-US" sz="3900" kern="1200"/>
        </a:p>
      </dsp:txBody>
      <dsp:txXfrm>
        <a:off x="196018" y="199977"/>
        <a:ext cx="9666363" cy="362340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911E0-8C8C-4909-B0E9-B63A30DB6542}">
      <dsp:nvSpPr>
        <dsp:cNvPr id="0" name=""/>
        <dsp:cNvSpPr/>
      </dsp:nvSpPr>
      <dsp:spPr>
        <a:xfrm>
          <a:off x="0" y="88540"/>
          <a:ext cx="4937760" cy="3201119"/>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This model is ideal for small projects with one or two developers working together and is also useful for academic or practice projects. It is an ideal model for the product where requirements are not well understood and the final release date is not given.</a:t>
          </a:r>
          <a:endParaRPr lang="en-US" sz="2400" kern="1200" dirty="0"/>
        </a:p>
      </dsp:txBody>
      <dsp:txXfrm>
        <a:off x="156266" y="244806"/>
        <a:ext cx="4625228" cy="2888587"/>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AE0F3-92E7-43A8-862D-F7FFEEA87B55}">
      <dsp:nvSpPr>
        <dsp:cNvPr id="0" name=""/>
        <dsp:cNvSpPr/>
      </dsp:nvSpPr>
      <dsp:spPr>
        <a:xfrm>
          <a:off x="0" y="1290"/>
          <a:ext cx="10058399" cy="565621"/>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The advantage of this Big Bang Model is that it is very simple and requires very little or no planning. Easy to manage and no formal procedure are required.</a:t>
          </a:r>
          <a:endParaRPr lang="en-US" sz="2000" kern="1200" dirty="0"/>
        </a:p>
      </dsp:txBody>
      <dsp:txXfrm>
        <a:off x="27611" y="28901"/>
        <a:ext cx="10003177" cy="510399"/>
      </dsp:txXfrm>
    </dsp:sp>
    <dsp:sp modelId="{E0679FEF-D18F-4391-AEA7-FD2CDD73F60E}">
      <dsp:nvSpPr>
        <dsp:cNvPr id="0" name=""/>
        <dsp:cNvSpPr/>
      </dsp:nvSpPr>
      <dsp:spPr>
        <a:xfrm>
          <a:off x="0" y="577150"/>
          <a:ext cx="10058399" cy="565621"/>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This is a very simple model</a:t>
          </a:r>
          <a:endParaRPr lang="en-US" sz="2000" kern="1200"/>
        </a:p>
      </dsp:txBody>
      <dsp:txXfrm>
        <a:off x="27611" y="604761"/>
        <a:ext cx="10003177" cy="510399"/>
      </dsp:txXfrm>
    </dsp:sp>
    <dsp:sp modelId="{2912836A-1FD5-4B66-9748-F8A291A789D1}">
      <dsp:nvSpPr>
        <dsp:cNvPr id="0" name=""/>
        <dsp:cNvSpPr/>
      </dsp:nvSpPr>
      <dsp:spPr>
        <a:xfrm>
          <a:off x="0" y="1153009"/>
          <a:ext cx="10058399" cy="565621"/>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Little or no planning required</a:t>
          </a:r>
          <a:endParaRPr lang="en-US" sz="2000" kern="1200"/>
        </a:p>
      </dsp:txBody>
      <dsp:txXfrm>
        <a:off x="27611" y="1180620"/>
        <a:ext cx="10003177" cy="510399"/>
      </dsp:txXfrm>
    </dsp:sp>
    <dsp:sp modelId="{9BBD7F0D-4D16-42C3-A0CF-9CEE50B97D0F}">
      <dsp:nvSpPr>
        <dsp:cNvPr id="0" name=""/>
        <dsp:cNvSpPr/>
      </dsp:nvSpPr>
      <dsp:spPr>
        <a:xfrm>
          <a:off x="0" y="1728869"/>
          <a:ext cx="10058399" cy="565621"/>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Easy to manage</a:t>
          </a:r>
          <a:endParaRPr lang="en-US" sz="2000" kern="1200"/>
        </a:p>
      </dsp:txBody>
      <dsp:txXfrm>
        <a:off x="27611" y="1756480"/>
        <a:ext cx="10003177" cy="510399"/>
      </dsp:txXfrm>
    </dsp:sp>
    <dsp:sp modelId="{CE6F79A3-A10A-4F07-A9AB-2C18BC81665F}">
      <dsp:nvSpPr>
        <dsp:cNvPr id="0" name=""/>
        <dsp:cNvSpPr/>
      </dsp:nvSpPr>
      <dsp:spPr>
        <a:xfrm>
          <a:off x="0" y="2304728"/>
          <a:ext cx="10058399" cy="565621"/>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Very few resources required</a:t>
          </a:r>
          <a:endParaRPr lang="en-US" sz="2000" kern="1200"/>
        </a:p>
      </dsp:txBody>
      <dsp:txXfrm>
        <a:off x="27611" y="2332339"/>
        <a:ext cx="10003177" cy="510399"/>
      </dsp:txXfrm>
    </dsp:sp>
    <dsp:sp modelId="{766436D9-2FA9-493D-AA66-8E7F02C2F56C}">
      <dsp:nvSpPr>
        <dsp:cNvPr id="0" name=""/>
        <dsp:cNvSpPr/>
      </dsp:nvSpPr>
      <dsp:spPr>
        <a:xfrm>
          <a:off x="0" y="2880587"/>
          <a:ext cx="10058399" cy="565621"/>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Gives flexibility to developers</a:t>
          </a:r>
          <a:endParaRPr lang="en-US" sz="2000" kern="1200"/>
        </a:p>
      </dsp:txBody>
      <dsp:txXfrm>
        <a:off x="27611" y="2908198"/>
        <a:ext cx="10003177" cy="510399"/>
      </dsp:txXfrm>
    </dsp:sp>
    <dsp:sp modelId="{EDF6F522-87B4-453B-A6A0-7CAC5A2AF5F8}">
      <dsp:nvSpPr>
        <dsp:cNvPr id="0" name=""/>
        <dsp:cNvSpPr/>
      </dsp:nvSpPr>
      <dsp:spPr>
        <a:xfrm>
          <a:off x="0" y="3456447"/>
          <a:ext cx="10058399" cy="565621"/>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It is a good learning aid for new comers or students.</a:t>
          </a:r>
          <a:endParaRPr lang="en-US" sz="2000" kern="1200"/>
        </a:p>
      </dsp:txBody>
      <dsp:txXfrm>
        <a:off x="27611" y="3484058"/>
        <a:ext cx="10003177" cy="51039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BABDB-7913-4B84-800F-3C4C2F05EC65}">
      <dsp:nvSpPr>
        <dsp:cNvPr id="0" name=""/>
        <dsp:cNvSpPr/>
      </dsp:nvSpPr>
      <dsp:spPr>
        <a:xfrm>
          <a:off x="0" y="599849"/>
          <a:ext cx="10058399" cy="647595"/>
        </a:xfrm>
        <a:prstGeom prst="round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sp3d extrusionH="28000" prstMaterial="matte"/>
        </a:bodyPr>
        <a:lstStyle/>
        <a:p>
          <a:pPr lvl="0" algn="l" defTabSz="1200150" rtl="0">
            <a:lnSpc>
              <a:spcPct val="90000"/>
            </a:lnSpc>
            <a:spcBef>
              <a:spcPct val="0"/>
            </a:spcBef>
            <a:spcAft>
              <a:spcPct val="35000"/>
            </a:spcAft>
          </a:pPr>
          <a:r>
            <a:rPr lang="en-US" sz="2700" kern="1200" smtClean="0"/>
            <a:t>Very High risk and uncertainty.</a:t>
          </a:r>
          <a:endParaRPr lang="en-US" sz="2700" kern="1200"/>
        </a:p>
      </dsp:txBody>
      <dsp:txXfrm>
        <a:off x="31613" y="631462"/>
        <a:ext cx="9995173" cy="584369"/>
      </dsp:txXfrm>
    </dsp:sp>
    <dsp:sp modelId="{30E11268-198D-43BF-929D-033C9CDEBB10}">
      <dsp:nvSpPr>
        <dsp:cNvPr id="0" name=""/>
        <dsp:cNvSpPr/>
      </dsp:nvSpPr>
      <dsp:spPr>
        <a:xfrm>
          <a:off x="0" y="1325204"/>
          <a:ext cx="10058399" cy="647595"/>
        </a:xfrm>
        <a:prstGeom prst="round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sp3d extrusionH="28000" prstMaterial="matte"/>
        </a:bodyPr>
        <a:lstStyle/>
        <a:p>
          <a:pPr lvl="0" algn="l" defTabSz="1200150" rtl="0">
            <a:lnSpc>
              <a:spcPct val="90000"/>
            </a:lnSpc>
            <a:spcBef>
              <a:spcPct val="0"/>
            </a:spcBef>
            <a:spcAft>
              <a:spcPct val="35000"/>
            </a:spcAft>
          </a:pPr>
          <a:r>
            <a:rPr lang="en-US" sz="2700" kern="1200" smtClean="0"/>
            <a:t>Not a good model for complex and object-oriented projects.</a:t>
          </a:r>
          <a:endParaRPr lang="en-US" sz="2700" kern="1200"/>
        </a:p>
      </dsp:txBody>
      <dsp:txXfrm>
        <a:off x="31613" y="1356817"/>
        <a:ext cx="9995173" cy="584369"/>
      </dsp:txXfrm>
    </dsp:sp>
    <dsp:sp modelId="{9EA923B9-0A2E-4B8C-A95B-AF6AE9DADF36}">
      <dsp:nvSpPr>
        <dsp:cNvPr id="0" name=""/>
        <dsp:cNvSpPr/>
      </dsp:nvSpPr>
      <dsp:spPr>
        <a:xfrm>
          <a:off x="0" y="2050560"/>
          <a:ext cx="10058399" cy="647595"/>
        </a:xfrm>
        <a:prstGeom prst="round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sp3d extrusionH="28000" prstMaterial="matte"/>
        </a:bodyPr>
        <a:lstStyle/>
        <a:p>
          <a:pPr lvl="0" algn="l" defTabSz="1200150" rtl="0">
            <a:lnSpc>
              <a:spcPct val="90000"/>
            </a:lnSpc>
            <a:spcBef>
              <a:spcPct val="0"/>
            </a:spcBef>
            <a:spcAft>
              <a:spcPct val="35000"/>
            </a:spcAft>
          </a:pPr>
          <a:r>
            <a:rPr lang="en-US" sz="2700" kern="1200" smtClean="0"/>
            <a:t>Poor model for long and ongoing projects.</a:t>
          </a:r>
          <a:endParaRPr lang="en-US" sz="2700" kern="1200"/>
        </a:p>
      </dsp:txBody>
      <dsp:txXfrm>
        <a:off x="31613" y="2082173"/>
        <a:ext cx="9995173" cy="584369"/>
      </dsp:txXfrm>
    </dsp:sp>
    <dsp:sp modelId="{44F7298F-FDEB-4E24-A743-5F28A5622A2E}">
      <dsp:nvSpPr>
        <dsp:cNvPr id="0" name=""/>
        <dsp:cNvSpPr/>
      </dsp:nvSpPr>
      <dsp:spPr>
        <a:xfrm>
          <a:off x="0" y="2775915"/>
          <a:ext cx="10058399" cy="647595"/>
        </a:xfrm>
        <a:prstGeom prst="roundRect">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sp3d extrusionH="28000" prstMaterial="matte"/>
        </a:bodyPr>
        <a:lstStyle/>
        <a:p>
          <a:pPr lvl="0" algn="l" defTabSz="1200150" rtl="0">
            <a:lnSpc>
              <a:spcPct val="90000"/>
            </a:lnSpc>
            <a:spcBef>
              <a:spcPct val="0"/>
            </a:spcBef>
            <a:spcAft>
              <a:spcPct val="35000"/>
            </a:spcAft>
          </a:pPr>
          <a:r>
            <a:rPr lang="en-US" sz="2700" kern="1200" smtClean="0"/>
            <a:t>Can turn out to be very expensive if requirements are misunderstood.</a:t>
          </a:r>
          <a:endParaRPr lang="en-US" sz="2700" kern="1200"/>
        </a:p>
      </dsp:txBody>
      <dsp:txXfrm>
        <a:off x="31613" y="2807528"/>
        <a:ext cx="9995173" cy="584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18947-21F7-48A1-A0F6-CC2ECC709219}">
      <dsp:nvSpPr>
        <dsp:cNvPr id="0" name=""/>
        <dsp:cNvSpPr/>
      </dsp:nvSpPr>
      <dsp:spPr>
        <a:xfrm>
          <a:off x="0" y="0"/>
          <a:ext cx="1450757" cy="1450757"/>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1D8E67-AE41-4F95-B1C3-0D3AF3B8A19E}">
      <dsp:nvSpPr>
        <dsp:cNvPr id="0" name=""/>
        <dsp:cNvSpPr/>
      </dsp:nvSpPr>
      <dsp:spPr>
        <a:xfrm>
          <a:off x="725378" y="0"/>
          <a:ext cx="9333021" cy="1450757"/>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US" sz="6500" kern="1200" baseline="0" smtClean="0"/>
            <a:t>SDLC</a:t>
          </a:r>
          <a:endParaRPr lang="en-US" sz="6500" kern="1200"/>
        </a:p>
      </dsp:txBody>
      <dsp:txXfrm>
        <a:off x="725378" y="0"/>
        <a:ext cx="9333021" cy="14507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3B28B-ECEE-4433-A5AF-DBF989B00884}">
      <dsp:nvSpPr>
        <dsp:cNvPr id="0" name=""/>
        <dsp:cNvSpPr/>
      </dsp:nvSpPr>
      <dsp:spPr>
        <a:xfrm>
          <a:off x="0" y="1508759"/>
          <a:ext cx="10058400" cy="10058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rtl="0">
            <a:lnSpc>
              <a:spcPct val="90000"/>
            </a:lnSpc>
            <a:spcBef>
              <a:spcPct val="0"/>
            </a:spcBef>
            <a:spcAft>
              <a:spcPct val="35000"/>
            </a:spcAft>
          </a:pPr>
          <a:r>
            <a:rPr lang="en-US" sz="3100" kern="1200" dirty="0" smtClean="0"/>
            <a:t>SDLC is a process that consists of a series of planned activities to develop or alter the Software Products.</a:t>
          </a:r>
          <a:endParaRPr lang="en-US" sz="3100" kern="1200" dirty="0"/>
        </a:p>
      </dsp:txBody>
      <dsp:txXfrm>
        <a:off x="29460" y="1538219"/>
        <a:ext cx="9999480" cy="9469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C94D0-76C9-49F3-A8EC-C79958F09C5B}">
      <dsp:nvSpPr>
        <dsp:cNvPr id="0" name=""/>
        <dsp:cNvSpPr/>
      </dsp:nvSpPr>
      <dsp:spPr>
        <a:xfrm>
          <a:off x="3334742" y="2620"/>
          <a:ext cx="1458515" cy="948035"/>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Planning</a:t>
          </a:r>
          <a:endParaRPr lang="en-US" sz="1900" kern="1200" dirty="0"/>
        </a:p>
      </dsp:txBody>
      <dsp:txXfrm>
        <a:off x="3381021" y="48899"/>
        <a:ext cx="1365957" cy="855477"/>
      </dsp:txXfrm>
    </dsp:sp>
    <dsp:sp modelId="{40163A31-2F58-4A2F-A3BA-73FC67CFF59C}">
      <dsp:nvSpPr>
        <dsp:cNvPr id="0" name=""/>
        <dsp:cNvSpPr/>
      </dsp:nvSpPr>
      <dsp:spPr>
        <a:xfrm>
          <a:off x="1831304" y="476638"/>
          <a:ext cx="4465390" cy="4465390"/>
        </a:xfrm>
        <a:custGeom>
          <a:avLst/>
          <a:gdLst/>
          <a:ahLst/>
          <a:cxnLst/>
          <a:rect l="0" t="0" r="0" b="0"/>
          <a:pathLst>
            <a:path>
              <a:moveTo>
                <a:pt x="2971264" y="125696"/>
              </a:moveTo>
              <a:arcTo wR="2232695" hR="2232695" stAng="17359031" swAng="1500410"/>
            </a:path>
          </a:pathLst>
        </a:custGeom>
        <a:noFill/>
        <a:ln w="12700" cap="flat" cmpd="sng" algn="ctr">
          <a:solidFill>
            <a:schemeClr val="accent1">
              <a:hueOff val="0"/>
              <a:satOff val="0"/>
              <a:lumOff val="0"/>
              <a:alphaOff val="0"/>
            </a:schemeClr>
          </a:solidFill>
          <a:prstDash val="solid"/>
        </a:ln>
        <a:effectLst/>
        <a:sp3d z="-40000" prstMaterial="matte"/>
      </dsp:spPr>
      <dsp:style>
        <a:lnRef idx="1">
          <a:scrgbClr r="0" g="0" b="0"/>
        </a:lnRef>
        <a:fillRef idx="0">
          <a:scrgbClr r="0" g="0" b="0"/>
        </a:fillRef>
        <a:effectRef idx="0">
          <a:scrgbClr r="0" g="0" b="0"/>
        </a:effectRef>
        <a:fontRef idx="minor"/>
      </dsp:style>
    </dsp:sp>
    <dsp:sp modelId="{46ABE5B0-5CC2-41B9-B3EA-93C9BB27222D}">
      <dsp:nvSpPr>
        <dsp:cNvPr id="0" name=""/>
        <dsp:cNvSpPr/>
      </dsp:nvSpPr>
      <dsp:spPr>
        <a:xfrm>
          <a:off x="5268312" y="1118968"/>
          <a:ext cx="1458515" cy="948035"/>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Defining</a:t>
          </a:r>
          <a:endParaRPr lang="en-US" sz="1900" kern="1200" dirty="0"/>
        </a:p>
      </dsp:txBody>
      <dsp:txXfrm>
        <a:off x="5314591" y="1165247"/>
        <a:ext cx="1365957" cy="855477"/>
      </dsp:txXfrm>
    </dsp:sp>
    <dsp:sp modelId="{E5500201-CD78-4E4D-B8C5-2C7B2317EAFA}">
      <dsp:nvSpPr>
        <dsp:cNvPr id="0" name=""/>
        <dsp:cNvSpPr/>
      </dsp:nvSpPr>
      <dsp:spPr>
        <a:xfrm>
          <a:off x="1831304" y="476638"/>
          <a:ext cx="4465390" cy="4465390"/>
        </a:xfrm>
        <a:custGeom>
          <a:avLst/>
          <a:gdLst/>
          <a:ahLst/>
          <a:cxnLst/>
          <a:rect l="0" t="0" r="0" b="0"/>
          <a:pathLst>
            <a:path>
              <a:moveTo>
                <a:pt x="4374658" y="1602679"/>
              </a:moveTo>
              <a:arcTo wR="2232695" hR="2232695" stAng="20616588" swAng="1966824"/>
            </a:path>
          </a:pathLst>
        </a:custGeom>
        <a:noFill/>
        <a:ln w="12700" cap="flat" cmpd="sng" algn="ctr">
          <a:solidFill>
            <a:schemeClr val="accent1">
              <a:hueOff val="0"/>
              <a:satOff val="0"/>
              <a:lumOff val="0"/>
              <a:alphaOff val="0"/>
            </a:schemeClr>
          </a:solidFill>
          <a:prstDash val="solid"/>
        </a:ln>
        <a:effectLst/>
        <a:sp3d z="-40000" prstMaterial="matte"/>
      </dsp:spPr>
      <dsp:style>
        <a:lnRef idx="1">
          <a:scrgbClr r="0" g="0" b="0"/>
        </a:lnRef>
        <a:fillRef idx="0">
          <a:scrgbClr r="0" g="0" b="0"/>
        </a:fillRef>
        <a:effectRef idx="0">
          <a:scrgbClr r="0" g="0" b="0"/>
        </a:effectRef>
        <a:fontRef idx="minor"/>
      </dsp:style>
    </dsp:sp>
    <dsp:sp modelId="{3591EE65-2149-4209-9B8F-263CD8186D08}">
      <dsp:nvSpPr>
        <dsp:cNvPr id="0" name=""/>
        <dsp:cNvSpPr/>
      </dsp:nvSpPr>
      <dsp:spPr>
        <a:xfrm>
          <a:off x="5268312" y="3351663"/>
          <a:ext cx="1458515" cy="948035"/>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Designing</a:t>
          </a:r>
          <a:endParaRPr lang="en-US" sz="1900" kern="1200" dirty="0"/>
        </a:p>
      </dsp:txBody>
      <dsp:txXfrm>
        <a:off x="5314591" y="3397942"/>
        <a:ext cx="1365957" cy="855477"/>
      </dsp:txXfrm>
    </dsp:sp>
    <dsp:sp modelId="{0ED35143-BB89-4E8D-9CE2-67B214786F59}">
      <dsp:nvSpPr>
        <dsp:cNvPr id="0" name=""/>
        <dsp:cNvSpPr/>
      </dsp:nvSpPr>
      <dsp:spPr>
        <a:xfrm>
          <a:off x="1831304" y="476638"/>
          <a:ext cx="4465390" cy="4465390"/>
        </a:xfrm>
        <a:custGeom>
          <a:avLst/>
          <a:gdLst/>
          <a:ahLst/>
          <a:cxnLst/>
          <a:rect l="0" t="0" r="0" b="0"/>
          <a:pathLst>
            <a:path>
              <a:moveTo>
                <a:pt x="3792713" y="3829964"/>
              </a:moveTo>
              <a:arcTo wR="2232695" hR="2232695" stAng="2740559" swAng="1500410"/>
            </a:path>
          </a:pathLst>
        </a:custGeom>
        <a:noFill/>
        <a:ln w="12700" cap="flat" cmpd="sng" algn="ctr">
          <a:solidFill>
            <a:schemeClr val="accent1">
              <a:hueOff val="0"/>
              <a:satOff val="0"/>
              <a:lumOff val="0"/>
              <a:alphaOff val="0"/>
            </a:schemeClr>
          </a:solidFill>
          <a:prstDash val="solid"/>
        </a:ln>
        <a:effectLst/>
        <a:sp3d z="-40000" prstMaterial="matte"/>
      </dsp:spPr>
      <dsp:style>
        <a:lnRef idx="1">
          <a:scrgbClr r="0" g="0" b="0"/>
        </a:lnRef>
        <a:fillRef idx="0">
          <a:scrgbClr r="0" g="0" b="0"/>
        </a:fillRef>
        <a:effectRef idx="0">
          <a:scrgbClr r="0" g="0" b="0"/>
        </a:effectRef>
        <a:fontRef idx="minor"/>
      </dsp:style>
    </dsp:sp>
    <dsp:sp modelId="{87B6E7E0-EF3F-4DBA-B19B-609D7FCE1A0F}">
      <dsp:nvSpPr>
        <dsp:cNvPr id="0" name=""/>
        <dsp:cNvSpPr/>
      </dsp:nvSpPr>
      <dsp:spPr>
        <a:xfrm>
          <a:off x="3334742" y="4468010"/>
          <a:ext cx="1458515" cy="948035"/>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Building</a:t>
          </a:r>
          <a:endParaRPr lang="en-US" sz="1900" kern="1200" dirty="0"/>
        </a:p>
      </dsp:txBody>
      <dsp:txXfrm>
        <a:off x="3381021" y="4514289"/>
        <a:ext cx="1365957" cy="855477"/>
      </dsp:txXfrm>
    </dsp:sp>
    <dsp:sp modelId="{ECE1BE00-CEBE-4DA2-AE91-ADEEBC3FA3B7}">
      <dsp:nvSpPr>
        <dsp:cNvPr id="0" name=""/>
        <dsp:cNvSpPr/>
      </dsp:nvSpPr>
      <dsp:spPr>
        <a:xfrm>
          <a:off x="1831304" y="476638"/>
          <a:ext cx="4465390" cy="4465390"/>
        </a:xfrm>
        <a:custGeom>
          <a:avLst/>
          <a:gdLst/>
          <a:ahLst/>
          <a:cxnLst/>
          <a:rect l="0" t="0" r="0" b="0"/>
          <a:pathLst>
            <a:path>
              <a:moveTo>
                <a:pt x="1494125" y="4339693"/>
              </a:moveTo>
              <a:arcTo wR="2232695" hR="2232695" stAng="6559031" swAng="1500410"/>
            </a:path>
          </a:pathLst>
        </a:custGeom>
        <a:noFill/>
        <a:ln w="12700" cap="flat" cmpd="sng" algn="ctr">
          <a:solidFill>
            <a:schemeClr val="accent1">
              <a:hueOff val="0"/>
              <a:satOff val="0"/>
              <a:lumOff val="0"/>
              <a:alphaOff val="0"/>
            </a:schemeClr>
          </a:solidFill>
          <a:prstDash val="solid"/>
        </a:ln>
        <a:effectLst/>
        <a:sp3d z="-40000" prstMaterial="matte"/>
      </dsp:spPr>
      <dsp:style>
        <a:lnRef idx="1">
          <a:scrgbClr r="0" g="0" b="0"/>
        </a:lnRef>
        <a:fillRef idx="0">
          <a:scrgbClr r="0" g="0" b="0"/>
        </a:fillRef>
        <a:effectRef idx="0">
          <a:scrgbClr r="0" g="0" b="0"/>
        </a:effectRef>
        <a:fontRef idx="minor"/>
      </dsp:style>
    </dsp:sp>
    <dsp:sp modelId="{8D974569-7099-4FCC-8FC7-6025D8CDCFD4}">
      <dsp:nvSpPr>
        <dsp:cNvPr id="0" name=""/>
        <dsp:cNvSpPr/>
      </dsp:nvSpPr>
      <dsp:spPr>
        <a:xfrm>
          <a:off x="1401171" y="3351663"/>
          <a:ext cx="1458515" cy="948035"/>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Testing</a:t>
          </a:r>
          <a:endParaRPr lang="en-US" sz="1900" kern="1200" dirty="0"/>
        </a:p>
      </dsp:txBody>
      <dsp:txXfrm>
        <a:off x="1447450" y="3397942"/>
        <a:ext cx="1365957" cy="855477"/>
      </dsp:txXfrm>
    </dsp:sp>
    <dsp:sp modelId="{022C5405-D5EB-4970-8531-C1A10BA4A47A}">
      <dsp:nvSpPr>
        <dsp:cNvPr id="0" name=""/>
        <dsp:cNvSpPr/>
      </dsp:nvSpPr>
      <dsp:spPr>
        <a:xfrm>
          <a:off x="1831304" y="476638"/>
          <a:ext cx="4465390" cy="4465390"/>
        </a:xfrm>
        <a:custGeom>
          <a:avLst/>
          <a:gdLst/>
          <a:ahLst/>
          <a:cxnLst/>
          <a:rect l="0" t="0" r="0" b="0"/>
          <a:pathLst>
            <a:path>
              <a:moveTo>
                <a:pt x="90731" y="2862710"/>
              </a:moveTo>
              <a:arcTo wR="2232695" hR="2232695" stAng="9816588" swAng="1966824"/>
            </a:path>
          </a:pathLst>
        </a:custGeom>
        <a:noFill/>
        <a:ln w="12700" cap="flat" cmpd="sng" algn="ctr">
          <a:solidFill>
            <a:schemeClr val="accent1">
              <a:hueOff val="0"/>
              <a:satOff val="0"/>
              <a:lumOff val="0"/>
              <a:alphaOff val="0"/>
            </a:schemeClr>
          </a:solidFill>
          <a:prstDash val="solid"/>
        </a:ln>
        <a:effectLst/>
        <a:sp3d z="-40000" prstMaterial="matte"/>
      </dsp:spPr>
      <dsp:style>
        <a:lnRef idx="1">
          <a:scrgbClr r="0" g="0" b="0"/>
        </a:lnRef>
        <a:fillRef idx="0">
          <a:scrgbClr r="0" g="0" b="0"/>
        </a:fillRef>
        <a:effectRef idx="0">
          <a:scrgbClr r="0" g="0" b="0"/>
        </a:effectRef>
        <a:fontRef idx="minor"/>
      </dsp:style>
    </dsp:sp>
    <dsp:sp modelId="{CD2D71FE-6731-4AF1-93E2-569E8249D60E}">
      <dsp:nvSpPr>
        <dsp:cNvPr id="0" name=""/>
        <dsp:cNvSpPr/>
      </dsp:nvSpPr>
      <dsp:spPr>
        <a:xfrm>
          <a:off x="1401171" y="1118968"/>
          <a:ext cx="1458515" cy="948035"/>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smtClean="0"/>
            <a:t>Deployment</a:t>
          </a:r>
          <a:endParaRPr lang="en-US" sz="1900" kern="1200" dirty="0" smtClean="0"/>
        </a:p>
        <a:p>
          <a:pPr lvl="0" algn="ctr" defTabSz="844550">
            <a:lnSpc>
              <a:spcPct val="90000"/>
            </a:lnSpc>
            <a:spcBef>
              <a:spcPct val="0"/>
            </a:spcBef>
            <a:spcAft>
              <a:spcPct val="35000"/>
            </a:spcAft>
          </a:pPr>
          <a:endParaRPr lang="en-US" sz="1900" kern="1200" dirty="0"/>
        </a:p>
      </dsp:txBody>
      <dsp:txXfrm>
        <a:off x="1447450" y="1165247"/>
        <a:ext cx="1365957" cy="855477"/>
      </dsp:txXfrm>
    </dsp:sp>
    <dsp:sp modelId="{A074E442-9B0E-4A85-9D5F-4B92FD274BBC}">
      <dsp:nvSpPr>
        <dsp:cNvPr id="0" name=""/>
        <dsp:cNvSpPr/>
      </dsp:nvSpPr>
      <dsp:spPr>
        <a:xfrm>
          <a:off x="1831304" y="476638"/>
          <a:ext cx="4465390" cy="4465390"/>
        </a:xfrm>
        <a:custGeom>
          <a:avLst/>
          <a:gdLst/>
          <a:ahLst/>
          <a:cxnLst/>
          <a:rect l="0" t="0" r="0" b="0"/>
          <a:pathLst>
            <a:path>
              <a:moveTo>
                <a:pt x="672677" y="635425"/>
              </a:moveTo>
              <a:arcTo wR="2232695" hR="2232695" stAng="13540559" swAng="1500410"/>
            </a:path>
          </a:pathLst>
        </a:custGeom>
        <a:noFill/>
        <a:ln w="12700" cap="flat" cmpd="sng" algn="ctr">
          <a:solidFill>
            <a:schemeClr val="accent1">
              <a:hueOff val="0"/>
              <a:satOff val="0"/>
              <a:lumOff val="0"/>
              <a:alphaOff val="0"/>
            </a:schemeClr>
          </a:solidFill>
          <a:prstDash val="solid"/>
        </a:ln>
        <a:effectLst/>
        <a:sp3d z="-40000" prstMaterial="matte"/>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59592-E15C-46C2-8FB1-45C6477670D3}">
      <dsp:nvSpPr>
        <dsp:cNvPr id="0" name=""/>
        <dsp:cNvSpPr/>
      </dsp:nvSpPr>
      <dsp:spPr>
        <a:xfrm>
          <a:off x="0" y="345105"/>
          <a:ext cx="10058399"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smtClean="0"/>
            <a:t>Waterfall Model</a:t>
          </a:r>
          <a:endParaRPr lang="en-US" sz="1800" kern="1200"/>
        </a:p>
      </dsp:txBody>
      <dsp:txXfrm>
        <a:off x="21075" y="366180"/>
        <a:ext cx="10016249" cy="389580"/>
      </dsp:txXfrm>
    </dsp:sp>
    <dsp:sp modelId="{A45CAAB5-7C9D-4ECF-9B36-E254A20FA5C6}">
      <dsp:nvSpPr>
        <dsp:cNvPr id="0" name=""/>
        <dsp:cNvSpPr/>
      </dsp:nvSpPr>
      <dsp:spPr>
        <a:xfrm>
          <a:off x="0" y="828675"/>
          <a:ext cx="10058399"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smtClean="0"/>
            <a:t>Iterative Model</a:t>
          </a:r>
          <a:endParaRPr lang="en-US" sz="1800" kern="1200"/>
        </a:p>
      </dsp:txBody>
      <dsp:txXfrm>
        <a:off x="21075" y="849750"/>
        <a:ext cx="10016249" cy="389580"/>
      </dsp:txXfrm>
    </dsp:sp>
    <dsp:sp modelId="{72BC66A3-F91C-45B7-9BB0-DB6C690C84C8}">
      <dsp:nvSpPr>
        <dsp:cNvPr id="0" name=""/>
        <dsp:cNvSpPr/>
      </dsp:nvSpPr>
      <dsp:spPr>
        <a:xfrm>
          <a:off x="0" y="1312245"/>
          <a:ext cx="10058399"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smtClean="0"/>
            <a:t>Spiral Model</a:t>
          </a:r>
          <a:endParaRPr lang="en-US" sz="1800" kern="1200"/>
        </a:p>
      </dsp:txBody>
      <dsp:txXfrm>
        <a:off x="21075" y="1333320"/>
        <a:ext cx="10016249" cy="389580"/>
      </dsp:txXfrm>
    </dsp:sp>
    <dsp:sp modelId="{FE581D55-8F07-4223-87B9-0CD535AD46E2}">
      <dsp:nvSpPr>
        <dsp:cNvPr id="0" name=""/>
        <dsp:cNvSpPr/>
      </dsp:nvSpPr>
      <dsp:spPr>
        <a:xfrm>
          <a:off x="0" y="1795815"/>
          <a:ext cx="10058399"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smtClean="0"/>
            <a:t>V-Model</a:t>
          </a:r>
          <a:endParaRPr lang="en-US" sz="1800" kern="1200"/>
        </a:p>
      </dsp:txBody>
      <dsp:txXfrm>
        <a:off x="21075" y="1816890"/>
        <a:ext cx="10016249" cy="389580"/>
      </dsp:txXfrm>
    </dsp:sp>
    <dsp:sp modelId="{BF65CCC6-96E5-4396-944D-AFB1EC8BDD14}">
      <dsp:nvSpPr>
        <dsp:cNvPr id="0" name=""/>
        <dsp:cNvSpPr/>
      </dsp:nvSpPr>
      <dsp:spPr>
        <a:xfrm>
          <a:off x="0" y="2279385"/>
          <a:ext cx="10058399"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smtClean="0"/>
            <a:t>Big Bang Model</a:t>
          </a:r>
          <a:endParaRPr lang="en-US" sz="1800" kern="1200"/>
        </a:p>
      </dsp:txBody>
      <dsp:txXfrm>
        <a:off x="21075" y="2300460"/>
        <a:ext cx="10016249" cy="389580"/>
      </dsp:txXfrm>
    </dsp:sp>
    <dsp:sp modelId="{F1DE557E-0519-4EB3-9738-66ED3AD0EF42}">
      <dsp:nvSpPr>
        <dsp:cNvPr id="0" name=""/>
        <dsp:cNvSpPr/>
      </dsp:nvSpPr>
      <dsp:spPr>
        <a:xfrm>
          <a:off x="0" y="2762955"/>
          <a:ext cx="10058399"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smtClean="0"/>
            <a:t>Agile Model</a:t>
          </a:r>
          <a:endParaRPr lang="en-US" sz="1800" kern="1200"/>
        </a:p>
      </dsp:txBody>
      <dsp:txXfrm>
        <a:off x="21075" y="2784030"/>
        <a:ext cx="10016249" cy="389580"/>
      </dsp:txXfrm>
    </dsp:sp>
    <dsp:sp modelId="{529469E6-D283-45B4-8C0D-87BF4A07FC73}">
      <dsp:nvSpPr>
        <dsp:cNvPr id="0" name=""/>
        <dsp:cNvSpPr/>
      </dsp:nvSpPr>
      <dsp:spPr>
        <a:xfrm>
          <a:off x="0" y="3246525"/>
          <a:ext cx="10058399"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smtClean="0"/>
            <a:t>Other related methodologies are RAD Model, Rapid Application Development and Prototyping Models.</a:t>
          </a:r>
          <a:endParaRPr lang="en-US" sz="1800" kern="1200"/>
        </a:p>
      </dsp:txBody>
      <dsp:txXfrm>
        <a:off x="21075" y="3267600"/>
        <a:ext cx="10016249" cy="3895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46CA6-DB36-4425-BB9F-CCCD70F80B58}">
      <dsp:nvSpPr>
        <dsp:cNvPr id="0" name=""/>
        <dsp:cNvSpPr/>
      </dsp:nvSpPr>
      <dsp:spPr>
        <a:xfrm>
          <a:off x="0" y="105727"/>
          <a:ext cx="10058399" cy="69556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t>First Process Model  Introduced.</a:t>
          </a:r>
          <a:endParaRPr lang="en-US" sz="2900" kern="1200"/>
        </a:p>
      </dsp:txBody>
      <dsp:txXfrm>
        <a:off x="33955" y="139682"/>
        <a:ext cx="9990489" cy="627655"/>
      </dsp:txXfrm>
    </dsp:sp>
    <dsp:sp modelId="{5B932D48-45A6-45F0-9259-1EAA6E5E58C9}">
      <dsp:nvSpPr>
        <dsp:cNvPr id="0" name=""/>
        <dsp:cNvSpPr/>
      </dsp:nvSpPr>
      <dsp:spPr>
        <a:xfrm>
          <a:off x="0" y="884812"/>
          <a:ext cx="10058399" cy="69556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kern="1200" smtClean="0"/>
            <a:t>linear-sequential life cycle model.</a:t>
          </a:r>
          <a:endParaRPr lang="en-US" sz="2900" kern="1200"/>
        </a:p>
      </dsp:txBody>
      <dsp:txXfrm>
        <a:off x="33955" y="918767"/>
        <a:ext cx="9990489" cy="627655"/>
      </dsp:txXfrm>
    </dsp:sp>
    <dsp:sp modelId="{54BC9DF3-523A-43AD-8655-DDD5982062BA}">
      <dsp:nvSpPr>
        <dsp:cNvPr id="0" name=""/>
        <dsp:cNvSpPr/>
      </dsp:nvSpPr>
      <dsp:spPr>
        <a:xfrm>
          <a:off x="0" y="1663897"/>
          <a:ext cx="10058399" cy="69556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1" kern="1200" smtClean="0"/>
            <a:t>Simple to understand and use.</a:t>
          </a:r>
          <a:endParaRPr lang="en-US" sz="2900" kern="1200"/>
        </a:p>
      </dsp:txBody>
      <dsp:txXfrm>
        <a:off x="33955" y="1697852"/>
        <a:ext cx="9990489" cy="627655"/>
      </dsp:txXfrm>
    </dsp:sp>
    <dsp:sp modelId="{C5CAB5B8-B26E-4E41-A133-BE283825E875}">
      <dsp:nvSpPr>
        <dsp:cNvPr id="0" name=""/>
        <dsp:cNvSpPr/>
      </dsp:nvSpPr>
      <dsp:spPr>
        <a:xfrm>
          <a:off x="0" y="2442982"/>
          <a:ext cx="10058399" cy="69556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t>Each phase must be completed before the next phase can begin.</a:t>
          </a:r>
          <a:endParaRPr lang="en-US" sz="2900" kern="1200"/>
        </a:p>
      </dsp:txBody>
      <dsp:txXfrm>
        <a:off x="33955" y="2476937"/>
        <a:ext cx="9990489" cy="627655"/>
      </dsp:txXfrm>
    </dsp:sp>
    <dsp:sp modelId="{F657ADD1-3C4C-4877-AA9D-DC058F2F4E20}">
      <dsp:nvSpPr>
        <dsp:cNvPr id="0" name=""/>
        <dsp:cNvSpPr/>
      </dsp:nvSpPr>
      <dsp:spPr>
        <a:xfrm>
          <a:off x="0" y="3222067"/>
          <a:ext cx="10058399" cy="69556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t>No overlapping in the phases.</a:t>
          </a:r>
          <a:endParaRPr lang="en-US" sz="2900" kern="1200"/>
        </a:p>
      </dsp:txBody>
      <dsp:txXfrm>
        <a:off x="33955" y="3256022"/>
        <a:ext cx="9990489" cy="6276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028DA-36FB-43F7-A7FD-85C4DCD5B58D}">
      <dsp:nvSpPr>
        <dsp:cNvPr id="0" name=""/>
        <dsp:cNvSpPr/>
      </dsp:nvSpPr>
      <dsp:spPr>
        <a:xfrm>
          <a:off x="0" y="1207008"/>
          <a:ext cx="10058399" cy="160934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27BF82-8950-4F1D-82B9-C980BA85A883}">
      <dsp:nvSpPr>
        <dsp:cNvPr id="0" name=""/>
        <dsp:cNvSpPr/>
      </dsp:nvSpPr>
      <dsp:spPr>
        <a:xfrm>
          <a:off x="0" y="0"/>
          <a:ext cx="9052560" cy="1609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b" anchorCtr="0">
          <a:noAutofit/>
        </a:bodyPr>
        <a:lstStyle/>
        <a:p>
          <a:pPr lvl="0" algn="ctr" defTabSz="1333500" rtl="0">
            <a:lnSpc>
              <a:spcPct val="90000"/>
            </a:lnSpc>
            <a:spcBef>
              <a:spcPct val="0"/>
            </a:spcBef>
            <a:spcAft>
              <a:spcPct val="35000"/>
            </a:spcAft>
          </a:pPr>
          <a:r>
            <a:rPr lang="en-US" sz="3000" kern="1200" smtClean="0"/>
            <a:t>In this Waterfall model, typically, the outcome of one phase acts as the input for the next phase sequentially.</a:t>
          </a:r>
          <a:endParaRPr lang="en-US" sz="3000" kern="1200"/>
        </a:p>
      </dsp:txBody>
      <dsp:txXfrm>
        <a:off x="0" y="0"/>
        <a:ext cx="9052560" cy="1609344"/>
      </dsp:txXfrm>
    </dsp:sp>
    <dsp:sp modelId="{2120E56B-6D15-4429-8597-4DB9C8B2F68D}">
      <dsp:nvSpPr>
        <dsp:cNvPr id="0" name=""/>
        <dsp:cNvSpPr/>
      </dsp:nvSpPr>
      <dsp:spPr>
        <a:xfrm>
          <a:off x="4325112" y="1810512"/>
          <a:ext cx="402336" cy="40233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14818-011A-4AFD-8D67-CFEFB2B13B9E}">
      <dsp:nvSpPr>
        <dsp:cNvPr id="0" name=""/>
        <dsp:cNvSpPr/>
      </dsp:nvSpPr>
      <dsp:spPr>
        <a:xfrm rot="5400000">
          <a:off x="651322" y="796538"/>
          <a:ext cx="685641" cy="780578"/>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A8891-D8A1-449C-908B-6A66F98C79FB}">
      <dsp:nvSpPr>
        <dsp:cNvPr id="0" name=""/>
        <dsp:cNvSpPr/>
      </dsp:nvSpPr>
      <dsp:spPr>
        <a:xfrm>
          <a:off x="99846" y="36491"/>
          <a:ext cx="1893861" cy="807913"/>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Requirement Analyses</a:t>
          </a:r>
          <a:endParaRPr lang="en-US" sz="1600" kern="1200" dirty="0"/>
        </a:p>
      </dsp:txBody>
      <dsp:txXfrm>
        <a:off x="139292" y="75937"/>
        <a:ext cx="1814969" cy="729021"/>
      </dsp:txXfrm>
    </dsp:sp>
    <dsp:sp modelId="{CBC41D17-0F04-4B37-863A-5F80E930AA23}">
      <dsp:nvSpPr>
        <dsp:cNvPr id="0" name=""/>
        <dsp:cNvSpPr/>
      </dsp:nvSpPr>
      <dsp:spPr>
        <a:xfrm>
          <a:off x="1623885" y="113544"/>
          <a:ext cx="839466" cy="652991"/>
        </a:xfrm>
        <a:prstGeom prst="rect">
          <a:avLst/>
        </a:prstGeom>
        <a:noFill/>
        <a:ln>
          <a:noFill/>
        </a:ln>
        <a:effectLst/>
      </dsp:spPr>
      <dsp:style>
        <a:lnRef idx="0">
          <a:scrgbClr r="0" g="0" b="0"/>
        </a:lnRef>
        <a:fillRef idx="0">
          <a:scrgbClr r="0" g="0" b="0"/>
        </a:fillRef>
        <a:effectRef idx="0">
          <a:scrgbClr r="0" g="0" b="0"/>
        </a:effectRef>
        <a:fontRef idx="minor"/>
      </dsp:style>
    </dsp:sp>
    <dsp:sp modelId="{18901B06-C741-4ADE-A5C7-A5D13D516092}">
      <dsp:nvSpPr>
        <dsp:cNvPr id="0" name=""/>
        <dsp:cNvSpPr/>
      </dsp:nvSpPr>
      <dsp:spPr>
        <a:xfrm rot="5400000">
          <a:off x="1876722" y="1704092"/>
          <a:ext cx="685641" cy="780578"/>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A31904-BB68-43C1-9F8B-F7033C7889D3}">
      <dsp:nvSpPr>
        <dsp:cNvPr id="0" name=""/>
        <dsp:cNvSpPr/>
      </dsp:nvSpPr>
      <dsp:spPr>
        <a:xfrm>
          <a:off x="1234329" y="944045"/>
          <a:ext cx="2075696" cy="807913"/>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System Design</a:t>
          </a:r>
          <a:endParaRPr lang="en-US" sz="1600" kern="1200" dirty="0"/>
        </a:p>
      </dsp:txBody>
      <dsp:txXfrm>
        <a:off x="1273775" y="983491"/>
        <a:ext cx="1996804" cy="729021"/>
      </dsp:txXfrm>
    </dsp:sp>
    <dsp:sp modelId="{7B44F27E-8E93-4284-8222-0D1F1C8867DD}">
      <dsp:nvSpPr>
        <dsp:cNvPr id="0" name=""/>
        <dsp:cNvSpPr/>
      </dsp:nvSpPr>
      <dsp:spPr>
        <a:xfrm>
          <a:off x="2849285" y="1021098"/>
          <a:ext cx="839466" cy="652991"/>
        </a:xfrm>
        <a:prstGeom prst="rect">
          <a:avLst/>
        </a:prstGeom>
        <a:noFill/>
        <a:ln>
          <a:noFill/>
        </a:ln>
        <a:effectLst/>
      </dsp:spPr>
      <dsp:style>
        <a:lnRef idx="0">
          <a:scrgbClr r="0" g="0" b="0"/>
        </a:lnRef>
        <a:fillRef idx="0">
          <a:scrgbClr r="0" g="0" b="0"/>
        </a:fillRef>
        <a:effectRef idx="0">
          <a:scrgbClr r="0" g="0" b="0"/>
        </a:effectRef>
        <a:fontRef idx="minor"/>
      </dsp:style>
    </dsp:sp>
    <dsp:sp modelId="{49793FA7-BB19-4523-8F50-9884713578BA}">
      <dsp:nvSpPr>
        <dsp:cNvPr id="0" name=""/>
        <dsp:cNvSpPr/>
      </dsp:nvSpPr>
      <dsp:spPr>
        <a:xfrm rot="5400000">
          <a:off x="2926082" y="2611646"/>
          <a:ext cx="685641" cy="780578"/>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E5303B-65E3-4AC9-BCAF-463F9C0DC1BB}">
      <dsp:nvSpPr>
        <dsp:cNvPr id="0" name=""/>
        <dsp:cNvSpPr/>
      </dsp:nvSpPr>
      <dsp:spPr>
        <a:xfrm>
          <a:off x="2368812" y="1851599"/>
          <a:ext cx="1905449" cy="807913"/>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Implementation</a:t>
          </a:r>
          <a:endParaRPr lang="en-US" sz="1600" kern="1200" dirty="0"/>
        </a:p>
      </dsp:txBody>
      <dsp:txXfrm>
        <a:off x="2408258" y="1891045"/>
        <a:ext cx="1826557" cy="729021"/>
      </dsp:txXfrm>
    </dsp:sp>
    <dsp:sp modelId="{7401423B-C4D3-4FBE-BEBE-FFBD3CC265F2}">
      <dsp:nvSpPr>
        <dsp:cNvPr id="0" name=""/>
        <dsp:cNvSpPr/>
      </dsp:nvSpPr>
      <dsp:spPr>
        <a:xfrm>
          <a:off x="3898645" y="1928652"/>
          <a:ext cx="839466" cy="652991"/>
        </a:xfrm>
        <a:prstGeom prst="rect">
          <a:avLst/>
        </a:prstGeom>
        <a:noFill/>
        <a:ln>
          <a:noFill/>
        </a:ln>
        <a:effectLst/>
      </dsp:spPr>
      <dsp:style>
        <a:lnRef idx="0">
          <a:scrgbClr r="0" g="0" b="0"/>
        </a:lnRef>
        <a:fillRef idx="0">
          <a:scrgbClr r="0" g="0" b="0"/>
        </a:fillRef>
        <a:effectRef idx="0">
          <a:scrgbClr r="0" g="0" b="0"/>
        </a:effectRef>
        <a:fontRef idx="minor"/>
      </dsp:style>
    </dsp:sp>
    <dsp:sp modelId="{D85B5570-535A-48D9-905A-758957DE304D}">
      <dsp:nvSpPr>
        <dsp:cNvPr id="0" name=""/>
        <dsp:cNvSpPr/>
      </dsp:nvSpPr>
      <dsp:spPr>
        <a:xfrm rot="5400000">
          <a:off x="4149278" y="3519200"/>
          <a:ext cx="685641" cy="780578"/>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D580CB-BA8C-41F8-8E7A-DA2DBB3DDB0B}">
      <dsp:nvSpPr>
        <dsp:cNvPr id="0" name=""/>
        <dsp:cNvSpPr/>
      </dsp:nvSpPr>
      <dsp:spPr>
        <a:xfrm>
          <a:off x="3503295" y="2759153"/>
          <a:ext cx="2082875" cy="807913"/>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Testing</a:t>
          </a:r>
          <a:endParaRPr lang="en-US" sz="1600" kern="1200" dirty="0"/>
        </a:p>
      </dsp:txBody>
      <dsp:txXfrm>
        <a:off x="3542741" y="2798599"/>
        <a:ext cx="2003983" cy="729021"/>
      </dsp:txXfrm>
    </dsp:sp>
    <dsp:sp modelId="{E56FC1F1-3FDB-40BD-B02E-45BC35529674}">
      <dsp:nvSpPr>
        <dsp:cNvPr id="0" name=""/>
        <dsp:cNvSpPr/>
      </dsp:nvSpPr>
      <dsp:spPr>
        <a:xfrm>
          <a:off x="5121841" y="2836206"/>
          <a:ext cx="839466" cy="652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endParaRPr lang="en-US" sz="1600" kern="1200" dirty="0"/>
        </a:p>
      </dsp:txBody>
      <dsp:txXfrm>
        <a:off x="5121841" y="2836206"/>
        <a:ext cx="839466" cy="652991"/>
      </dsp:txXfrm>
    </dsp:sp>
    <dsp:sp modelId="{41C68F7F-2DBC-46EF-B826-5603A760EA3A}">
      <dsp:nvSpPr>
        <dsp:cNvPr id="0" name=""/>
        <dsp:cNvSpPr/>
      </dsp:nvSpPr>
      <dsp:spPr>
        <a:xfrm rot="5400000">
          <a:off x="5306210" y="4426754"/>
          <a:ext cx="685641" cy="780578"/>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431624-E120-46A7-9690-0B8E17D6445E}">
      <dsp:nvSpPr>
        <dsp:cNvPr id="0" name=""/>
        <dsp:cNvSpPr/>
      </dsp:nvSpPr>
      <dsp:spPr>
        <a:xfrm>
          <a:off x="4637777" y="3666707"/>
          <a:ext cx="2127774" cy="807913"/>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Deployment</a:t>
          </a:r>
          <a:endParaRPr lang="en-US" sz="1600" kern="1200" dirty="0"/>
        </a:p>
      </dsp:txBody>
      <dsp:txXfrm>
        <a:off x="4677223" y="3706153"/>
        <a:ext cx="2048882" cy="729021"/>
      </dsp:txXfrm>
    </dsp:sp>
    <dsp:sp modelId="{71F38A33-8291-45C6-B8BD-B7718FFB305A}">
      <dsp:nvSpPr>
        <dsp:cNvPr id="0" name=""/>
        <dsp:cNvSpPr/>
      </dsp:nvSpPr>
      <dsp:spPr>
        <a:xfrm>
          <a:off x="6278773" y="3743760"/>
          <a:ext cx="839466" cy="652991"/>
        </a:xfrm>
        <a:prstGeom prst="rect">
          <a:avLst/>
        </a:prstGeom>
        <a:noFill/>
        <a:ln>
          <a:noFill/>
        </a:ln>
        <a:effectLst/>
      </dsp:spPr>
      <dsp:style>
        <a:lnRef idx="0">
          <a:scrgbClr r="0" g="0" b="0"/>
        </a:lnRef>
        <a:fillRef idx="0">
          <a:scrgbClr r="0" g="0" b="0"/>
        </a:fillRef>
        <a:effectRef idx="0">
          <a:scrgbClr r="0" g="0" b="0"/>
        </a:effectRef>
        <a:fontRef idx="minor"/>
      </dsp:style>
    </dsp:sp>
    <dsp:sp modelId="{B8A75363-F552-4015-865B-9BB07F5B3F37}">
      <dsp:nvSpPr>
        <dsp:cNvPr id="0" name=""/>
        <dsp:cNvSpPr/>
      </dsp:nvSpPr>
      <dsp:spPr>
        <a:xfrm>
          <a:off x="5772260" y="4574261"/>
          <a:ext cx="2255892" cy="807913"/>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Maintenance</a:t>
          </a:r>
          <a:endParaRPr lang="en-US" sz="1600" kern="1200" dirty="0"/>
        </a:p>
      </dsp:txBody>
      <dsp:txXfrm>
        <a:off x="5811706" y="4613707"/>
        <a:ext cx="2177000" cy="729021"/>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C4865F-728B-4619-A702-4AD409493034}" type="datetimeFigureOut">
              <a:rPr lang="en-US" smtClean="0"/>
              <a:t>06-Aug-19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By Dinesh Kumar </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E8B144-03D8-4489-A67C-F5807770D12E}" type="slidenum">
              <a:rPr lang="en-US" smtClean="0"/>
              <a:t>‹#›</a:t>
            </a:fld>
            <a:endParaRPr lang="en-US"/>
          </a:p>
        </p:txBody>
      </p:sp>
    </p:spTree>
    <p:extLst>
      <p:ext uri="{BB962C8B-B14F-4D97-AF65-F5344CB8AC3E}">
        <p14:creationId xmlns:p14="http://schemas.microsoft.com/office/powerpoint/2010/main" val="368008560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F336AC-4F54-4F26-A434-CA95481131C5}" type="datetimeFigureOut">
              <a:rPr lang="en-US" smtClean="0"/>
              <a:t>06-Aug-19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By Dinesh Kumar </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5E1F8-FA83-4A96-86AA-99F3CFE41EF2}" type="slidenum">
              <a:rPr lang="en-US" smtClean="0"/>
              <a:t>‹#›</a:t>
            </a:fld>
            <a:endParaRPr lang="en-US"/>
          </a:p>
        </p:txBody>
      </p:sp>
    </p:spTree>
    <p:extLst>
      <p:ext uri="{BB962C8B-B14F-4D97-AF65-F5344CB8AC3E}">
        <p14:creationId xmlns:p14="http://schemas.microsoft.com/office/powerpoint/2010/main" val="106990650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8EB24E-9AC9-4839-A618-44DEA7513516}" type="datetime1">
              <a:rPr lang="en-US" smtClean="0"/>
              <a:t>06-Aug-19</a:t>
            </a:fld>
            <a:endParaRPr lang="en-US" dirty="0"/>
          </a:p>
        </p:txBody>
      </p:sp>
      <p:sp>
        <p:nvSpPr>
          <p:cNvPr id="5" name="Footer Placeholder 4"/>
          <p:cNvSpPr>
            <a:spLocks noGrp="1"/>
          </p:cNvSpPr>
          <p:nvPr>
            <p:ph type="ftr" sz="quarter" idx="11"/>
          </p:nvPr>
        </p:nvSpPr>
        <p:spPr/>
        <p:txBody>
          <a:bodyPr/>
          <a:lstStyle/>
          <a:p>
            <a:r>
              <a:rPr lang="en-US" smtClean="0"/>
              <a:t>by Dinesh Kumar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7245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256EEE-64F8-4BC4-9A20-A11C3976819A}" type="datetime1">
              <a:rPr lang="en-US" smtClean="0"/>
              <a:t>06-Aug-19</a:t>
            </a:fld>
            <a:endParaRPr lang="en-US" dirty="0"/>
          </a:p>
        </p:txBody>
      </p:sp>
      <p:sp>
        <p:nvSpPr>
          <p:cNvPr id="5" name="Footer Placeholder 4"/>
          <p:cNvSpPr>
            <a:spLocks noGrp="1"/>
          </p:cNvSpPr>
          <p:nvPr>
            <p:ph type="ftr" sz="quarter" idx="11"/>
          </p:nvPr>
        </p:nvSpPr>
        <p:spPr/>
        <p:txBody>
          <a:bodyPr/>
          <a:lstStyle/>
          <a:p>
            <a:r>
              <a:rPr lang="en-US" smtClean="0"/>
              <a:t>by Dinesh Kumar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934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F238DE-8AE4-4F9E-B481-C480D33E9C54}" type="datetime1">
              <a:rPr lang="en-US" smtClean="0"/>
              <a:t>06-Aug-19</a:t>
            </a:fld>
            <a:endParaRPr lang="en-US" dirty="0"/>
          </a:p>
        </p:txBody>
      </p:sp>
      <p:sp>
        <p:nvSpPr>
          <p:cNvPr id="5" name="Footer Placeholder 4"/>
          <p:cNvSpPr>
            <a:spLocks noGrp="1"/>
          </p:cNvSpPr>
          <p:nvPr>
            <p:ph type="ftr" sz="quarter" idx="11"/>
          </p:nvPr>
        </p:nvSpPr>
        <p:spPr/>
        <p:txBody>
          <a:bodyPr/>
          <a:lstStyle/>
          <a:p>
            <a:r>
              <a:rPr lang="en-US" smtClean="0"/>
              <a:t>by Dinesh Kumar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79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113BA7-6996-4DB2-8C1E-003C14C8B1BA}" type="datetime1">
              <a:rPr lang="en-US" smtClean="0"/>
              <a:t>06-Aug-19</a:t>
            </a:fld>
            <a:endParaRPr lang="en-US" dirty="0"/>
          </a:p>
        </p:txBody>
      </p:sp>
      <p:sp>
        <p:nvSpPr>
          <p:cNvPr id="5" name="Footer Placeholder 4"/>
          <p:cNvSpPr>
            <a:spLocks noGrp="1"/>
          </p:cNvSpPr>
          <p:nvPr>
            <p:ph type="ftr" sz="quarter" idx="11"/>
          </p:nvPr>
        </p:nvSpPr>
        <p:spPr/>
        <p:txBody>
          <a:bodyPr/>
          <a:lstStyle/>
          <a:p>
            <a:r>
              <a:rPr lang="en-US" smtClean="0"/>
              <a:t>by Dinesh Kumar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918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59F69D-385D-48C1-B3BD-913C44F555D5}" type="datetime1">
              <a:rPr lang="en-US" smtClean="0"/>
              <a:t>06-Aug-19</a:t>
            </a:fld>
            <a:endParaRPr lang="en-US" dirty="0"/>
          </a:p>
        </p:txBody>
      </p:sp>
      <p:sp>
        <p:nvSpPr>
          <p:cNvPr id="5" name="Footer Placeholder 4"/>
          <p:cNvSpPr>
            <a:spLocks noGrp="1"/>
          </p:cNvSpPr>
          <p:nvPr>
            <p:ph type="ftr" sz="quarter" idx="11"/>
          </p:nvPr>
        </p:nvSpPr>
        <p:spPr/>
        <p:txBody>
          <a:bodyPr/>
          <a:lstStyle/>
          <a:p>
            <a:r>
              <a:rPr lang="en-US" smtClean="0"/>
              <a:t>by Dinesh Kumar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454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B198EE-7031-4C00-81F2-9579AABA234D}" type="datetime1">
              <a:rPr lang="en-US" smtClean="0"/>
              <a:t>06-Aug-19</a:t>
            </a:fld>
            <a:endParaRPr lang="en-US" dirty="0"/>
          </a:p>
        </p:txBody>
      </p:sp>
      <p:sp>
        <p:nvSpPr>
          <p:cNvPr id="6" name="Footer Placeholder 5"/>
          <p:cNvSpPr>
            <a:spLocks noGrp="1"/>
          </p:cNvSpPr>
          <p:nvPr>
            <p:ph type="ftr" sz="quarter" idx="11"/>
          </p:nvPr>
        </p:nvSpPr>
        <p:spPr/>
        <p:txBody>
          <a:bodyPr/>
          <a:lstStyle/>
          <a:p>
            <a:r>
              <a:rPr lang="en-US" smtClean="0"/>
              <a:t>by Dinesh Kumar</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433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0F3A76-B71C-4CDB-A240-BA4F896F0AFF}" type="datetime1">
              <a:rPr lang="en-US" smtClean="0"/>
              <a:t>06-Aug-19</a:t>
            </a:fld>
            <a:endParaRPr lang="en-US" dirty="0"/>
          </a:p>
        </p:txBody>
      </p:sp>
      <p:sp>
        <p:nvSpPr>
          <p:cNvPr id="8" name="Footer Placeholder 7"/>
          <p:cNvSpPr>
            <a:spLocks noGrp="1"/>
          </p:cNvSpPr>
          <p:nvPr>
            <p:ph type="ftr" sz="quarter" idx="11"/>
          </p:nvPr>
        </p:nvSpPr>
        <p:spPr/>
        <p:txBody>
          <a:bodyPr/>
          <a:lstStyle/>
          <a:p>
            <a:r>
              <a:rPr lang="en-US" smtClean="0"/>
              <a:t>by Dinesh Kumar</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463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CC4DFC-66ED-48E3-B6FA-8658695A4560}" type="datetime1">
              <a:rPr lang="en-US" smtClean="0"/>
              <a:t>06-Aug-19</a:t>
            </a:fld>
            <a:endParaRPr lang="en-US" dirty="0"/>
          </a:p>
        </p:txBody>
      </p:sp>
      <p:sp>
        <p:nvSpPr>
          <p:cNvPr id="4" name="Footer Placeholder 3"/>
          <p:cNvSpPr>
            <a:spLocks noGrp="1"/>
          </p:cNvSpPr>
          <p:nvPr>
            <p:ph type="ftr" sz="quarter" idx="11"/>
          </p:nvPr>
        </p:nvSpPr>
        <p:spPr/>
        <p:txBody>
          <a:bodyPr/>
          <a:lstStyle/>
          <a:p>
            <a:r>
              <a:rPr lang="en-US" smtClean="0"/>
              <a:t>by Dinesh Kumar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269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A5166D-DB72-48B6-A0BA-D956FA147CD2}" type="datetime1">
              <a:rPr lang="en-US" smtClean="0"/>
              <a:t>06-Aug-19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by Dinesh Kumar</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286522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2C3EFC-1ACF-49E3-A3C4-2FE1FF6839B0}" type="datetime1">
              <a:rPr lang="en-US" smtClean="0"/>
              <a:t>06-Aug-19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by Dinesh Kumar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8230040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15DC37B-73A7-4115-8CE6-757381475AD7}" type="datetime1">
              <a:rPr lang="en-US" smtClean="0"/>
              <a:t>06-Aug-19</a:t>
            </a:fld>
            <a:endParaRPr lang="en-US" dirty="0"/>
          </a:p>
        </p:txBody>
      </p:sp>
      <p:sp>
        <p:nvSpPr>
          <p:cNvPr id="6" name="Footer Placeholder 5"/>
          <p:cNvSpPr>
            <a:spLocks noGrp="1"/>
          </p:cNvSpPr>
          <p:nvPr>
            <p:ph type="ftr" sz="quarter" idx="11"/>
          </p:nvPr>
        </p:nvSpPr>
        <p:spPr/>
        <p:txBody>
          <a:bodyPr/>
          <a:lstStyle/>
          <a:p>
            <a:r>
              <a:rPr lang="en-US" smtClean="0"/>
              <a:t>by Dinesh Kumar</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4301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679C538-F7B3-4EFC-B027-349B50CFBB08}" type="datetime1">
              <a:rPr lang="en-US" smtClean="0"/>
              <a:t>06-Aug-19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by Dinesh Kumar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743652"/>
      </p:ext>
    </p:extLst>
  </p:cSld>
  <p:clrMap bg1="lt1" tx1="dk1" bg2="lt2" tx2="dk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7.gif"/><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7.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Barry_Boehm"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6.xml"/><Relationship Id="rId7" Type="http://schemas.openxmlformats.org/officeDocument/2006/relationships/image" Target="../media/image16.jpeg"/><Relationship Id="rId2" Type="http://schemas.openxmlformats.org/officeDocument/2006/relationships/diagramData" Target="../diagrams/data26.xml"/><Relationship Id="rId1" Type="http://schemas.openxmlformats.org/officeDocument/2006/relationships/slideLayout" Target="../slideLayouts/slideLayout5.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8.xml"/><Relationship Id="rId7" Type="http://schemas.openxmlformats.org/officeDocument/2006/relationships/image" Target="../media/image17.png"/><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515477270"/>
              </p:ext>
            </p:extLst>
          </p:nvPr>
        </p:nvGraphicFramePr>
        <p:xfrm>
          <a:off x="1097280" y="758952"/>
          <a:ext cx="1005840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100051" y="4455620"/>
          <a:ext cx="10058400" cy="1143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Footer Placeholder 5"/>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2183621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SDLC Models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1316753"/>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1410158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SDLC - Waterfall Model</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3999643"/>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1152520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Waterfall Model - Design</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7328374"/>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Related image"/>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3904615" y="3152503"/>
            <a:ext cx="4651556" cy="362821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533916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04261425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351844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AD314818-011A-4AFD-8D67-CFEFB2B13B9E}"/>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dgm id="{320A8891-D8A1-449C-908B-6A66F98C79FB}"/>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graphicEl>
                                              <a:dgm id="{18901B06-C741-4ADE-A5C7-A5D13D516092}"/>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graphicEl>
                                              <a:dgm id="{CBA31904-BB68-43C1-9F8B-F7033C7889D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49793FA7-BB19-4523-8F50-9884713578BA}"/>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graphicEl>
                                              <a:dgm id="{37E5303B-65E3-4AC9-BCAF-463F9C0DC1BB}"/>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graphicEl>
                                              <a:dgm id="{D85B5570-535A-48D9-905A-758957DE304D}"/>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graphicEl>
                                              <a:dgm id="{F6D580CB-BA8C-41F8-8E7A-DA2DBB3DDB0B}"/>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graphicEl>
                                              <a:dgm id="{41C68F7F-2DBC-46EF-B826-5603A760EA3A}"/>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graphicEl>
                                              <a:dgm id="{C4431624-E120-46A7-9690-0B8E17D6445E}"/>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graphicEl>
                                              <a:dgm id="{B8A75363-F552-4015-865B-9BB07F5B3F37}"/>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graphicEl>
                                              <a:dgm id="{CBC41D17-0F04-4B37-863A-5F80E930AA23}"/>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graphicEl>
                                              <a:dgm id="{7B44F27E-8E93-4284-8222-0D1F1C8867DD}"/>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graphicEl>
                                              <a:dgm id="{7401423B-C4D3-4FBE-BEBE-FFBD3CC265F2}"/>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graphicEl>
                                              <a:dgm id="{E56FC1F1-3FDB-40BD-B02E-45BC35529674}"/>
                                            </p:graphic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graphicEl>
                                              <a:dgm id="{71F38A33-8291-45C6-B8BD-B7718FFB305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 Model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3013549"/>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54584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 Continue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9762936"/>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1961238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Waterfall Model - Application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1465241"/>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3160930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 Model - Disadvantages</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81264416"/>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1881791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3771046"/>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39783326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608" y="1232664"/>
            <a:ext cx="10084812" cy="1200329"/>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r>
              <a:rPr lang="en-US" sz="7200" dirty="0">
                <a:ln w="0"/>
                <a:solidFill>
                  <a:schemeClr val="accent1"/>
                </a:solidFill>
                <a:effectLst>
                  <a:outerShdw blurRad="38100" dist="25400" dir="5400000" algn="ctr" rotWithShape="0">
                    <a:srgbClr val="6E747A">
                      <a:alpha val="43000"/>
                    </a:srgbClr>
                  </a:outerShdw>
                </a:effectLst>
              </a:rPr>
              <a:t>SDLC - Iterative Model</a:t>
            </a:r>
          </a:p>
        </p:txBody>
      </p:sp>
      <p:sp>
        <p:nvSpPr>
          <p:cNvPr id="3" name="Footer Placeholder 2"/>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2745411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1179407046"/>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Footer Placeholder 5"/>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3958057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862669417"/>
              </p:ext>
            </p:extLst>
          </p:nvPr>
        </p:nvGraphicFramePr>
        <p:xfrm>
          <a:off x="1138083" y="2116568"/>
          <a:ext cx="8915400" cy="3469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2180323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1896864088"/>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Footer Placeholder 5"/>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2391240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801598007"/>
              </p:ext>
            </p:extLst>
          </p:nvPr>
        </p:nvGraphicFramePr>
        <p:xfrm>
          <a:off x="753035" y="719666"/>
          <a:ext cx="11241741" cy="4672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Curved Connector 6"/>
          <p:cNvCxnSpPr/>
          <p:nvPr/>
        </p:nvCxnSpPr>
        <p:spPr>
          <a:xfrm rot="16200000" flipH="1">
            <a:off x="2709582" y="3193676"/>
            <a:ext cx="1048871" cy="10354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p:cNvCxnSpPr/>
          <p:nvPr/>
        </p:nvCxnSpPr>
        <p:spPr>
          <a:xfrm flipV="1">
            <a:off x="2716306" y="3025588"/>
            <a:ext cx="1183341" cy="13447"/>
          </a:xfrm>
          <a:prstGeom prst="curvedConnector3">
            <a:avLst/>
          </a:prstGeom>
          <a:ln>
            <a:noFill/>
            <a:tailEnd type="triangl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sp>
        <p:nvSpPr>
          <p:cNvPr id="10" name="Bent Arrow 9"/>
          <p:cNvSpPr/>
          <p:nvPr/>
        </p:nvSpPr>
        <p:spPr>
          <a:xfrm>
            <a:off x="2716306" y="3039035"/>
            <a:ext cx="1183341" cy="457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Curved Connector 11"/>
          <p:cNvCxnSpPr/>
          <p:nvPr/>
        </p:nvCxnSpPr>
        <p:spPr>
          <a:xfrm rot="5400000" flipH="1" flipV="1">
            <a:off x="2534770" y="2037230"/>
            <a:ext cx="1169894" cy="8068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36376" y="1385047"/>
            <a:ext cx="1169895" cy="369332"/>
          </a:xfrm>
          <a:prstGeom prst="rect">
            <a:avLst/>
          </a:prstGeom>
          <a:noFill/>
        </p:spPr>
        <p:txBody>
          <a:bodyPr wrap="square" rtlCol="0">
            <a:spAutoFit/>
          </a:bodyPr>
          <a:lstStyle/>
          <a:p>
            <a:r>
              <a:rPr lang="en-US" dirty="0" smtClean="0"/>
              <a:t>Build 1</a:t>
            </a:r>
            <a:endParaRPr lang="en-US" dirty="0"/>
          </a:p>
        </p:txBody>
      </p:sp>
      <p:sp>
        <p:nvSpPr>
          <p:cNvPr id="14" name="TextBox 13"/>
          <p:cNvSpPr txBox="1"/>
          <p:nvPr/>
        </p:nvSpPr>
        <p:spPr>
          <a:xfrm>
            <a:off x="2138081" y="4632978"/>
            <a:ext cx="1169895" cy="369332"/>
          </a:xfrm>
          <a:prstGeom prst="rect">
            <a:avLst/>
          </a:prstGeom>
          <a:noFill/>
        </p:spPr>
        <p:txBody>
          <a:bodyPr wrap="square" rtlCol="0">
            <a:spAutoFit/>
          </a:bodyPr>
          <a:lstStyle/>
          <a:p>
            <a:r>
              <a:rPr lang="en-US" dirty="0" smtClean="0"/>
              <a:t>Build 3</a:t>
            </a:r>
            <a:endParaRPr lang="en-US" dirty="0"/>
          </a:p>
        </p:txBody>
      </p:sp>
      <p:sp>
        <p:nvSpPr>
          <p:cNvPr id="15" name="TextBox 14"/>
          <p:cNvSpPr txBox="1"/>
          <p:nvPr/>
        </p:nvSpPr>
        <p:spPr>
          <a:xfrm>
            <a:off x="2716305" y="3061448"/>
            <a:ext cx="1169895" cy="369332"/>
          </a:xfrm>
          <a:prstGeom prst="rect">
            <a:avLst/>
          </a:prstGeom>
          <a:noFill/>
        </p:spPr>
        <p:txBody>
          <a:bodyPr wrap="square" rtlCol="0">
            <a:spAutoFit/>
          </a:bodyPr>
          <a:lstStyle/>
          <a:p>
            <a:r>
              <a:rPr lang="en-US" dirty="0" smtClean="0"/>
              <a:t>Build 2</a:t>
            </a:r>
            <a:endParaRPr lang="en-US" dirty="0"/>
          </a:p>
        </p:txBody>
      </p:sp>
      <p:sp>
        <p:nvSpPr>
          <p:cNvPr id="3" name="Footer Placeholder 2"/>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3446523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9392684"/>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36703013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314682093"/>
              </p:ext>
            </p:extLst>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3553135170"/>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Footer Placeholder 5"/>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14082677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629694191"/>
              </p:ext>
            </p:extLst>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1221913078"/>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Footer Placeholder 5"/>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13788363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a:t>
            </a:r>
            <a:r>
              <a:rPr lang="en-US" dirty="0" smtClean="0"/>
              <a:t>Model - Disadvantages</a:t>
            </a:r>
            <a:endParaRPr lang="en-US" dirty="0"/>
          </a:p>
        </p:txBody>
      </p:sp>
      <p:sp>
        <p:nvSpPr>
          <p:cNvPr id="3" name="Content Placeholder 2"/>
          <p:cNvSpPr>
            <a:spLocks noGrp="1"/>
          </p:cNvSpPr>
          <p:nvPr>
            <p:ph idx="1"/>
          </p:nvPr>
        </p:nvSpPr>
        <p:spPr/>
        <p:txBody>
          <a:bodyPr/>
          <a:lstStyle/>
          <a:p>
            <a:r>
              <a:rPr lang="en-US" dirty="0"/>
              <a:t>More resources may be required</a:t>
            </a:r>
            <a:r>
              <a:rPr lang="en-US" dirty="0" smtClean="0"/>
              <a:t>.</a:t>
            </a:r>
          </a:p>
          <a:p>
            <a:r>
              <a:rPr lang="en-US" dirty="0"/>
              <a:t>Although cost of change is lesser, but it is not very suitable for changing requirements</a:t>
            </a:r>
            <a:r>
              <a:rPr lang="en-US" dirty="0" smtClean="0"/>
              <a:t>.</a:t>
            </a:r>
          </a:p>
          <a:p>
            <a:r>
              <a:rPr lang="en-US" dirty="0"/>
              <a:t>More management attention is required</a:t>
            </a:r>
            <a:r>
              <a:rPr lang="en-US" dirty="0" smtClean="0"/>
              <a:t>.</a:t>
            </a:r>
          </a:p>
          <a:p>
            <a:r>
              <a:rPr lang="en-US" dirty="0"/>
              <a:t>System architecture or design issues may arise because not all requirements are gathered in the beginning of the entire life cycle</a:t>
            </a:r>
            <a:r>
              <a:rPr lang="en-US" dirty="0" smtClean="0"/>
              <a:t>.</a:t>
            </a:r>
          </a:p>
          <a:p>
            <a:r>
              <a:rPr lang="en-US" dirty="0"/>
              <a:t>Not suitable for smaller projects</a:t>
            </a:r>
            <a:r>
              <a:rPr lang="en-US" dirty="0" smtClean="0"/>
              <a:t>.</a:t>
            </a:r>
          </a:p>
          <a:p>
            <a:r>
              <a:rPr lang="en-US" dirty="0"/>
              <a:t>Management complexity is more</a:t>
            </a:r>
            <a:r>
              <a:rPr lang="en-US" dirty="0" smtClean="0"/>
              <a:t>.</a:t>
            </a:r>
          </a:p>
          <a:p>
            <a:r>
              <a:rPr lang="en-US" dirty="0"/>
              <a:t>Highly skilled resources are required for risk analysis.</a:t>
            </a:r>
          </a:p>
        </p:txBody>
      </p:sp>
      <p:sp>
        <p:nvSpPr>
          <p:cNvPr id="4" name="Footer Placeholder 3"/>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5827700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 Spiral Model</a:t>
            </a:r>
            <a:br>
              <a:rPr lang="en-US" dirty="0"/>
            </a:br>
            <a:endParaRPr lang="en-US" dirty="0"/>
          </a:p>
        </p:txBody>
      </p:sp>
      <p:sp>
        <p:nvSpPr>
          <p:cNvPr id="3" name="Content Placeholder 2"/>
          <p:cNvSpPr>
            <a:spLocks noGrp="1"/>
          </p:cNvSpPr>
          <p:nvPr>
            <p:ph idx="1"/>
          </p:nvPr>
        </p:nvSpPr>
        <p:spPr/>
        <p:txBody>
          <a:bodyPr/>
          <a:lstStyle/>
          <a:p>
            <a:r>
              <a:rPr lang="en-US" dirty="0"/>
              <a:t>The spiral model combines the idea of iterative development with the systematic, controlled aspects of the waterfall model</a:t>
            </a:r>
            <a:r>
              <a:rPr lang="en-US" dirty="0" smtClean="0"/>
              <a:t>.</a:t>
            </a:r>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3644537" y="3165437"/>
            <a:ext cx="5682343" cy="2974385"/>
          </a:xfrm>
          <a:prstGeom prst="rect">
            <a:avLst/>
          </a:prstGeom>
        </p:spPr>
      </p:pic>
      <p:sp>
        <p:nvSpPr>
          <p:cNvPr id="5" name="Footer Placeholder 4"/>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3788567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3646" y="705394"/>
            <a:ext cx="7772399" cy="5264332"/>
          </a:xfrm>
          <a:prstGeom prst="rect">
            <a:avLst/>
          </a:prstGeom>
        </p:spPr>
      </p:pic>
      <p:sp>
        <p:nvSpPr>
          <p:cNvPr id="3" name="Footer Placeholder 2"/>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12923628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15737" y="1071154"/>
            <a:ext cx="9235440" cy="5029199"/>
          </a:xfrm>
          <a:prstGeom prst="rect">
            <a:avLst/>
          </a:prstGeom>
        </p:spPr>
      </p:pic>
      <p:sp>
        <p:nvSpPr>
          <p:cNvPr id="3" name="Footer Placeholder 2"/>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285106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03746115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97825117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25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66940" y="1008696"/>
            <a:ext cx="1691505" cy="1914525"/>
          </a:xfrm>
          <a:prstGeom prst="rect">
            <a:avLst/>
          </a:prstGeom>
        </p:spPr>
      </p:pic>
      <p:sp>
        <p:nvSpPr>
          <p:cNvPr id="3" name="TextBox 2"/>
          <p:cNvSpPr txBox="1"/>
          <p:nvPr/>
        </p:nvSpPr>
        <p:spPr>
          <a:xfrm>
            <a:off x="2697615" y="3994375"/>
            <a:ext cx="8614819" cy="1384995"/>
          </a:xfrm>
          <a:prstGeom prst="rect">
            <a:avLst/>
          </a:prstGeom>
          <a:noFill/>
        </p:spPr>
        <p:txBody>
          <a:bodyPr wrap="square" rtlCol="0">
            <a:spAutoFit/>
          </a:bodyPr>
          <a:lstStyle/>
          <a:p>
            <a:r>
              <a:rPr lang="en-US" sz="2800" dirty="0"/>
              <a:t>This model was first described by </a:t>
            </a:r>
            <a:r>
              <a:rPr lang="en-US" sz="2800" dirty="0">
                <a:hlinkClick r:id="rId3" tooltip="Barry Boehm"/>
              </a:rPr>
              <a:t>Barry Boehm</a:t>
            </a:r>
            <a:r>
              <a:rPr lang="en-US" sz="2800" dirty="0"/>
              <a:t> in his 1986 paper "A Spiral Model of Software Development and </a:t>
            </a:r>
            <a:r>
              <a:rPr lang="en-US" sz="2800" dirty="0" smtClean="0"/>
              <a:t>Enhancement.</a:t>
            </a:r>
            <a:endParaRPr lang="en-US" sz="2800" dirty="0"/>
          </a:p>
        </p:txBody>
      </p:sp>
      <p:sp>
        <p:nvSpPr>
          <p:cNvPr id="4" name="Footer Placeholder 3"/>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25904054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Spiral Model - Design</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spiral model has four phases</a:t>
            </a:r>
            <a:r>
              <a:rPr lang="en-US" dirty="0" smtClean="0"/>
              <a:t>.</a:t>
            </a:r>
          </a:p>
          <a:p>
            <a:r>
              <a:rPr lang="en-US" dirty="0" smtClean="0"/>
              <a:t> </a:t>
            </a:r>
            <a:r>
              <a:rPr lang="en-US" dirty="0"/>
              <a:t>A software project repeatedly passes through these phases in iterations called Spirals</a:t>
            </a:r>
            <a:r>
              <a:rPr lang="en-US" dirty="0" smtClean="0"/>
              <a:t>.</a:t>
            </a:r>
          </a:p>
          <a:p>
            <a:endParaRPr lang="en-US" dirty="0"/>
          </a:p>
          <a:p>
            <a:endParaRPr lang="en-US" dirty="0" smtClean="0"/>
          </a:p>
          <a:p>
            <a:pPr>
              <a:buFont typeface="+mj-lt"/>
              <a:buAutoNum type="arabicPeriod"/>
            </a:pPr>
            <a:r>
              <a:rPr lang="en-US" dirty="0"/>
              <a:t>Identification</a:t>
            </a:r>
          </a:p>
          <a:p>
            <a:pPr>
              <a:buFont typeface="+mj-lt"/>
              <a:buAutoNum type="arabicPeriod"/>
            </a:pPr>
            <a:r>
              <a:rPr lang="en-US" dirty="0"/>
              <a:t>Design</a:t>
            </a:r>
          </a:p>
          <a:p>
            <a:pPr>
              <a:buFont typeface="+mj-lt"/>
              <a:buAutoNum type="arabicPeriod"/>
            </a:pPr>
            <a:r>
              <a:rPr lang="en-US" dirty="0"/>
              <a:t>Construct or Build</a:t>
            </a:r>
          </a:p>
          <a:p>
            <a:pPr>
              <a:buFont typeface="+mj-lt"/>
              <a:buAutoNum type="arabicPeriod"/>
            </a:pPr>
            <a:r>
              <a:rPr lang="en-US" dirty="0"/>
              <a:t>Evaluation and Risk Analysis</a:t>
            </a:r>
          </a:p>
          <a:p>
            <a:endParaRPr lang="en-US" dirty="0"/>
          </a:p>
        </p:txBody>
      </p:sp>
      <p:sp>
        <p:nvSpPr>
          <p:cNvPr id="4" name="Footer Placeholder 3"/>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31762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DLC Spira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236" y="627017"/>
            <a:ext cx="9553198" cy="691014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39651249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Identification</a:t>
            </a:r>
            <a:r>
              <a:rPr lang="en-US" dirty="0"/>
              <a:t/>
            </a:r>
            <a:br>
              <a:rPr lang="en-US" dirty="0"/>
            </a:br>
            <a:endParaRPr lang="en-US" dirty="0"/>
          </a:p>
        </p:txBody>
      </p:sp>
      <p:sp>
        <p:nvSpPr>
          <p:cNvPr id="3" name="Content Placeholder 2"/>
          <p:cNvSpPr>
            <a:spLocks noGrp="1"/>
          </p:cNvSpPr>
          <p:nvPr>
            <p:ph idx="1"/>
          </p:nvPr>
        </p:nvSpPr>
        <p:spPr/>
        <p:txBody>
          <a:bodyPr/>
          <a:lstStyle/>
          <a:p>
            <a:r>
              <a:rPr lang="en-US" sz="3200" dirty="0" smtClean="0"/>
              <a:t>Gather </a:t>
            </a:r>
            <a:r>
              <a:rPr lang="en-US" sz="3200" dirty="0"/>
              <a:t>the business </a:t>
            </a:r>
            <a:r>
              <a:rPr lang="en-US" sz="3200" dirty="0" smtClean="0"/>
              <a:t>requirements.</a:t>
            </a:r>
          </a:p>
          <a:p>
            <a:r>
              <a:rPr lang="en-US" altLang="en-US" sz="3200" dirty="0"/>
              <a:t>Define the problem with as much detail as possible by interviewing the client and potential users of the system, as well as, studying any existing system.</a:t>
            </a:r>
          </a:p>
          <a:p>
            <a:endParaRPr lang="en-US" dirty="0"/>
          </a:p>
        </p:txBody>
      </p:sp>
      <p:sp>
        <p:nvSpPr>
          <p:cNvPr id="4" name="Footer Placeholder 3"/>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3790072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4" name="Content Placeholder 3"/>
          <p:cNvSpPr>
            <a:spLocks noGrp="1"/>
          </p:cNvSpPr>
          <p:nvPr>
            <p:ph idx="1"/>
          </p:nvPr>
        </p:nvSpPr>
        <p:spPr/>
        <p:txBody>
          <a:bodyPr>
            <a:normAutofit/>
          </a:bodyPr>
          <a:lstStyle/>
          <a:p>
            <a:r>
              <a:rPr lang="en-US" sz="3200" dirty="0"/>
              <a:t>The Design phase starts with the conceptual design in the baseline spiral and involves architectural design, logical design of modules, physical product design and the final design in the subsequent </a:t>
            </a:r>
            <a:r>
              <a:rPr lang="en-US" sz="3200" dirty="0" smtClean="0"/>
              <a:t>spirals</a:t>
            </a:r>
          </a:p>
          <a:p>
            <a:endParaRPr lang="en-US" sz="3200" dirty="0"/>
          </a:p>
        </p:txBody>
      </p:sp>
      <p:sp>
        <p:nvSpPr>
          <p:cNvPr id="3" name="Footer Placeholder 2"/>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36653474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 or Build</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3373578"/>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28020721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and Risk Analysis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9864022"/>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15951574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46593553"/>
              </p:ext>
            </p:extLst>
          </p:nvPr>
        </p:nvGraphicFramePr>
        <p:xfrm>
          <a:off x="1593666" y="613952"/>
          <a:ext cx="10071464" cy="5812975"/>
        </p:xfrm>
        <a:graphic>
          <a:graphicData uri="http://schemas.openxmlformats.org/drawingml/2006/table">
            <a:tbl>
              <a:tblPr/>
              <a:tblGrid>
                <a:gridCol w="5035732">
                  <a:extLst>
                    <a:ext uri="{9D8B030D-6E8A-4147-A177-3AD203B41FA5}">
                      <a16:colId xmlns:a16="http://schemas.microsoft.com/office/drawing/2014/main" val="1712753419"/>
                    </a:ext>
                  </a:extLst>
                </a:gridCol>
                <a:gridCol w="5035732">
                  <a:extLst>
                    <a:ext uri="{9D8B030D-6E8A-4147-A177-3AD203B41FA5}">
                      <a16:colId xmlns:a16="http://schemas.microsoft.com/office/drawing/2014/main" val="3933479364"/>
                    </a:ext>
                  </a:extLst>
                </a:gridCol>
              </a:tblGrid>
              <a:tr h="467710">
                <a:tc>
                  <a:txBody>
                    <a:bodyPr/>
                    <a:lstStyle/>
                    <a:p>
                      <a:pPr algn="ctr" fontAlgn="t"/>
                      <a:r>
                        <a:rPr lang="en-US" sz="1800" b="1" dirty="0">
                          <a:effectLst/>
                        </a:rPr>
                        <a:t>Advantages</a:t>
                      </a:r>
                      <a:endParaRPr lang="en-US" sz="1800" dirty="0">
                        <a:effectLst/>
                      </a:endParaRPr>
                    </a:p>
                  </a:txBody>
                  <a:tcPr marL="55836" marR="55836" marT="55836" marB="55836">
                    <a:lnL w="12700" cap="flat" cmpd="sng" algn="ctr">
                      <a:solidFill>
                        <a:srgbClr val="C05012"/>
                      </a:solidFill>
                      <a:prstDash val="solid"/>
                      <a:round/>
                      <a:headEnd type="none" w="med" len="med"/>
                      <a:tailEnd type="none" w="med" len="med"/>
                    </a:lnL>
                    <a:lnR w="12700" cap="flat" cmpd="sng" algn="ctr">
                      <a:solidFill>
                        <a:srgbClr val="E0511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800" b="1" dirty="0">
                          <a:effectLst/>
                        </a:rPr>
                        <a:t>Disadvantages</a:t>
                      </a:r>
                      <a:endParaRPr lang="en-US" sz="1800" dirty="0">
                        <a:effectLst/>
                      </a:endParaRPr>
                    </a:p>
                  </a:txBody>
                  <a:tcPr marL="55836" marR="55836" marT="55836" marB="55836">
                    <a:lnL w="12700" cap="flat" cmpd="sng" algn="ctr">
                      <a:solidFill>
                        <a:srgbClr val="E05112"/>
                      </a:solidFill>
                      <a:prstDash val="solid"/>
                      <a:round/>
                      <a:headEnd type="none" w="med" len="med"/>
                      <a:tailEnd type="none" w="med" len="med"/>
                    </a:lnL>
                    <a:lnR w="12700" cap="flat" cmpd="sng" algn="ctr">
                      <a:solidFill>
                        <a:srgbClr val="A0551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09653780"/>
                  </a:ext>
                </a:extLst>
              </a:tr>
              <a:tr h="1069053">
                <a:tc>
                  <a:txBody>
                    <a:bodyPr/>
                    <a:lstStyle/>
                    <a:p>
                      <a:pPr algn="l" fontAlgn="t">
                        <a:buFont typeface="Arial" panose="020B0604020202020204" pitchFamily="34" charset="0"/>
                        <a:buChar char="•"/>
                      </a:pPr>
                      <a:r>
                        <a:rPr lang="en-US" sz="1800" dirty="0">
                          <a:effectLst/>
                        </a:rPr>
                        <a:t>Additional functionality or changes can be done at a later stage</a:t>
                      </a:r>
                    </a:p>
                  </a:txBody>
                  <a:tcPr marL="55836" marR="55836" marT="55836" marB="55836">
                    <a:lnL w="12700" cap="flat" cmpd="sng" algn="ctr">
                      <a:solidFill>
                        <a:srgbClr val="605012"/>
                      </a:solidFill>
                      <a:prstDash val="solid"/>
                      <a:round/>
                      <a:headEnd type="none" w="med" len="med"/>
                      <a:tailEnd type="none" w="med" len="med"/>
                    </a:lnL>
                    <a:lnR w="12700" cap="flat" cmpd="sng" algn="ctr">
                      <a:solidFill>
                        <a:srgbClr val="20531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buFont typeface="Arial" panose="020B0604020202020204" pitchFamily="34" charset="0"/>
                        <a:buChar char="•"/>
                      </a:pPr>
                      <a:r>
                        <a:rPr lang="en-US" sz="1800">
                          <a:effectLst/>
                        </a:rPr>
                        <a:t>Risk of not meeting the schedule or budget</a:t>
                      </a:r>
                    </a:p>
                  </a:txBody>
                  <a:tcPr marL="55836" marR="55836" marT="55836" marB="55836">
                    <a:lnL w="12700" cap="flat" cmpd="sng" algn="ctr">
                      <a:solidFill>
                        <a:srgbClr val="205312"/>
                      </a:solidFill>
                      <a:prstDash val="solid"/>
                      <a:round/>
                      <a:headEnd type="none" w="med" len="med"/>
                      <a:tailEnd type="none" w="med" len="med"/>
                    </a:lnL>
                    <a:lnR w="12700" cap="flat" cmpd="sng" algn="ctr">
                      <a:solidFill>
                        <a:srgbClr val="40561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49799311"/>
                  </a:ext>
                </a:extLst>
              </a:tr>
              <a:tr h="1069053">
                <a:tc>
                  <a:txBody>
                    <a:bodyPr/>
                    <a:lstStyle/>
                    <a:p>
                      <a:pPr algn="l" fontAlgn="t">
                        <a:buFont typeface="Arial" panose="020B0604020202020204" pitchFamily="34" charset="0"/>
                        <a:buChar char="•"/>
                      </a:pPr>
                      <a:r>
                        <a:rPr lang="en-US" sz="1800" dirty="0">
                          <a:effectLst/>
                        </a:rPr>
                        <a:t>Cost estimation becomes easy as the prototype building is done in small fragments</a:t>
                      </a:r>
                    </a:p>
                  </a:txBody>
                  <a:tcPr marL="55836" marR="55836" marT="55836" marB="55836">
                    <a:lnL w="12700" cap="flat" cmpd="sng" algn="ctr">
                      <a:solidFill>
                        <a:srgbClr val="804F12"/>
                      </a:solidFill>
                      <a:prstDash val="solid"/>
                      <a:round/>
                      <a:headEnd type="none" w="med" len="med"/>
                      <a:tailEnd type="none" w="med" len="med"/>
                    </a:lnL>
                    <a:lnR w="12700" cap="flat" cmpd="sng" algn="ctr">
                      <a:solidFill>
                        <a:srgbClr val="A0501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en-US" sz="1800" dirty="0">
                          <a:effectLst/>
                        </a:rPr>
                        <a:t>It works best for large projects only also demands risk assessment expertise</a:t>
                      </a:r>
                    </a:p>
                  </a:txBody>
                  <a:tcPr marL="55836" marR="55836" marT="55836" marB="55836">
                    <a:lnL w="12700" cap="flat" cmpd="sng" algn="ctr">
                      <a:solidFill>
                        <a:srgbClr val="A05012"/>
                      </a:solidFill>
                      <a:prstDash val="solid"/>
                      <a:round/>
                      <a:headEnd type="none" w="med" len="med"/>
                      <a:tailEnd type="none" w="med" len="med"/>
                    </a:lnL>
                    <a:lnR w="12700" cap="flat" cmpd="sng" algn="ctr">
                      <a:solidFill>
                        <a:srgbClr val="40501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456629483"/>
                  </a:ext>
                </a:extLst>
              </a:tr>
              <a:tr h="1069053">
                <a:tc>
                  <a:txBody>
                    <a:bodyPr/>
                    <a:lstStyle/>
                    <a:p>
                      <a:pPr algn="l" fontAlgn="t">
                        <a:buFont typeface="Arial" panose="020B0604020202020204" pitchFamily="34" charset="0"/>
                        <a:buChar char="•"/>
                      </a:pPr>
                      <a:r>
                        <a:rPr lang="en-US" sz="1800">
                          <a:effectLst/>
                        </a:rPr>
                        <a:t>Continuous or repeated development helps in risk management</a:t>
                      </a:r>
                    </a:p>
                  </a:txBody>
                  <a:tcPr marL="55836" marR="55836" marT="55836" marB="55836">
                    <a:lnL w="12700" cap="flat" cmpd="sng" algn="ctr">
                      <a:solidFill>
                        <a:srgbClr val="805112"/>
                      </a:solidFill>
                      <a:prstDash val="solid"/>
                      <a:round/>
                      <a:headEnd type="none" w="med" len="med"/>
                      <a:tailEnd type="none" w="med" len="med"/>
                    </a:lnL>
                    <a:lnR w="12700" cap="flat" cmpd="sng" algn="ctr">
                      <a:solidFill>
                        <a:srgbClr val="40501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buFont typeface="Arial" panose="020B0604020202020204" pitchFamily="34" charset="0"/>
                        <a:buChar char="•"/>
                      </a:pPr>
                      <a:r>
                        <a:rPr lang="en-US" sz="1800">
                          <a:effectLst/>
                        </a:rPr>
                        <a:t>For its smooth operation spiral model protocol needs to be followed strictly</a:t>
                      </a:r>
                    </a:p>
                  </a:txBody>
                  <a:tcPr marL="55836" marR="55836" marT="55836" marB="55836">
                    <a:lnL w="12700" cap="flat" cmpd="sng" algn="ctr">
                      <a:solidFill>
                        <a:srgbClr val="405012"/>
                      </a:solidFill>
                      <a:prstDash val="solid"/>
                      <a:round/>
                      <a:headEnd type="none" w="med" len="med"/>
                      <a:tailEnd type="none" w="med" len="med"/>
                    </a:lnL>
                    <a:lnR w="12700" cap="flat" cmpd="sng" algn="ctr">
                      <a:solidFill>
                        <a:srgbClr val="40521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38982464"/>
                  </a:ext>
                </a:extLst>
              </a:tr>
              <a:tr h="1069053">
                <a:tc>
                  <a:txBody>
                    <a:bodyPr/>
                    <a:lstStyle/>
                    <a:p>
                      <a:pPr algn="l" fontAlgn="t">
                        <a:buFont typeface="Arial" panose="020B0604020202020204" pitchFamily="34" charset="0"/>
                        <a:buChar char="•"/>
                      </a:pPr>
                      <a:r>
                        <a:rPr lang="en-US" sz="1800" dirty="0">
                          <a:effectLst/>
                        </a:rPr>
                        <a:t>Development is fast and features are added in a systematic way</a:t>
                      </a:r>
                    </a:p>
                  </a:txBody>
                  <a:tcPr marL="55836" marR="55836" marT="55836" marB="55836">
                    <a:lnL w="12700" cap="flat" cmpd="sng" algn="ctr">
                      <a:solidFill>
                        <a:srgbClr val="E05212"/>
                      </a:solidFill>
                      <a:prstDash val="solid"/>
                      <a:round/>
                      <a:headEnd type="none" w="med" len="med"/>
                      <a:tailEnd type="none" w="med" len="med"/>
                    </a:lnL>
                    <a:lnR w="12700" cap="flat" cmpd="sng" algn="ctr">
                      <a:solidFill>
                        <a:srgbClr val="605D1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buFont typeface="Arial" panose="020B0604020202020204" pitchFamily="34" charset="0"/>
                        <a:buChar char="•"/>
                      </a:pPr>
                      <a:r>
                        <a:rPr lang="en-US" sz="1800" dirty="0">
                          <a:effectLst/>
                        </a:rPr>
                        <a:t>Documentation is more as it has intermediate phases</a:t>
                      </a:r>
                    </a:p>
                  </a:txBody>
                  <a:tcPr marL="55836" marR="55836" marT="55836" marB="55836">
                    <a:lnL w="12700" cap="flat" cmpd="sng" algn="ctr">
                      <a:solidFill>
                        <a:srgbClr val="605D12"/>
                      </a:solidFill>
                      <a:prstDash val="solid"/>
                      <a:round/>
                      <a:headEnd type="none" w="med" len="med"/>
                      <a:tailEnd type="none" w="med" len="med"/>
                    </a:lnL>
                    <a:lnR w="12700" cap="flat" cmpd="sng" algn="ctr">
                      <a:solidFill>
                        <a:srgbClr val="A0511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217152336"/>
                  </a:ext>
                </a:extLst>
              </a:tr>
              <a:tr h="1069053">
                <a:tc>
                  <a:txBody>
                    <a:bodyPr/>
                    <a:lstStyle/>
                    <a:p>
                      <a:pPr algn="l" fontAlgn="t">
                        <a:buFont typeface="Arial" panose="020B0604020202020204" pitchFamily="34" charset="0"/>
                        <a:buChar char="•"/>
                      </a:pPr>
                      <a:r>
                        <a:rPr lang="en-US" sz="1800">
                          <a:effectLst/>
                        </a:rPr>
                        <a:t>There is always a space for customer feedback</a:t>
                      </a:r>
                    </a:p>
                  </a:txBody>
                  <a:tcPr marL="55836" marR="55836" marT="55836" marB="55836">
                    <a:lnL w="12700" cap="flat" cmpd="sng" algn="ctr">
                      <a:solidFill>
                        <a:srgbClr val="405A12"/>
                      </a:solidFill>
                      <a:prstDash val="solid"/>
                      <a:round/>
                      <a:headEnd type="none" w="med" len="med"/>
                      <a:tailEnd type="none" w="med" len="med"/>
                    </a:lnL>
                    <a:lnR w="12700" cap="flat" cmpd="sng" algn="ctr">
                      <a:solidFill>
                        <a:srgbClr val="405A12"/>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E05212"/>
                      </a:solidFill>
                      <a:prstDash val="solid"/>
                      <a:round/>
                      <a:headEnd type="none" w="med" len="med"/>
                      <a:tailEnd type="none" w="med" len="med"/>
                    </a:lnB>
                  </a:tcPr>
                </a:tc>
                <a:tc>
                  <a:txBody>
                    <a:bodyPr/>
                    <a:lstStyle/>
                    <a:p>
                      <a:pPr algn="l" fontAlgn="t">
                        <a:buFont typeface="Arial" panose="020B0604020202020204" pitchFamily="34" charset="0"/>
                        <a:buChar char="•"/>
                      </a:pPr>
                      <a:r>
                        <a:rPr lang="en-US" sz="1800" dirty="0">
                          <a:effectLst/>
                        </a:rPr>
                        <a:t>It is not advisable for smaller project, it might cost them a lot</a:t>
                      </a:r>
                    </a:p>
                  </a:txBody>
                  <a:tcPr marL="55836" marR="55836" marT="55836" marB="55836">
                    <a:lnL w="12700" cap="flat" cmpd="sng" algn="ctr">
                      <a:solidFill>
                        <a:srgbClr val="405A12"/>
                      </a:solidFill>
                      <a:prstDash val="solid"/>
                      <a:round/>
                      <a:headEnd type="none" w="med" len="med"/>
                      <a:tailEnd type="none" w="med" len="med"/>
                    </a:lnL>
                    <a:lnR w="12700" cap="flat" cmpd="sng" algn="ctr">
                      <a:solidFill>
                        <a:srgbClr val="A05112"/>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E05212"/>
                      </a:solidFill>
                      <a:prstDash val="solid"/>
                      <a:round/>
                      <a:headEnd type="none" w="med" len="med"/>
                      <a:tailEnd type="none" w="med" len="med"/>
                    </a:lnB>
                  </a:tcPr>
                </a:tc>
                <a:extLst>
                  <a:ext uri="{0D108BD9-81ED-4DB2-BD59-A6C34878D82A}">
                    <a16:rowId xmlns:a16="http://schemas.microsoft.com/office/drawing/2014/main" val="8426140"/>
                  </a:ext>
                </a:extLst>
              </a:tr>
            </a:tbl>
          </a:graphicData>
        </a:graphic>
      </p:graphicFrame>
      <p:sp>
        <p:nvSpPr>
          <p:cNvPr id="3" name="Footer Placeholder 2"/>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93399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 Big Bang Model</a:t>
            </a:r>
          </a:p>
        </p:txBody>
      </p:sp>
      <p:sp>
        <p:nvSpPr>
          <p:cNvPr id="3" name="Content Placeholder 2"/>
          <p:cNvSpPr>
            <a:spLocks noGrp="1"/>
          </p:cNvSpPr>
          <p:nvPr>
            <p:ph sz="half" idx="1"/>
          </p:nvPr>
        </p:nvSpPr>
        <p:spPr/>
        <p:txBody>
          <a:bodyPr/>
          <a:lstStyle/>
          <a:p>
            <a:r>
              <a:rPr lang="en-US" dirty="0"/>
              <a:t>The Big Bang model is an SDLC model where we do not follow any specific </a:t>
            </a:r>
            <a:r>
              <a:rPr lang="en-US" dirty="0" smtClean="0"/>
              <a:t>process</a:t>
            </a:r>
          </a:p>
          <a:p>
            <a:endParaRPr lang="en-US" dirty="0"/>
          </a:p>
          <a:p>
            <a:r>
              <a:rPr lang="en-US" dirty="0" smtClean="0"/>
              <a:t>Little planning.</a:t>
            </a:r>
          </a:p>
          <a:p>
            <a:endParaRPr lang="en-US" dirty="0"/>
          </a:p>
          <a:p>
            <a:r>
              <a:rPr lang="en-US" dirty="0"/>
              <a:t>Usually this model is followed for small projects where the development teams are very small.</a:t>
            </a:r>
          </a:p>
        </p:txBody>
      </p:sp>
      <p:pic>
        <p:nvPicPr>
          <p:cNvPr id="5" name="Picture 2" descr="Image result for big bang photo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91375" y="2133600"/>
            <a:ext cx="4552134" cy="365324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133820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Big Bang Model ─ Design and Application</a:t>
            </a:r>
            <a:br>
              <a:rPr lang="en-US" dirty="0"/>
            </a:br>
            <a:endParaRPr lang="en-US" dirty="0"/>
          </a:p>
        </p:txBody>
      </p:sp>
      <p:sp>
        <p:nvSpPr>
          <p:cNvPr id="3" name="Text Placeholder 2"/>
          <p:cNvSpPr>
            <a:spLocks noGrp="1"/>
          </p:cNvSpPr>
          <p:nvPr>
            <p:ph type="body" idx="1"/>
          </p:nvPr>
        </p:nvSpPr>
        <p:spPr/>
        <p:txBody>
          <a:bodyPr/>
          <a:lstStyle/>
          <a:p>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183711708"/>
              </p:ext>
            </p:extLst>
          </p:nvPr>
        </p:nvGraphicFramePr>
        <p:xfrm>
          <a:off x="1097280" y="2582334"/>
          <a:ext cx="4937760" cy="337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p:cNvSpPr>
            <a:spLocks noGrp="1"/>
          </p:cNvSpPr>
          <p:nvPr>
            <p:ph type="body" sz="quarter" idx="3"/>
          </p:nvPr>
        </p:nvSpPr>
        <p:spPr/>
        <p:txBody>
          <a:bodyPr/>
          <a:lstStyle/>
          <a:p>
            <a:endParaRPr lang="en-US" dirty="0"/>
          </a:p>
        </p:txBody>
      </p:sp>
      <p:pic>
        <p:nvPicPr>
          <p:cNvPr id="5122" name="Picture 2" descr="Image result for small team photo clipart"/>
          <p:cNvPicPr>
            <a:picLocks noGrp="1" noChangeAspect="1" noChangeArrowheads="1"/>
          </p:cNvPicPr>
          <p:nvPr>
            <p:ph sz="quarter" idx="4"/>
          </p:nvPr>
        </p:nvPicPr>
        <p:blipFill>
          <a:blip r:embed="rId7">
            <a:extLst>
              <a:ext uri="{28A0092B-C50C-407E-A947-70E740481C1C}">
                <a14:useLocalDpi xmlns:a14="http://schemas.microsoft.com/office/drawing/2010/main" val="0"/>
              </a:ext>
            </a:extLst>
          </a:blip>
          <a:srcRect/>
          <a:stretch>
            <a:fillRect/>
          </a:stretch>
        </p:blipFill>
        <p:spPr bwMode="auto">
          <a:xfrm>
            <a:off x="7506628" y="2545737"/>
            <a:ext cx="3858057" cy="3123543"/>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289837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arn(inVertical)">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Stage 1: Planning and Requirement Analysis</a:t>
            </a:r>
            <a:br>
              <a:rPr lang="en-US" b="1" dirty="0"/>
            </a:br>
            <a:endParaRPr lang="en-US" b="1" dirty="0"/>
          </a:p>
        </p:txBody>
      </p:sp>
      <p:sp>
        <p:nvSpPr>
          <p:cNvPr id="3" name="Content Placeholder 2"/>
          <p:cNvSpPr>
            <a:spLocks noGrp="1"/>
          </p:cNvSpPr>
          <p:nvPr>
            <p:ph idx="1"/>
          </p:nvPr>
        </p:nvSpPr>
        <p:spPr/>
        <p:txBody>
          <a:bodyPr>
            <a:normAutofit/>
          </a:bodyPr>
          <a:lstStyle/>
          <a:p>
            <a:r>
              <a:rPr lang="en-US" sz="2400" dirty="0"/>
              <a:t> It is performed by the senior members of the team with inputs from the customer, the sales department, market surveys and domain experts in the industry. This information is then used to plan the basic project approach and to conduct product feasibility study in the economical, operational and technical areas</a:t>
            </a:r>
            <a:r>
              <a:rPr lang="en-US" sz="2400" dirty="0" smtClean="0"/>
              <a:t>.</a:t>
            </a:r>
          </a:p>
          <a:p>
            <a:endParaRPr lang="en-US" sz="2400" dirty="0"/>
          </a:p>
          <a:p>
            <a:r>
              <a:rPr lang="en-US" sz="2400" dirty="0"/>
              <a:t>The outcome of the technical feasibility study is to define the various technical approaches that can be followed to implement the project successfully with minimum risks.</a:t>
            </a:r>
          </a:p>
        </p:txBody>
      </p:sp>
      <p:pic>
        <p:nvPicPr>
          <p:cNvPr id="5" name="Picture 4"/>
          <p:cNvPicPr>
            <a:picLocks noChangeAspect="1"/>
          </p:cNvPicPr>
          <p:nvPr/>
        </p:nvPicPr>
        <p:blipFill>
          <a:blip r:embed="rId2"/>
          <a:stretch>
            <a:fillRect/>
          </a:stretch>
        </p:blipFill>
        <p:spPr>
          <a:xfrm>
            <a:off x="2390094" y="5003074"/>
            <a:ext cx="9209723" cy="1854926"/>
          </a:xfrm>
          <a:prstGeom prst="rect">
            <a:avLst/>
          </a:prstGeom>
        </p:spPr>
      </p:pic>
      <p:sp>
        <p:nvSpPr>
          <p:cNvPr id="4" name="Footer Placeholder 3"/>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127024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Big Bang Model - Pros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8843126"/>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226771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Big Bang Model </a:t>
            </a:r>
            <a:r>
              <a:rPr lang="en-US" b="1" dirty="0" smtClean="0"/>
              <a:t>- Cons</a:t>
            </a:r>
            <a:r>
              <a:rPr lang="en-US" dirty="0"/>
              <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38860133"/>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8589962" y="610098"/>
            <a:ext cx="2914650" cy="866775"/>
          </a:xfrm>
          <a:prstGeom prst="rect">
            <a:avLst/>
          </a:prstGeom>
        </p:spPr>
      </p:pic>
      <p:sp>
        <p:nvSpPr>
          <p:cNvPr id="6" name="Footer Placeholder 5"/>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309183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Stage 2: Defining Requirements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3200" dirty="0"/>
              <a:t>This is done through an </a:t>
            </a:r>
            <a:r>
              <a:rPr lang="en-US" sz="3200" b="1" dirty="0"/>
              <a:t>SRS (Software Requirement Specification)</a:t>
            </a:r>
            <a:r>
              <a:rPr lang="en-US" sz="3200" dirty="0"/>
              <a:t> document which consists of all the product requirements to be designed and developed during the project life cycle.</a:t>
            </a:r>
          </a:p>
        </p:txBody>
      </p:sp>
      <p:pic>
        <p:nvPicPr>
          <p:cNvPr id="4" name="Picture 3"/>
          <p:cNvPicPr>
            <a:picLocks noChangeAspect="1"/>
          </p:cNvPicPr>
          <p:nvPr/>
        </p:nvPicPr>
        <p:blipFill>
          <a:blip r:embed="rId2"/>
          <a:stretch>
            <a:fillRect/>
          </a:stretch>
        </p:blipFill>
        <p:spPr>
          <a:xfrm>
            <a:off x="3846512" y="3119573"/>
            <a:ext cx="3200400" cy="3257550"/>
          </a:xfrm>
          <a:prstGeom prst="rect">
            <a:avLst/>
          </a:prstGeom>
        </p:spPr>
      </p:pic>
      <p:sp>
        <p:nvSpPr>
          <p:cNvPr id="5" name="Footer Placeholder 4"/>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2881445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Stage 3: Designing the Product Architecture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800" dirty="0"/>
              <a:t>Based on the requirements specified in SRS, usually more than one design approach for the product architecture is proposed and documented in a DDS - Design Document Specification</a:t>
            </a:r>
            <a:r>
              <a:rPr lang="en-US" sz="2800" dirty="0" smtClean="0"/>
              <a:t>.</a:t>
            </a:r>
          </a:p>
          <a:p>
            <a:endParaRPr lang="en-US" sz="2800" dirty="0"/>
          </a:p>
          <a:p>
            <a:r>
              <a:rPr lang="en-US" sz="2800" dirty="0"/>
              <a:t>This DDS is reviewed by all the important stakeholders and based on various parameters as risk assessment, product robustness, design modularity, budget and time constraints, the best design approach is selected for the product</a:t>
            </a:r>
          </a:p>
        </p:txBody>
      </p:sp>
      <p:sp>
        <p:nvSpPr>
          <p:cNvPr id="4" name="Footer Placeholder 3"/>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237516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Stage 4: Building or Developing the Product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800" dirty="0"/>
              <a:t>The programming code is generated as per DDS during this stage. If the design is performed in a detailed and organized manner, code generation can be accomplished without much hassle.</a:t>
            </a:r>
          </a:p>
        </p:txBody>
      </p:sp>
      <p:pic>
        <p:nvPicPr>
          <p:cNvPr id="4" name="Picture 3"/>
          <p:cNvPicPr>
            <a:picLocks noChangeAspect="1"/>
          </p:cNvPicPr>
          <p:nvPr/>
        </p:nvPicPr>
        <p:blipFill>
          <a:blip r:embed="rId2"/>
          <a:stretch>
            <a:fillRect/>
          </a:stretch>
        </p:blipFill>
        <p:spPr>
          <a:xfrm>
            <a:off x="3678418" y="3096986"/>
            <a:ext cx="5305425" cy="3276600"/>
          </a:xfrm>
          <a:prstGeom prst="rect">
            <a:avLst/>
          </a:prstGeom>
        </p:spPr>
      </p:pic>
      <p:sp>
        <p:nvSpPr>
          <p:cNvPr id="5" name="Footer Placeholder 4"/>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3617576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Stage 5: Testing the Product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400" dirty="0"/>
              <a:t>This stage is usually a subset of all the stages as in the modern SDLC models, the testing activities are mostly involved in all the stages of SDLC. </a:t>
            </a:r>
            <a:endParaRPr lang="en-US" sz="2400" dirty="0" smtClean="0"/>
          </a:p>
          <a:p>
            <a:r>
              <a:rPr lang="en-US" sz="2400" dirty="0" smtClean="0"/>
              <a:t>However</a:t>
            </a:r>
            <a:r>
              <a:rPr lang="en-US" sz="2400" dirty="0"/>
              <a:t>, this stage refers to the testing only stage of the product where product defects are reported, tracked, fixed and retested, until the product reaches the quality standards defined in the SRS.</a:t>
            </a:r>
          </a:p>
        </p:txBody>
      </p:sp>
      <p:pic>
        <p:nvPicPr>
          <p:cNvPr id="5" name="Picture 4"/>
          <p:cNvPicPr>
            <a:picLocks noChangeAspect="1"/>
          </p:cNvPicPr>
          <p:nvPr/>
        </p:nvPicPr>
        <p:blipFill>
          <a:blip r:embed="rId2"/>
          <a:stretch>
            <a:fillRect/>
          </a:stretch>
        </p:blipFill>
        <p:spPr>
          <a:xfrm>
            <a:off x="2688091" y="4082422"/>
            <a:ext cx="2505075" cy="1828800"/>
          </a:xfrm>
          <a:prstGeom prst="rect">
            <a:avLst/>
          </a:prstGeom>
        </p:spPr>
      </p:pic>
      <p:pic>
        <p:nvPicPr>
          <p:cNvPr id="6" name="Picture 5"/>
          <p:cNvPicPr>
            <a:picLocks noChangeAspect="1"/>
          </p:cNvPicPr>
          <p:nvPr/>
        </p:nvPicPr>
        <p:blipFill>
          <a:blip r:embed="rId3"/>
          <a:stretch>
            <a:fillRect/>
          </a:stretch>
        </p:blipFill>
        <p:spPr>
          <a:xfrm>
            <a:off x="5124450" y="3821022"/>
            <a:ext cx="7067550" cy="2638425"/>
          </a:xfrm>
          <a:prstGeom prst="rect">
            <a:avLst/>
          </a:prstGeom>
        </p:spPr>
      </p:pic>
      <p:sp>
        <p:nvSpPr>
          <p:cNvPr id="4" name="Footer Placeholder 3"/>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3485438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
            <a:ext cx="10058400" cy="173736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b="1" dirty="0" smtClean="0"/>
              <a:t>Stage </a:t>
            </a:r>
            <a:r>
              <a:rPr lang="en-US" b="1" dirty="0"/>
              <a:t>6: Deployment in the Market and </a:t>
            </a:r>
            <a:r>
              <a:rPr lang="en-US" b="1" dirty="0" smtClean="0"/>
              <a:t/>
            </a:r>
            <a:br>
              <a:rPr lang="en-US" b="1" dirty="0" smtClean="0"/>
            </a:br>
            <a:r>
              <a:rPr lang="en-US" b="1" dirty="0" smtClean="0"/>
              <a:t>Maintenance</a:t>
            </a:r>
            <a:endParaRPr lang="en-US" b="1" dirty="0"/>
          </a:p>
        </p:txBody>
      </p:sp>
      <p:sp>
        <p:nvSpPr>
          <p:cNvPr id="3" name="Content Placeholder 2"/>
          <p:cNvSpPr>
            <a:spLocks noGrp="1"/>
          </p:cNvSpPr>
          <p:nvPr>
            <p:ph idx="1"/>
          </p:nvPr>
        </p:nvSpPr>
        <p:spPr/>
        <p:txBody>
          <a:bodyPr>
            <a:normAutofit/>
          </a:bodyPr>
          <a:lstStyle/>
          <a:p>
            <a:r>
              <a:rPr lang="en-US" sz="3200" dirty="0"/>
              <a:t>R</a:t>
            </a:r>
            <a:r>
              <a:rPr lang="en-US" sz="3200" dirty="0" smtClean="0"/>
              <a:t>eleased </a:t>
            </a:r>
            <a:r>
              <a:rPr lang="en-US" sz="3200" dirty="0"/>
              <a:t>formally in the appropriate market</a:t>
            </a:r>
            <a:r>
              <a:rPr lang="en-US" sz="3200" dirty="0" smtClean="0"/>
              <a:t>.</a:t>
            </a:r>
          </a:p>
          <a:p>
            <a:endParaRPr lang="en-US" sz="3200" dirty="0"/>
          </a:p>
          <a:p>
            <a:r>
              <a:rPr lang="en-US" sz="3200" dirty="0"/>
              <a:t>After the product is released in the market, its maintenance is done for the existing customer base</a:t>
            </a:r>
            <a:r>
              <a:rPr lang="en-US" sz="3600" dirty="0"/>
              <a:t>.</a:t>
            </a:r>
          </a:p>
        </p:txBody>
      </p:sp>
      <p:sp>
        <p:nvSpPr>
          <p:cNvPr id="4" name="Footer Placeholder 3"/>
          <p:cNvSpPr>
            <a:spLocks noGrp="1"/>
          </p:cNvSpPr>
          <p:nvPr>
            <p:ph type="ftr" sz="quarter" idx="11"/>
          </p:nvPr>
        </p:nvSpPr>
        <p:spPr/>
        <p:txBody>
          <a:bodyPr/>
          <a:lstStyle/>
          <a:p>
            <a:r>
              <a:rPr lang="en-US" smtClean="0"/>
              <a:t>by Dinesh Kumar</a:t>
            </a:r>
            <a:endParaRPr lang="en-US" dirty="0"/>
          </a:p>
        </p:txBody>
      </p:sp>
    </p:spTree>
    <p:extLst>
      <p:ext uri="{BB962C8B-B14F-4D97-AF65-F5344CB8AC3E}">
        <p14:creationId xmlns:p14="http://schemas.microsoft.com/office/powerpoint/2010/main" val="2775592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30CC811-4B50-48B5-8F5D-5C7939A6A44D}">
  <we:reference id="wa104379631" version="2.1.0.0" store="en-US" storeType="OMEX"/>
  <we:alternateReferences>
    <we:reference id="WA104379631" version="2.1.0.0" store="WA10437963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495</TotalTime>
  <Words>1641</Words>
  <Application>Microsoft Office PowerPoint</Application>
  <PresentationFormat>Widescreen</PresentationFormat>
  <Paragraphs>210</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Retrospect</vt:lpstr>
      <vt:lpstr>PowerPoint Presentation</vt:lpstr>
      <vt:lpstr>PowerPoint Presentation</vt:lpstr>
      <vt:lpstr>PowerPoint Presentation</vt:lpstr>
      <vt:lpstr>Stage 1: Planning and Requirement Analysis </vt:lpstr>
      <vt:lpstr>Stage 2: Defining Requirements </vt:lpstr>
      <vt:lpstr>Stage 3: Designing the Product Architecture </vt:lpstr>
      <vt:lpstr>Stage 4: Building or Developing the Product </vt:lpstr>
      <vt:lpstr>Stage 5: Testing the Product </vt:lpstr>
      <vt:lpstr>    Stage 6: Deployment in the Market and  Maintenance</vt:lpstr>
      <vt:lpstr>SDLC Models </vt:lpstr>
      <vt:lpstr>SDLC - Waterfall Model </vt:lpstr>
      <vt:lpstr>Waterfall Model - Design </vt:lpstr>
      <vt:lpstr>PowerPoint Presentation</vt:lpstr>
      <vt:lpstr>Waterfall Model</vt:lpstr>
      <vt:lpstr>Waterfall Model Continue</vt:lpstr>
      <vt:lpstr>Waterfall Model - Application</vt:lpstr>
      <vt:lpstr>Waterfall Model - Disadvantages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Iterative Model - Disadvantages</vt:lpstr>
      <vt:lpstr>SDLC - Spiral Model </vt:lpstr>
      <vt:lpstr>PowerPoint Presentation</vt:lpstr>
      <vt:lpstr>PowerPoint Presentation</vt:lpstr>
      <vt:lpstr>PowerPoint Presentation</vt:lpstr>
      <vt:lpstr>Spiral Model - Design </vt:lpstr>
      <vt:lpstr>PowerPoint Presentation</vt:lpstr>
      <vt:lpstr>Identification </vt:lpstr>
      <vt:lpstr>Design</vt:lpstr>
      <vt:lpstr>Construct or Build </vt:lpstr>
      <vt:lpstr>Evaluation and Risk Analysis </vt:lpstr>
      <vt:lpstr>PowerPoint Presentation</vt:lpstr>
      <vt:lpstr>SDLC - Big Bang Model</vt:lpstr>
      <vt:lpstr>Big Bang Model ─ Design and Application </vt:lpstr>
      <vt:lpstr>Big Bang Model - Pros </vt:lpstr>
      <vt:lpstr>Big Bang Model - Cons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dc:title>
  <dc:creator>DINESH KUMAR</dc:creator>
  <cp:lastModifiedBy>DINESH KUMAR</cp:lastModifiedBy>
  <cp:revision>205</cp:revision>
  <dcterms:created xsi:type="dcterms:W3CDTF">2019-05-06T23:42:12Z</dcterms:created>
  <dcterms:modified xsi:type="dcterms:W3CDTF">2019-08-06T05:40:47Z</dcterms:modified>
</cp:coreProperties>
</file>