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slack.com/" TargetMode="External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jenkins.io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Integrated_development_environment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Integrated_development_environment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v=YbPCtALcVdo&amp;redir_token=Cjo4OEAix5eURLr2AUvuR1ruHNp8MTU1NzUyODkzN0AxNTU3NDQyNTM3&amp;q=https://netbeans.org/" TargetMode="External"/><Relationship Id="rId2" Type="http://schemas.openxmlformats.org/officeDocument/2006/relationships/hyperlink" Target="https://www.youtube.com/redirect?event=video_description&amp;v=YbPCtALcVdo&amp;redir_token=Cjo4OEAix5eURLr2AUvuR1ruHNp8MTU1NzUyODkzN0AxNTU3NDQyNTM3&amp;q=https://www.visualstudio.com/" TargetMode="External"/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www.eclipse.org/" TargetMode="External"/><Relationship Id="rId4" Type="http://schemas.openxmlformats.org/officeDocument/2006/relationships/hyperlink" Target="https://www.youtube.com/redirect?event=video_description&amp;v=YbPCtALcVdo&amp;redir_token=Cjo4OEAix5eURLr2AUvuR1ruHNp8MTU1NzUyODkzN0AxNTU3NDQyNTM3&amp;q=https://www.jetbrains.com/idea/" TargetMode="Externa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hyperlink" Target="https://git-scm.com/about/free-and-open-source" TargetMode="Externa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v=YbPCtALcVdo&amp;redir_token=Cjo4OEAix5eURLr2AUvuR1ruHNp8MTU1NzUyODkzN0AxNTU3NDQyNTM3&amp;q=https://about.gitlab.com/" TargetMode="External"/><Relationship Id="rId2" Type="http://schemas.openxmlformats.org/officeDocument/2006/relationships/hyperlink" Target="https://www.youtube.com/redirect?event=video_description&amp;v=YbPCtALcVdo&amp;redir_token=Cjo4OEAix5eURLr2AUvuR1ruHNp8MTU1NzUyODkzN0AxNTU3NDQyNTM3&amp;q=https://bitbucket.org/" TargetMode="External"/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github.com/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slack.com/" TargetMode="External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jenkins.io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Integrated_development_environment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en.wikipedia.org/wiki/Integrated_development_environment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v=YbPCtALcVdo&amp;redir_token=Cjo4OEAix5eURLr2AUvuR1ruHNp8MTU1NzUyODkzN0AxNTU3NDQyNTM3&amp;q=https://netbeans.org/" TargetMode="External"/><Relationship Id="rId2" Type="http://schemas.openxmlformats.org/officeDocument/2006/relationships/hyperlink" Target="https://www.youtube.com/redirect?event=video_description&amp;v=YbPCtALcVdo&amp;redir_token=Cjo4OEAix5eURLr2AUvuR1ruHNp8MTU1NzUyODkzN0AxNTU3NDQyNTM3&amp;q=https://www.visualstudio.com/" TargetMode="External"/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www.eclipse.org/" TargetMode="External"/><Relationship Id="rId4" Type="http://schemas.openxmlformats.org/officeDocument/2006/relationships/hyperlink" Target="https://www.youtube.com/redirect?event=video_description&amp;v=YbPCtALcVdo&amp;redir_token=Cjo4OEAix5eURLr2AUvuR1ruHNp8MTU1NzUyODkzN0AxNTU3NDQyNTM3&amp;q=https://www.jetbrains.com/idea/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hyperlink" Target="https://git-scm.com/about/free-and-open-source" TargetMode="External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v=YbPCtALcVdo&amp;redir_token=Cjo4OEAix5eURLr2AUvuR1ruHNp8MTU1NzUyODkzN0AxNTU3NDQyNTM3&amp;q=https://bitbucket.org/" TargetMode="External"/><Relationship Id="rId2" Type="http://schemas.openxmlformats.org/officeDocument/2006/relationships/image" Target="../media/image5.png"/><Relationship Id="rId1" Type="http://schemas.openxmlformats.org/officeDocument/2006/relationships/hyperlink" Target="https://www.youtube.com/redirect?event=video_description&amp;v=YbPCtALcVdo&amp;redir_token=Cjo4OEAix5eURLr2AUvuR1ruHNp8MTU1NzUyODkzN0AxNTU3NDQyNTM3&amp;q=https://github.com/" TargetMode="Externa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redirect?event=video_description&amp;v=YbPCtALcVdo&amp;redir_token=Cjo4OEAix5eURLr2AUvuR1ruHNp8MTU1NzUyODkzN0AxNTU3NDQyNTM3&amp;q=https://about.gitlab.com/" TargetMode="External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128BC-D1C1-4271-96D1-9DCADA0DA75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9E91D5-6C71-4333-932B-C7009ED46113}">
      <dgm:prSet/>
      <dgm:spPr/>
      <dgm:t>
        <a:bodyPr/>
        <a:lstStyle/>
        <a:p>
          <a:pPr rtl="0"/>
          <a:r>
            <a:rPr lang="en-US" baseline="0" dirty="0" smtClean="0"/>
            <a:t>Software Development Tools</a:t>
          </a:r>
          <a:endParaRPr lang="en-US" dirty="0"/>
        </a:p>
      </dgm:t>
    </dgm:pt>
    <dgm:pt modelId="{52FC0184-E99D-45CF-B182-1B5C9A35F91C}" type="parTrans" cxnId="{EF768183-D9E3-4E71-9C8E-1299CEF9527D}">
      <dgm:prSet/>
      <dgm:spPr/>
      <dgm:t>
        <a:bodyPr/>
        <a:lstStyle/>
        <a:p>
          <a:endParaRPr lang="en-US"/>
        </a:p>
      </dgm:t>
    </dgm:pt>
    <dgm:pt modelId="{DA784CBF-437C-417D-956C-E2E6F25A5613}" type="sibTrans" cxnId="{EF768183-D9E3-4E71-9C8E-1299CEF9527D}">
      <dgm:prSet/>
      <dgm:spPr/>
      <dgm:t>
        <a:bodyPr/>
        <a:lstStyle/>
        <a:p>
          <a:endParaRPr lang="en-US"/>
        </a:p>
      </dgm:t>
    </dgm:pt>
    <dgm:pt modelId="{C9A2E923-0F8E-4DB7-8B55-40D89A5494E1}" type="pres">
      <dgm:prSet presAssocID="{9D3128BC-D1C1-4271-96D1-9DCADA0DA75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7B00460-97B8-498F-9C8D-FB453E485AB7}" type="pres">
      <dgm:prSet presAssocID="{F49E91D5-6C71-4333-932B-C7009ED46113}" presName="horFlow" presStyleCnt="0"/>
      <dgm:spPr/>
    </dgm:pt>
    <dgm:pt modelId="{271D0188-D2A8-43CD-A80A-89C30793820A}" type="pres">
      <dgm:prSet presAssocID="{F49E91D5-6C71-4333-932B-C7009ED46113}" presName="bigChev" presStyleLbl="node1" presStyleIdx="0" presStyleCnt="1"/>
      <dgm:spPr/>
    </dgm:pt>
  </dgm:ptLst>
  <dgm:cxnLst>
    <dgm:cxn modelId="{EF768183-D9E3-4E71-9C8E-1299CEF9527D}" srcId="{9D3128BC-D1C1-4271-96D1-9DCADA0DA750}" destId="{F49E91D5-6C71-4333-932B-C7009ED46113}" srcOrd="0" destOrd="0" parTransId="{52FC0184-E99D-45CF-B182-1B5C9A35F91C}" sibTransId="{DA784CBF-437C-417D-956C-E2E6F25A5613}"/>
    <dgm:cxn modelId="{2660E2C3-3640-471E-B7AB-723A3B1989FA}" type="presOf" srcId="{F49E91D5-6C71-4333-932B-C7009ED46113}" destId="{271D0188-D2A8-43CD-A80A-89C30793820A}" srcOrd="0" destOrd="0" presId="urn:microsoft.com/office/officeart/2005/8/layout/lProcess3"/>
    <dgm:cxn modelId="{C4B8B664-FB29-496A-A1CC-A5E9CAE52425}" type="presOf" srcId="{9D3128BC-D1C1-4271-96D1-9DCADA0DA750}" destId="{C9A2E923-0F8E-4DB7-8B55-40D89A5494E1}" srcOrd="0" destOrd="0" presId="urn:microsoft.com/office/officeart/2005/8/layout/lProcess3"/>
    <dgm:cxn modelId="{ED846403-BCA6-4AFA-BC94-6DEB2148B331}" type="presParOf" srcId="{C9A2E923-0F8E-4DB7-8B55-40D89A5494E1}" destId="{17B00460-97B8-498F-9C8D-FB453E485AB7}" srcOrd="0" destOrd="0" presId="urn:microsoft.com/office/officeart/2005/8/layout/lProcess3"/>
    <dgm:cxn modelId="{DA37A86F-74DD-4A47-84BE-9B235C728CA5}" type="presParOf" srcId="{17B00460-97B8-498F-9C8D-FB453E485AB7}" destId="{271D0188-D2A8-43CD-A80A-89C30793820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E70CD-1C3C-48DD-8B93-7A9BB7A27E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1FF45F-B4C4-4A44-BA3A-9B16690D8A5E}">
      <dgm:prSet/>
      <dgm:spPr/>
      <dgm:t>
        <a:bodyPr/>
        <a:lstStyle/>
        <a:p>
          <a:pPr rtl="0"/>
          <a:r>
            <a:rPr lang="en-US" baseline="0" smtClean="0"/>
            <a:t>Communication platform </a:t>
          </a:r>
          <a:endParaRPr lang="en-US"/>
        </a:p>
      </dgm:t>
    </dgm:pt>
    <dgm:pt modelId="{55BCC007-F566-4985-A877-5B52C6465C30}" type="parTrans" cxnId="{64443BFA-9B1F-42B0-91C6-8023F0F4A5AD}">
      <dgm:prSet/>
      <dgm:spPr/>
      <dgm:t>
        <a:bodyPr/>
        <a:lstStyle/>
        <a:p>
          <a:endParaRPr lang="en-US"/>
        </a:p>
      </dgm:t>
    </dgm:pt>
    <dgm:pt modelId="{8F8CFBEA-F106-4B96-9A0A-E84631628337}" type="sibTrans" cxnId="{64443BFA-9B1F-42B0-91C6-8023F0F4A5AD}">
      <dgm:prSet/>
      <dgm:spPr/>
      <dgm:t>
        <a:bodyPr/>
        <a:lstStyle/>
        <a:p>
          <a:endParaRPr lang="en-US"/>
        </a:p>
      </dgm:t>
    </dgm:pt>
    <dgm:pt modelId="{D637F152-1E92-4F16-9C39-71A6D36161F6}" type="pres">
      <dgm:prSet presAssocID="{C09E70CD-1C3C-48DD-8B93-7A9BB7A27E28}" presName="linear" presStyleCnt="0">
        <dgm:presLayoutVars>
          <dgm:animLvl val="lvl"/>
          <dgm:resizeHandles val="exact"/>
        </dgm:presLayoutVars>
      </dgm:prSet>
      <dgm:spPr/>
    </dgm:pt>
    <dgm:pt modelId="{B58EB33E-0C78-40F3-96D1-A0E2094C28CD}" type="pres">
      <dgm:prSet presAssocID="{B81FF45F-B4C4-4A44-BA3A-9B16690D8A5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443BFA-9B1F-42B0-91C6-8023F0F4A5AD}" srcId="{C09E70CD-1C3C-48DD-8B93-7A9BB7A27E28}" destId="{B81FF45F-B4C4-4A44-BA3A-9B16690D8A5E}" srcOrd="0" destOrd="0" parTransId="{55BCC007-F566-4985-A877-5B52C6465C30}" sibTransId="{8F8CFBEA-F106-4B96-9A0A-E84631628337}"/>
    <dgm:cxn modelId="{F1339205-FF6A-4EF5-B456-146673DA65C8}" type="presOf" srcId="{B81FF45F-B4C4-4A44-BA3A-9B16690D8A5E}" destId="{B58EB33E-0C78-40F3-96D1-A0E2094C28CD}" srcOrd="0" destOrd="0" presId="urn:microsoft.com/office/officeart/2005/8/layout/vList2"/>
    <dgm:cxn modelId="{B1632A1C-1C88-4833-BDEB-98A65501DE39}" type="presOf" srcId="{C09E70CD-1C3C-48DD-8B93-7A9BB7A27E28}" destId="{D637F152-1E92-4F16-9C39-71A6D36161F6}" srcOrd="0" destOrd="0" presId="urn:microsoft.com/office/officeart/2005/8/layout/vList2"/>
    <dgm:cxn modelId="{30D6FC8E-D5AA-48D2-90B7-98E4FCBB63A1}" type="presParOf" srcId="{D637F152-1E92-4F16-9C39-71A6D36161F6}" destId="{B58EB33E-0C78-40F3-96D1-A0E2094C28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DC29DF-5121-4D26-B457-4A0F9A9D3D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CF0301-9E3C-436A-A440-0EFA323EE349}">
      <dgm:prSet/>
      <dgm:spPr/>
      <dgm:t>
        <a:bodyPr/>
        <a:lstStyle/>
        <a:p>
          <a:pPr rtl="0"/>
          <a:r>
            <a:rPr lang="en-US" smtClean="0"/>
            <a:t>Slack : </a:t>
          </a:r>
          <a:r>
            <a:rPr lang="en-US" smtClean="0">
              <a:hlinkClick xmlns:r="http://schemas.openxmlformats.org/officeDocument/2006/relationships" r:id="rId1"/>
            </a:rPr>
            <a:t>https://slack.com/</a:t>
          </a:r>
          <a:r>
            <a:rPr lang="en-US" smtClean="0"/>
            <a:t> Slack is the platform that connects teams with the apps, services, and resources they need to get work done.</a:t>
          </a:r>
          <a:endParaRPr lang="en-US"/>
        </a:p>
      </dgm:t>
    </dgm:pt>
    <dgm:pt modelId="{31DDE726-48C7-4225-80F8-0160D08506C3}" type="parTrans" cxnId="{B6819FEC-864F-49D8-A6EF-4EADCB031C97}">
      <dgm:prSet/>
      <dgm:spPr/>
      <dgm:t>
        <a:bodyPr/>
        <a:lstStyle/>
        <a:p>
          <a:endParaRPr lang="en-US"/>
        </a:p>
      </dgm:t>
    </dgm:pt>
    <dgm:pt modelId="{83DDAACE-C3FD-44EC-B876-A2EB528D2425}" type="sibTrans" cxnId="{B6819FEC-864F-49D8-A6EF-4EADCB031C97}">
      <dgm:prSet/>
      <dgm:spPr/>
      <dgm:t>
        <a:bodyPr/>
        <a:lstStyle/>
        <a:p>
          <a:endParaRPr lang="en-US"/>
        </a:p>
      </dgm:t>
    </dgm:pt>
    <dgm:pt modelId="{9002DF06-CE79-4C8D-8593-B7CA3B7D2785}" type="pres">
      <dgm:prSet presAssocID="{28DC29DF-5121-4D26-B457-4A0F9A9D3D71}" presName="compositeShape" presStyleCnt="0">
        <dgm:presLayoutVars>
          <dgm:chMax val="7"/>
          <dgm:dir/>
          <dgm:resizeHandles val="exact"/>
        </dgm:presLayoutVars>
      </dgm:prSet>
      <dgm:spPr/>
    </dgm:pt>
    <dgm:pt modelId="{04EA52E0-D239-4DF3-A1BA-DC0A0916AE0A}" type="pres">
      <dgm:prSet presAssocID="{00CF0301-9E3C-436A-A440-0EFA323EE349}" presName="circ1TxSh" presStyleLbl="vennNode1" presStyleIdx="0" presStyleCnt="1"/>
      <dgm:spPr/>
    </dgm:pt>
  </dgm:ptLst>
  <dgm:cxnLst>
    <dgm:cxn modelId="{3A14728B-9238-4536-8DFD-D51D762AB66C}" type="presOf" srcId="{00CF0301-9E3C-436A-A440-0EFA323EE349}" destId="{04EA52E0-D239-4DF3-A1BA-DC0A0916AE0A}" srcOrd="0" destOrd="0" presId="urn:microsoft.com/office/officeart/2005/8/layout/venn1"/>
    <dgm:cxn modelId="{B6819FEC-864F-49D8-A6EF-4EADCB031C97}" srcId="{28DC29DF-5121-4D26-B457-4A0F9A9D3D71}" destId="{00CF0301-9E3C-436A-A440-0EFA323EE349}" srcOrd="0" destOrd="0" parTransId="{31DDE726-48C7-4225-80F8-0160D08506C3}" sibTransId="{83DDAACE-C3FD-44EC-B876-A2EB528D2425}"/>
    <dgm:cxn modelId="{B6190D4E-D273-401B-AC6F-07003A59FE5E}" type="presOf" srcId="{28DC29DF-5121-4D26-B457-4A0F9A9D3D71}" destId="{9002DF06-CE79-4C8D-8593-B7CA3B7D2785}" srcOrd="0" destOrd="0" presId="urn:microsoft.com/office/officeart/2005/8/layout/venn1"/>
    <dgm:cxn modelId="{99F454E1-878E-47D8-80C7-6898C4EE7658}" type="presParOf" srcId="{9002DF06-CE79-4C8D-8593-B7CA3B7D2785}" destId="{04EA52E0-D239-4DF3-A1BA-DC0A0916AE0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82D05C-B6A5-42E8-A967-3110ED92E3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E0AFBA-58F6-4FAF-B9EE-B639C04650B1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aseline="0" smtClean="0"/>
            <a:t>Continuous Integration</a:t>
          </a:r>
          <a:endParaRPr lang="en-US"/>
        </a:p>
      </dgm:t>
    </dgm:pt>
    <dgm:pt modelId="{7FA466B8-7306-4F80-A2C4-16ED8E86BE49}" type="parTrans" cxnId="{F16449F7-125A-4630-A1FA-54DAF9B3A9DB}">
      <dgm:prSet/>
      <dgm:spPr/>
      <dgm:t>
        <a:bodyPr/>
        <a:lstStyle/>
        <a:p>
          <a:endParaRPr lang="en-US"/>
        </a:p>
      </dgm:t>
    </dgm:pt>
    <dgm:pt modelId="{82EEE8B6-C4E0-4311-946D-B18BDD6E7D90}" type="sibTrans" cxnId="{F16449F7-125A-4630-A1FA-54DAF9B3A9DB}">
      <dgm:prSet/>
      <dgm:spPr/>
      <dgm:t>
        <a:bodyPr/>
        <a:lstStyle/>
        <a:p>
          <a:endParaRPr lang="en-US"/>
        </a:p>
      </dgm:t>
    </dgm:pt>
    <dgm:pt modelId="{43318F33-E0A3-4A8B-9EE9-E86569CDEB6F}" type="pres">
      <dgm:prSet presAssocID="{F182D05C-B6A5-42E8-A967-3110ED92E378}" presName="linear" presStyleCnt="0">
        <dgm:presLayoutVars>
          <dgm:animLvl val="lvl"/>
          <dgm:resizeHandles val="exact"/>
        </dgm:presLayoutVars>
      </dgm:prSet>
      <dgm:spPr/>
    </dgm:pt>
    <dgm:pt modelId="{590D96E4-BC6A-4AB5-BF03-6D41545E793D}" type="pres">
      <dgm:prSet presAssocID="{9FE0AFBA-58F6-4FAF-B9EE-B639C04650B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6449F7-125A-4630-A1FA-54DAF9B3A9DB}" srcId="{F182D05C-B6A5-42E8-A967-3110ED92E378}" destId="{9FE0AFBA-58F6-4FAF-B9EE-B639C04650B1}" srcOrd="0" destOrd="0" parTransId="{7FA466B8-7306-4F80-A2C4-16ED8E86BE49}" sibTransId="{82EEE8B6-C4E0-4311-946D-B18BDD6E7D90}"/>
    <dgm:cxn modelId="{26797D8A-FC9F-4311-9F4E-502B1F9583DD}" type="presOf" srcId="{F182D05C-B6A5-42E8-A967-3110ED92E378}" destId="{43318F33-E0A3-4A8B-9EE9-E86569CDEB6F}" srcOrd="0" destOrd="0" presId="urn:microsoft.com/office/officeart/2005/8/layout/vList2"/>
    <dgm:cxn modelId="{E007E875-1785-40BE-A4FC-CEA2C3BA7911}" type="presOf" srcId="{9FE0AFBA-58F6-4FAF-B9EE-B639C04650B1}" destId="{590D96E4-BC6A-4AB5-BF03-6D41545E793D}" srcOrd="0" destOrd="0" presId="urn:microsoft.com/office/officeart/2005/8/layout/vList2"/>
    <dgm:cxn modelId="{D78FDBEF-4287-4605-9732-24C48CD455E7}" type="presParOf" srcId="{43318F33-E0A3-4A8B-9EE9-E86569CDEB6F}" destId="{590D96E4-BC6A-4AB5-BF03-6D41545E793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AE1538-AE24-47AE-AD0D-D3E06403B85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CED079-74EC-451C-A8E5-73A1D5A8D0C7}">
      <dgm:prSet/>
      <dgm:spPr/>
      <dgm:t>
        <a:bodyPr/>
        <a:lstStyle/>
        <a:p>
          <a:pPr rtl="0"/>
          <a:r>
            <a:rPr lang="en-US" smtClean="0"/>
            <a:t>Jenkins </a:t>
          </a:r>
          <a:endParaRPr lang="en-US"/>
        </a:p>
      </dgm:t>
    </dgm:pt>
    <dgm:pt modelId="{1585399D-118C-47C7-B361-BE7CCCC30F0C}" type="parTrans" cxnId="{5CBF8819-1668-45A7-939E-2B1D511FCFC9}">
      <dgm:prSet/>
      <dgm:spPr/>
      <dgm:t>
        <a:bodyPr/>
        <a:lstStyle/>
        <a:p>
          <a:endParaRPr lang="en-US"/>
        </a:p>
      </dgm:t>
    </dgm:pt>
    <dgm:pt modelId="{A38F6E5E-8417-45C4-9AE9-3099D878C6C5}" type="sibTrans" cxnId="{5CBF8819-1668-45A7-939E-2B1D511FCFC9}">
      <dgm:prSet/>
      <dgm:spPr/>
      <dgm:t>
        <a:bodyPr/>
        <a:lstStyle/>
        <a:p>
          <a:endParaRPr lang="en-US"/>
        </a:p>
      </dgm:t>
    </dgm:pt>
    <dgm:pt modelId="{5DB98CF2-EB18-4C8E-8E42-E7D0C127BEB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https://jenkins.io/</a:t>
          </a:r>
          <a:r>
            <a:rPr lang="en-US" smtClean="0"/>
            <a:t> </a:t>
          </a:r>
          <a:endParaRPr lang="en-US"/>
        </a:p>
      </dgm:t>
    </dgm:pt>
    <dgm:pt modelId="{97027376-2AA8-46AF-91D9-1C0B619318A5}" type="parTrans" cxnId="{DA77025E-E36B-4E34-BA5B-835B3040BB9E}">
      <dgm:prSet/>
      <dgm:spPr/>
      <dgm:t>
        <a:bodyPr/>
        <a:lstStyle/>
        <a:p>
          <a:endParaRPr lang="en-US"/>
        </a:p>
      </dgm:t>
    </dgm:pt>
    <dgm:pt modelId="{A10CC358-C5B5-4BF6-BD5C-9EB2E283C039}" type="sibTrans" cxnId="{DA77025E-E36B-4E34-BA5B-835B3040BB9E}">
      <dgm:prSet/>
      <dgm:spPr/>
      <dgm:t>
        <a:bodyPr/>
        <a:lstStyle/>
        <a:p>
          <a:endParaRPr lang="en-US"/>
        </a:p>
      </dgm:t>
    </dgm:pt>
    <dgm:pt modelId="{16CA00D1-6744-4E9C-A07D-BD1A9BB900D4}">
      <dgm:prSet/>
      <dgm:spPr/>
      <dgm:t>
        <a:bodyPr/>
        <a:lstStyle/>
        <a:p>
          <a:pPr rtl="0"/>
          <a:r>
            <a:rPr lang="en-US" smtClean="0"/>
            <a:t>The leading open source automation server, Jenkins provides hundreds of plugins to support building, deploying and automating any project.</a:t>
          </a:r>
          <a:endParaRPr lang="en-US"/>
        </a:p>
      </dgm:t>
    </dgm:pt>
    <dgm:pt modelId="{83624994-3E3B-420D-BF71-617FF55227F2}" type="parTrans" cxnId="{A980145F-8DFF-4946-81B1-0B72A0DA2FCC}">
      <dgm:prSet/>
      <dgm:spPr/>
      <dgm:t>
        <a:bodyPr/>
        <a:lstStyle/>
        <a:p>
          <a:endParaRPr lang="en-US"/>
        </a:p>
      </dgm:t>
    </dgm:pt>
    <dgm:pt modelId="{D5F09EC1-11A0-4B8A-856D-9AC571DC31FE}" type="sibTrans" cxnId="{A980145F-8DFF-4946-81B1-0B72A0DA2FCC}">
      <dgm:prSet/>
      <dgm:spPr/>
      <dgm:t>
        <a:bodyPr/>
        <a:lstStyle/>
        <a:p>
          <a:endParaRPr lang="en-US"/>
        </a:p>
      </dgm:t>
    </dgm:pt>
    <dgm:pt modelId="{F07D7AFF-8936-4AB2-8E1C-4CC8C4DDD8D3}" type="pres">
      <dgm:prSet presAssocID="{EEAE1538-AE24-47AE-AD0D-D3E06403B85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5E6DD97-873C-4480-88A6-989AC664B30F}" type="pres">
      <dgm:prSet presAssocID="{7FCED079-74EC-451C-A8E5-73A1D5A8D0C7}" presName="circle1" presStyleLbl="node1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12AE43E4-4E27-4F2F-90D8-2357A5B4F104}" type="pres">
      <dgm:prSet presAssocID="{7FCED079-74EC-451C-A8E5-73A1D5A8D0C7}" presName="space" presStyleCnt="0"/>
      <dgm:spPr/>
    </dgm:pt>
    <dgm:pt modelId="{1879695B-6646-462B-AE91-F32CB9F6BF7D}" type="pres">
      <dgm:prSet presAssocID="{7FCED079-74EC-451C-A8E5-73A1D5A8D0C7}" presName="rect1" presStyleLbl="alignAcc1" presStyleIdx="0" presStyleCnt="3"/>
      <dgm:spPr/>
    </dgm:pt>
    <dgm:pt modelId="{55CFDEE3-B1EF-4A0D-A761-01A1ADAAE08B}" type="pres">
      <dgm:prSet presAssocID="{5DB98CF2-EB18-4C8E-8E42-E7D0C127BEB7}" presName="vertSpace2" presStyleLbl="node1" presStyleIdx="0" presStyleCnt="3"/>
      <dgm:spPr/>
    </dgm:pt>
    <dgm:pt modelId="{05F010C4-144C-4774-A166-199C0C0A218E}" type="pres">
      <dgm:prSet presAssocID="{5DB98CF2-EB18-4C8E-8E42-E7D0C127BEB7}" presName="circle2" presStyleLbl="node1" presStyleIdx="1" presStyleCnt="3"/>
      <dgm:spPr>
        <a:solidFill>
          <a:schemeClr val="accent1">
            <a:lumMod val="40000"/>
            <a:lumOff val="60000"/>
          </a:schemeClr>
        </a:solidFill>
      </dgm:spPr>
    </dgm:pt>
    <dgm:pt modelId="{AF125E35-E1DC-4CB0-B763-1B60FDCF0417}" type="pres">
      <dgm:prSet presAssocID="{5DB98CF2-EB18-4C8E-8E42-E7D0C127BEB7}" presName="rect2" presStyleLbl="alignAcc1" presStyleIdx="1" presStyleCnt="3"/>
      <dgm:spPr/>
    </dgm:pt>
    <dgm:pt modelId="{2725F2A6-4CB8-45B5-A535-B3A54BADB5F9}" type="pres">
      <dgm:prSet presAssocID="{16CA00D1-6744-4E9C-A07D-BD1A9BB900D4}" presName="vertSpace3" presStyleLbl="node1" presStyleIdx="1" presStyleCnt="3"/>
      <dgm:spPr/>
    </dgm:pt>
    <dgm:pt modelId="{3364F2A7-B680-433E-A9B6-C3B71460C1FE}" type="pres">
      <dgm:prSet presAssocID="{16CA00D1-6744-4E9C-A07D-BD1A9BB900D4}" presName="circle3" presStyleLbl="node1" presStyleIdx="2" presStyleCnt="3"/>
      <dgm:spPr>
        <a:solidFill>
          <a:schemeClr val="accent1">
            <a:lumMod val="40000"/>
            <a:lumOff val="60000"/>
          </a:schemeClr>
        </a:solidFill>
      </dgm:spPr>
    </dgm:pt>
    <dgm:pt modelId="{9706B0A7-B0CA-43CE-97A5-31E8527CAB42}" type="pres">
      <dgm:prSet presAssocID="{16CA00D1-6744-4E9C-A07D-BD1A9BB900D4}" presName="rect3" presStyleLbl="alignAcc1" presStyleIdx="2" presStyleCnt="3"/>
      <dgm:spPr/>
    </dgm:pt>
    <dgm:pt modelId="{EF2B4E25-03B4-4F92-A31F-1EAD34D2417C}" type="pres">
      <dgm:prSet presAssocID="{7FCED079-74EC-451C-A8E5-73A1D5A8D0C7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D8E15E4C-D560-4099-8D82-724C3F8E6AA8}" type="pres">
      <dgm:prSet presAssocID="{5DB98CF2-EB18-4C8E-8E42-E7D0C127BEB7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A7F98996-3DA1-4AD1-90B7-94929DD6349F}" type="pres">
      <dgm:prSet presAssocID="{16CA00D1-6744-4E9C-A07D-BD1A9BB900D4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464DF81B-E438-43E4-993C-0D17CA74330E}" type="presOf" srcId="{7FCED079-74EC-451C-A8E5-73A1D5A8D0C7}" destId="{EF2B4E25-03B4-4F92-A31F-1EAD34D2417C}" srcOrd="1" destOrd="0" presId="urn:microsoft.com/office/officeart/2005/8/layout/target3"/>
    <dgm:cxn modelId="{09802EB5-A175-44BD-BE19-A14FDE524BA0}" type="presOf" srcId="{16CA00D1-6744-4E9C-A07D-BD1A9BB900D4}" destId="{A7F98996-3DA1-4AD1-90B7-94929DD6349F}" srcOrd="1" destOrd="0" presId="urn:microsoft.com/office/officeart/2005/8/layout/target3"/>
    <dgm:cxn modelId="{95EBC0DC-1981-4E14-B90B-D7549162FCA7}" type="presOf" srcId="{16CA00D1-6744-4E9C-A07D-BD1A9BB900D4}" destId="{9706B0A7-B0CA-43CE-97A5-31E8527CAB42}" srcOrd="0" destOrd="0" presId="urn:microsoft.com/office/officeart/2005/8/layout/target3"/>
    <dgm:cxn modelId="{E6CC840E-4560-4D8D-93D3-6197D03A7FCC}" type="presOf" srcId="{5DB98CF2-EB18-4C8E-8E42-E7D0C127BEB7}" destId="{D8E15E4C-D560-4099-8D82-724C3F8E6AA8}" srcOrd="1" destOrd="0" presId="urn:microsoft.com/office/officeart/2005/8/layout/target3"/>
    <dgm:cxn modelId="{DA77025E-E36B-4E34-BA5B-835B3040BB9E}" srcId="{EEAE1538-AE24-47AE-AD0D-D3E06403B850}" destId="{5DB98CF2-EB18-4C8E-8E42-E7D0C127BEB7}" srcOrd="1" destOrd="0" parTransId="{97027376-2AA8-46AF-91D9-1C0B619318A5}" sibTransId="{A10CC358-C5B5-4BF6-BD5C-9EB2E283C039}"/>
    <dgm:cxn modelId="{A980145F-8DFF-4946-81B1-0B72A0DA2FCC}" srcId="{EEAE1538-AE24-47AE-AD0D-D3E06403B850}" destId="{16CA00D1-6744-4E9C-A07D-BD1A9BB900D4}" srcOrd="2" destOrd="0" parTransId="{83624994-3E3B-420D-BF71-617FF55227F2}" sibTransId="{D5F09EC1-11A0-4B8A-856D-9AC571DC31FE}"/>
    <dgm:cxn modelId="{E1322CDA-A54F-4EFA-BB78-24AB9FFC5DBE}" type="presOf" srcId="{5DB98CF2-EB18-4C8E-8E42-E7D0C127BEB7}" destId="{AF125E35-E1DC-4CB0-B763-1B60FDCF0417}" srcOrd="0" destOrd="0" presId="urn:microsoft.com/office/officeart/2005/8/layout/target3"/>
    <dgm:cxn modelId="{053747A9-42FD-4B4F-A38C-AB3CFC1AC4D4}" type="presOf" srcId="{EEAE1538-AE24-47AE-AD0D-D3E06403B850}" destId="{F07D7AFF-8936-4AB2-8E1C-4CC8C4DDD8D3}" srcOrd="0" destOrd="0" presId="urn:microsoft.com/office/officeart/2005/8/layout/target3"/>
    <dgm:cxn modelId="{5CBF8819-1668-45A7-939E-2B1D511FCFC9}" srcId="{EEAE1538-AE24-47AE-AD0D-D3E06403B850}" destId="{7FCED079-74EC-451C-A8E5-73A1D5A8D0C7}" srcOrd="0" destOrd="0" parTransId="{1585399D-118C-47C7-B361-BE7CCCC30F0C}" sibTransId="{A38F6E5E-8417-45C4-9AE9-3099D878C6C5}"/>
    <dgm:cxn modelId="{05C79AED-9619-4316-B2DB-0FD8AC1A4C40}" type="presOf" srcId="{7FCED079-74EC-451C-A8E5-73A1D5A8D0C7}" destId="{1879695B-6646-462B-AE91-F32CB9F6BF7D}" srcOrd="0" destOrd="0" presId="urn:microsoft.com/office/officeart/2005/8/layout/target3"/>
    <dgm:cxn modelId="{D03EDE25-007E-46EB-AA40-507CA5D7ED34}" type="presParOf" srcId="{F07D7AFF-8936-4AB2-8E1C-4CC8C4DDD8D3}" destId="{95E6DD97-873C-4480-88A6-989AC664B30F}" srcOrd="0" destOrd="0" presId="urn:microsoft.com/office/officeart/2005/8/layout/target3"/>
    <dgm:cxn modelId="{E4C5A6CB-6D0C-4922-85FA-00395F019F74}" type="presParOf" srcId="{F07D7AFF-8936-4AB2-8E1C-4CC8C4DDD8D3}" destId="{12AE43E4-4E27-4F2F-90D8-2357A5B4F104}" srcOrd="1" destOrd="0" presId="urn:microsoft.com/office/officeart/2005/8/layout/target3"/>
    <dgm:cxn modelId="{2437C078-291E-41C1-B15A-3DE7BAAA13F2}" type="presParOf" srcId="{F07D7AFF-8936-4AB2-8E1C-4CC8C4DDD8D3}" destId="{1879695B-6646-462B-AE91-F32CB9F6BF7D}" srcOrd="2" destOrd="0" presId="urn:microsoft.com/office/officeart/2005/8/layout/target3"/>
    <dgm:cxn modelId="{A4D051A6-943F-4F32-A5D0-487457FCF406}" type="presParOf" srcId="{F07D7AFF-8936-4AB2-8E1C-4CC8C4DDD8D3}" destId="{55CFDEE3-B1EF-4A0D-A761-01A1ADAAE08B}" srcOrd="3" destOrd="0" presId="urn:microsoft.com/office/officeart/2005/8/layout/target3"/>
    <dgm:cxn modelId="{F8EE25D3-9284-4F13-9202-97EDE247857C}" type="presParOf" srcId="{F07D7AFF-8936-4AB2-8E1C-4CC8C4DDD8D3}" destId="{05F010C4-144C-4774-A166-199C0C0A218E}" srcOrd="4" destOrd="0" presId="urn:microsoft.com/office/officeart/2005/8/layout/target3"/>
    <dgm:cxn modelId="{3F90E913-C58B-490D-B5B2-9302352150C5}" type="presParOf" srcId="{F07D7AFF-8936-4AB2-8E1C-4CC8C4DDD8D3}" destId="{AF125E35-E1DC-4CB0-B763-1B60FDCF0417}" srcOrd="5" destOrd="0" presId="urn:microsoft.com/office/officeart/2005/8/layout/target3"/>
    <dgm:cxn modelId="{E69957F4-5EE3-4E4D-9F7D-5DA6B530C661}" type="presParOf" srcId="{F07D7AFF-8936-4AB2-8E1C-4CC8C4DDD8D3}" destId="{2725F2A6-4CB8-45B5-A535-B3A54BADB5F9}" srcOrd="6" destOrd="0" presId="urn:microsoft.com/office/officeart/2005/8/layout/target3"/>
    <dgm:cxn modelId="{6AEE7D62-1EEF-474D-B5F1-B739D517F142}" type="presParOf" srcId="{F07D7AFF-8936-4AB2-8E1C-4CC8C4DDD8D3}" destId="{3364F2A7-B680-433E-A9B6-C3B71460C1FE}" srcOrd="7" destOrd="0" presId="urn:microsoft.com/office/officeart/2005/8/layout/target3"/>
    <dgm:cxn modelId="{B0B7E149-FECC-4AEE-9880-96C1A223BDB5}" type="presParOf" srcId="{F07D7AFF-8936-4AB2-8E1C-4CC8C4DDD8D3}" destId="{9706B0A7-B0CA-43CE-97A5-31E8527CAB42}" srcOrd="8" destOrd="0" presId="urn:microsoft.com/office/officeart/2005/8/layout/target3"/>
    <dgm:cxn modelId="{7F1FC58E-2706-4195-B6B8-E0BAACC11E48}" type="presParOf" srcId="{F07D7AFF-8936-4AB2-8E1C-4CC8C4DDD8D3}" destId="{EF2B4E25-03B4-4F92-A31F-1EAD34D2417C}" srcOrd="9" destOrd="0" presId="urn:microsoft.com/office/officeart/2005/8/layout/target3"/>
    <dgm:cxn modelId="{6B185EA2-7115-4C76-9135-1872139612D2}" type="presParOf" srcId="{F07D7AFF-8936-4AB2-8E1C-4CC8C4DDD8D3}" destId="{D8E15E4C-D560-4099-8D82-724C3F8E6AA8}" srcOrd="10" destOrd="0" presId="urn:microsoft.com/office/officeart/2005/8/layout/target3"/>
    <dgm:cxn modelId="{F9F8D098-630B-488B-B7EF-17FF0C310A7F}" type="presParOf" srcId="{F07D7AFF-8936-4AB2-8E1C-4CC8C4DDD8D3}" destId="{A7F98996-3DA1-4AD1-90B7-94929DD6349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7ED4F9B-2A01-4A89-9358-5D73AA409C1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D8C183-A841-423D-A970-0A4D64845C73}">
      <dgm:prSet/>
      <dgm:spPr/>
      <dgm:t>
        <a:bodyPr/>
        <a:lstStyle/>
        <a:p>
          <a:pPr rtl="0"/>
          <a:r>
            <a:rPr lang="en-US" b="1" dirty="0" smtClean="0"/>
            <a:t>Thank You</a:t>
          </a:r>
          <a:endParaRPr lang="en-US" dirty="0"/>
        </a:p>
      </dgm:t>
    </dgm:pt>
    <dgm:pt modelId="{E6D53BDF-6DA6-4BDD-80DB-FF49F2CC51AF}" type="parTrans" cxnId="{A960BE4F-9BF6-4C82-B574-9F443DE1954A}">
      <dgm:prSet/>
      <dgm:spPr/>
      <dgm:t>
        <a:bodyPr/>
        <a:lstStyle/>
        <a:p>
          <a:endParaRPr lang="en-US"/>
        </a:p>
      </dgm:t>
    </dgm:pt>
    <dgm:pt modelId="{5B3B55D7-E1E8-467C-872D-FFA0CBB7FDFD}" type="sibTrans" cxnId="{A960BE4F-9BF6-4C82-B574-9F443DE1954A}">
      <dgm:prSet/>
      <dgm:spPr/>
      <dgm:t>
        <a:bodyPr/>
        <a:lstStyle/>
        <a:p>
          <a:endParaRPr lang="en-US"/>
        </a:p>
      </dgm:t>
    </dgm:pt>
    <dgm:pt modelId="{0E5EE35C-F93A-4CFE-9961-2B1C4DF177F3}" type="pres">
      <dgm:prSet presAssocID="{37ED4F9B-2A01-4A89-9358-5D73AA409C16}" presName="compositeShape" presStyleCnt="0">
        <dgm:presLayoutVars>
          <dgm:chMax val="7"/>
          <dgm:dir/>
          <dgm:resizeHandles val="exact"/>
        </dgm:presLayoutVars>
      </dgm:prSet>
      <dgm:spPr/>
    </dgm:pt>
    <dgm:pt modelId="{749DAE72-2C9B-470A-A9FC-A736F15101C4}" type="pres">
      <dgm:prSet presAssocID="{2BD8C183-A841-423D-A970-0A4D64845C73}" presName="circ1TxSh" presStyleLbl="vennNode1" presStyleIdx="0" presStyleCnt="1"/>
      <dgm:spPr/>
    </dgm:pt>
  </dgm:ptLst>
  <dgm:cxnLst>
    <dgm:cxn modelId="{DF5EA930-5091-4BF1-8891-4A2242AA0443}" type="presOf" srcId="{2BD8C183-A841-423D-A970-0A4D64845C73}" destId="{749DAE72-2C9B-470A-A9FC-A736F15101C4}" srcOrd="0" destOrd="0" presId="urn:microsoft.com/office/officeart/2005/8/layout/venn1"/>
    <dgm:cxn modelId="{3702718E-B164-4F2F-A5F6-14058D7A4D45}" type="presOf" srcId="{37ED4F9B-2A01-4A89-9358-5D73AA409C16}" destId="{0E5EE35C-F93A-4CFE-9961-2B1C4DF177F3}" srcOrd="0" destOrd="0" presId="urn:microsoft.com/office/officeart/2005/8/layout/venn1"/>
    <dgm:cxn modelId="{A960BE4F-9BF6-4C82-B574-9F443DE1954A}" srcId="{37ED4F9B-2A01-4A89-9358-5D73AA409C16}" destId="{2BD8C183-A841-423D-A970-0A4D64845C73}" srcOrd="0" destOrd="0" parTransId="{E6D53BDF-6DA6-4BDD-80DB-FF49F2CC51AF}" sibTransId="{5B3B55D7-E1E8-467C-872D-FFA0CBB7FDFD}"/>
    <dgm:cxn modelId="{AA3A87E7-30B9-43AE-8E1E-C57858F08920}" type="presParOf" srcId="{0E5EE35C-F93A-4CFE-9961-2B1C4DF177F3}" destId="{749DAE72-2C9B-470A-A9FC-A736F15101C4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281E2F-6E3D-431A-B495-6C6D7707D46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0F156-6F59-4808-82B3-77E111DF3A66}">
      <dgm:prSet/>
      <dgm:spPr/>
      <dgm:t>
        <a:bodyPr/>
        <a:lstStyle/>
        <a:p>
          <a:endParaRPr lang="en-US"/>
        </a:p>
      </dgm:t>
    </dgm:pt>
    <dgm:pt modelId="{D6737BC1-CF18-43B8-85D8-06CD82485338}" type="parTrans" cxnId="{F852517D-D3F6-4576-ACB5-0C76D9AA34CA}">
      <dgm:prSet/>
      <dgm:spPr/>
      <dgm:t>
        <a:bodyPr/>
        <a:lstStyle/>
        <a:p>
          <a:endParaRPr lang="en-US"/>
        </a:p>
      </dgm:t>
    </dgm:pt>
    <dgm:pt modelId="{2CB6DC63-EC80-4EEE-AA80-9D5BD946AF00}" type="sibTrans" cxnId="{F852517D-D3F6-4576-ACB5-0C76D9AA34CA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DB8BF11-0E43-4A74-8CA3-ED86DEB29727}" type="pres">
      <dgm:prSet presAssocID="{54281E2F-6E3D-431A-B495-6C6D7707D463}" presName="Name0" presStyleCnt="0">
        <dgm:presLayoutVars>
          <dgm:chMax val="7"/>
          <dgm:chPref val="7"/>
          <dgm:dir/>
        </dgm:presLayoutVars>
      </dgm:prSet>
      <dgm:spPr/>
    </dgm:pt>
    <dgm:pt modelId="{36407256-D9AF-4FEF-9949-536A43EE1A5B}" type="pres">
      <dgm:prSet presAssocID="{54281E2F-6E3D-431A-B495-6C6D7707D463}" presName="Name1" presStyleCnt="0"/>
      <dgm:spPr/>
    </dgm:pt>
    <dgm:pt modelId="{2293045B-8C22-4D54-98E9-3DF5C6D6C5FA}" type="pres">
      <dgm:prSet presAssocID="{2CB6DC63-EC80-4EEE-AA80-9D5BD946AF00}" presName="picture_1" presStyleCnt="0"/>
      <dgm:spPr/>
    </dgm:pt>
    <dgm:pt modelId="{10D2F863-6D8E-4CFF-8682-6770DC2FAA7D}" type="pres">
      <dgm:prSet presAssocID="{2CB6DC63-EC80-4EEE-AA80-9D5BD946AF00}" presName="pictureRepeatNode" presStyleLbl="alignImgPlace1" presStyleIdx="0" presStyleCnt="1" custScaleX="103342" custLinFactNeighborX="-30199" custLinFactNeighborY="3429"/>
      <dgm:spPr/>
    </dgm:pt>
    <dgm:pt modelId="{257268C9-9566-4233-90E2-FE97F0611EF5}" type="pres">
      <dgm:prSet presAssocID="{1F10F156-6F59-4808-82B3-77E111DF3A66}" presName="text_1" presStyleLbl="node1" presStyleIdx="0" presStyleCnt="0">
        <dgm:presLayoutVars>
          <dgm:bulletEnabled val="1"/>
        </dgm:presLayoutVars>
      </dgm:prSet>
      <dgm:spPr/>
    </dgm:pt>
  </dgm:ptLst>
  <dgm:cxnLst>
    <dgm:cxn modelId="{79C915B4-7EA3-4F66-BAFF-94EE659560DA}" type="presOf" srcId="{1F10F156-6F59-4808-82B3-77E111DF3A66}" destId="{257268C9-9566-4233-90E2-FE97F0611EF5}" srcOrd="0" destOrd="0" presId="urn:microsoft.com/office/officeart/2008/layout/CircularPictureCallout"/>
    <dgm:cxn modelId="{5798BD31-0843-4758-9288-30996F6C60AB}" type="presOf" srcId="{54281E2F-6E3D-431A-B495-6C6D7707D463}" destId="{8DB8BF11-0E43-4A74-8CA3-ED86DEB29727}" srcOrd="0" destOrd="0" presId="urn:microsoft.com/office/officeart/2008/layout/CircularPictureCallout"/>
    <dgm:cxn modelId="{0055A1FC-17C3-40D6-B5D8-A5DB8742B3D3}" type="presOf" srcId="{2CB6DC63-EC80-4EEE-AA80-9D5BD946AF00}" destId="{10D2F863-6D8E-4CFF-8682-6770DC2FAA7D}" srcOrd="0" destOrd="0" presId="urn:microsoft.com/office/officeart/2008/layout/CircularPictureCallout"/>
    <dgm:cxn modelId="{F852517D-D3F6-4576-ACB5-0C76D9AA34CA}" srcId="{54281E2F-6E3D-431A-B495-6C6D7707D463}" destId="{1F10F156-6F59-4808-82B3-77E111DF3A66}" srcOrd="0" destOrd="0" parTransId="{D6737BC1-CF18-43B8-85D8-06CD82485338}" sibTransId="{2CB6DC63-EC80-4EEE-AA80-9D5BD946AF00}"/>
    <dgm:cxn modelId="{41D8C32D-D399-40FB-9254-7D7147D94C85}" type="presParOf" srcId="{8DB8BF11-0E43-4A74-8CA3-ED86DEB29727}" destId="{36407256-D9AF-4FEF-9949-536A43EE1A5B}" srcOrd="0" destOrd="0" presId="urn:microsoft.com/office/officeart/2008/layout/CircularPictureCallout"/>
    <dgm:cxn modelId="{39900902-3FD3-4F36-ACD2-E69B9A7E2C91}" type="presParOf" srcId="{36407256-D9AF-4FEF-9949-536A43EE1A5B}" destId="{2293045B-8C22-4D54-98E9-3DF5C6D6C5FA}" srcOrd="0" destOrd="0" presId="urn:microsoft.com/office/officeart/2008/layout/CircularPictureCallout"/>
    <dgm:cxn modelId="{2AFE11D3-5D09-4292-A758-A0A2F296D65B}" type="presParOf" srcId="{2293045B-8C22-4D54-98E9-3DF5C6D6C5FA}" destId="{10D2F863-6D8E-4CFF-8682-6770DC2FAA7D}" srcOrd="0" destOrd="0" presId="urn:microsoft.com/office/officeart/2008/layout/CircularPictureCallout"/>
    <dgm:cxn modelId="{E8879BBB-7CBB-41C1-961A-804C7F214045}" type="presParOf" srcId="{36407256-D9AF-4FEF-9949-536A43EE1A5B}" destId="{257268C9-9566-4233-90E2-FE97F0611EF5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18AE8D-DCBC-450D-A696-0E27F609C7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7D4DD-3021-41C1-B06E-EA400EA3D43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US" baseline="0" smtClean="0"/>
            <a:t>IDE: </a:t>
          </a:r>
          <a:r>
            <a:rPr lang="en-US" u="sng" baseline="0" smtClean="0">
              <a:hlinkClick xmlns:r="http://schemas.openxmlformats.org/officeDocument/2006/relationships" r:id="rId1"/>
            </a:rPr>
            <a:t>Integrated development environment</a:t>
          </a:r>
          <a:endParaRPr lang="en-US"/>
        </a:p>
      </dgm:t>
    </dgm:pt>
    <dgm:pt modelId="{C2A4F7E7-1965-4BDD-A87F-B2289A667C3F}" type="parTrans" cxnId="{BB21C472-DDDD-45B6-8E55-96AAD1763515}">
      <dgm:prSet/>
      <dgm:spPr/>
      <dgm:t>
        <a:bodyPr/>
        <a:lstStyle/>
        <a:p>
          <a:endParaRPr lang="en-US"/>
        </a:p>
      </dgm:t>
    </dgm:pt>
    <dgm:pt modelId="{F2BD9E6C-98F7-475B-A837-3AC95525FCC3}" type="sibTrans" cxnId="{BB21C472-DDDD-45B6-8E55-96AAD1763515}">
      <dgm:prSet/>
      <dgm:spPr/>
      <dgm:t>
        <a:bodyPr/>
        <a:lstStyle/>
        <a:p>
          <a:endParaRPr lang="en-US"/>
        </a:p>
      </dgm:t>
    </dgm:pt>
    <dgm:pt modelId="{75C3DCD3-9B2C-413B-A016-A493F6938317}" type="pres">
      <dgm:prSet presAssocID="{3218AE8D-DCBC-450D-A696-0E27F609C7A7}" presName="linear" presStyleCnt="0">
        <dgm:presLayoutVars>
          <dgm:animLvl val="lvl"/>
          <dgm:resizeHandles val="exact"/>
        </dgm:presLayoutVars>
      </dgm:prSet>
      <dgm:spPr/>
    </dgm:pt>
    <dgm:pt modelId="{17D47A7E-3FCC-4157-B9EE-31E40991DEC7}" type="pres">
      <dgm:prSet presAssocID="{C747D4DD-3021-41C1-B06E-EA400EA3D43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18E85D-AD6D-4442-89CA-D5950D2858CA}" type="presOf" srcId="{3218AE8D-DCBC-450D-A696-0E27F609C7A7}" destId="{75C3DCD3-9B2C-413B-A016-A493F6938317}" srcOrd="0" destOrd="0" presId="urn:microsoft.com/office/officeart/2005/8/layout/vList2"/>
    <dgm:cxn modelId="{BB21C472-DDDD-45B6-8E55-96AAD1763515}" srcId="{3218AE8D-DCBC-450D-A696-0E27F609C7A7}" destId="{C747D4DD-3021-41C1-B06E-EA400EA3D43C}" srcOrd="0" destOrd="0" parTransId="{C2A4F7E7-1965-4BDD-A87F-B2289A667C3F}" sibTransId="{F2BD9E6C-98F7-475B-A837-3AC95525FCC3}"/>
    <dgm:cxn modelId="{FE75E7B5-F2D7-4E2B-BD2D-1318A5BC5D55}" type="presOf" srcId="{C747D4DD-3021-41C1-B06E-EA400EA3D43C}" destId="{17D47A7E-3FCC-4157-B9EE-31E40991DEC7}" srcOrd="0" destOrd="0" presId="urn:microsoft.com/office/officeart/2005/8/layout/vList2"/>
    <dgm:cxn modelId="{1DAB1CE3-625A-468E-B901-269777B42815}" type="presParOf" srcId="{75C3DCD3-9B2C-413B-A016-A493F6938317}" destId="{17D47A7E-3FCC-4157-B9EE-31E40991DE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D513F6-C132-4999-BB21-E81B867ECE5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22DF9D-15A5-41BD-BC33-1BF0F4997DFF}">
      <dgm:prSet/>
      <dgm:spPr/>
      <dgm:t>
        <a:bodyPr/>
        <a:lstStyle/>
        <a:p>
          <a:pPr rtl="0"/>
          <a:r>
            <a:rPr lang="en-US" baseline="0" smtClean="0"/>
            <a:t>IDE: </a:t>
          </a:r>
          <a:r>
            <a:rPr lang="en-US" u="sng" baseline="0" smtClean="0">
              <a:hlinkClick xmlns:r="http://schemas.openxmlformats.org/officeDocument/2006/relationships" r:id="rId1"/>
            </a:rPr>
            <a:t>Integrated development environment</a:t>
          </a:r>
          <a:endParaRPr lang="en-US"/>
        </a:p>
      </dgm:t>
    </dgm:pt>
    <dgm:pt modelId="{276E31A3-0DC9-40FB-9F54-F94A9FC6DE62}" type="parTrans" cxnId="{A65BA621-F04D-4309-AA97-B0C89BF4DEFE}">
      <dgm:prSet/>
      <dgm:spPr/>
      <dgm:t>
        <a:bodyPr/>
        <a:lstStyle/>
        <a:p>
          <a:endParaRPr lang="en-US"/>
        </a:p>
      </dgm:t>
    </dgm:pt>
    <dgm:pt modelId="{C9AB17A9-E3EB-43B0-A26A-B6B367F5B403}" type="sibTrans" cxnId="{A65BA621-F04D-4309-AA97-B0C89BF4DEFE}">
      <dgm:prSet/>
      <dgm:spPr/>
      <dgm:t>
        <a:bodyPr/>
        <a:lstStyle/>
        <a:p>
          <a:endParaRPr lang="en-US"/>
        </a:p>
      </dgm:t>
    </dgm:pt>
    <dgm:pt modelId="{1C4A34EB-3B73-4F72-9DF2-772C106BA1B7}" type="pres">
      <dgm:prSet presAssocID="{BCD513F6-C132-4999-BB21-E81B867ECE5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275553D-E409-4DC5-8EF5-183C3BF70A6E}" type="pres">
      <dgm:prSet presAssocID="{8622DF9D-15A5-41BD-BC33-1BF0F4997DFF}" presName="horFlow" presStyleCnt="0"/>
      <dgm:spPr/>
    </dgm:pt>
    <dgm:pt modelId="{9D608B54-3654-45EE-9E41-1AD5E7217226}" type="pres">
      <dgm:prSet presAssocID="{8622DF9D-15A5-41BD-BC33-1BF0F4997DFF}" presName="bigChev" presStyleLbl="node1" presStyleIdx="0" presStyleCnt="1" custScaleX="277507"/>
      <dgm:spPr/>
    </dgm:pt>
  </dgm:ptLst>
  <dgm:cxnLst>
    <dgm:cxn modelId="{374874D5-A5AA-414E-A0BA-A3A30DD831B6}" type="presOf" srcId="{8622DF9D-15A5-41BD-BC33-1BF0F4997DFF}" destId="{9D608B54-3654-45EE-9E41-1AD5E7217226}" srcOrd="0" destOrd="0" presId="urn:microsoft.com/office/officeart/2005/8/layout/lProcess3"/>
    <dgm:cxn modelId="{C67C1B77-E7A5-4F89-A2DA-483BED767085}" type="presOf" srcId="{BCD513F6-C132-4999-BB21-E81B867ECE5E}" destId="{1C4A34EB-3B73-4F72-9DF2-772C106BA1B7}" srcOrd="0" destOrd="0" presId="urn:microsoft.com/office/officeart/2005/8/layout/lProcess3"/>
    <dgm:cxn modelId="{A65BA621-F04D-4309-AA97-B0C89BF4DEFE}" srcId="{BCD513F6-C132-4999-BB21-E81B867ECE5E}" destId="{8622DF9D-15A5-41BD-BC33-1BF0F4997DFF}" srcOrd="0" destOrd="0" parTransId="{276E31A3-0DC9-40FB-9F54-F94A9FC6DE62}" sibTransId="{C9AB17A9-E3EB-43B0-A26A-B6B367F5B403}"/>
    <dgm:cxn modelId="{34B18C35-7A42-4A8E-B0BA-163F86F2D474}" type="presParOf" srcId="{1C4A34EB-3B73-4F72-9DF2-772C106BA1B7}" destId="{3275553D-E409-4DC5-8EF5-183C3BF70A6E}" srcOrd="0" destOrd="0" presId="urn:microsoft.com/office/officeart/2005/8/layout/lProcess3"/>
    <dgm:cxn modelId="{FDF0FF4D-E562-42B4-B185-C6DF847F4BD8}" type="presParOf" srcId="{3275553D-E409-4DC5-8EF5-183C3BF70A6E}" destId="{9D608B54-3654-45EE-9E41-1AD5E72172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8171C5-BF65-4CCE-A2B8-FDAB39D7E66C}" type="doc">
      <dgm:prSet loTypeId="urn:microsoft.com/office/officeart/2005/8/layout/target3" loCatId="relationship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058481-C9B6-4B39-8E3B-FA5D2FBFAC44}">
      <dgm:prSet/>
      <dgm:spPr/>
      <dgm:t>
        <a:bodyPr/>
        <a:lstStyle/>
        <a:p>
          <a:pPr rtl="0"/>
          <a:r>
            <a:rPr lang="en-US" smtClean="0"/>
            <a:t>Eclipse : </a:t>
          </a:r>
          <a:r>
            <a:rPr lang="en-US" smtClean="0">
              <a:hlinkClick xmlns:r="http://schemas.openxmlformats.org/officeDocument/2006/relationships" r:id="rId1"/>
            </a:rPr>
            <a:t>https://www.eclipse.org/</a:t>
          </a:r>
          <a:r>
            <a:rPr lang="en-US" smtClean="0"/>
            <a:t> Eclipse is an IDE used in computer programming, and is the most widely used Java IDE.</a:t>
          </a:r>
          <a:endParaRPr lang="en-US"/>
        </a:p>
      </dgm:t>
    </dgm:pt>
    <dgm:pt modelId="{455CD8B0-5941-421B-9509-98FF478D1AA8}" type="parTrans" cxnId="{201F18F7-EF6C-43C0-8332-746C74B29CF3}">
      <dgm:prSet/>
      <dgm:spPr/>
      <dgm:t>
        <a:bodyPr/>
        <a:lstStyle/>
        <a:p>
          <a:endParaRPr lang="en-US"/>
        </a:p>
      </dgm:t>
    </dgm:pt>
    <dgm:pt modelId="{D70F2E88-BDB8-414A-A5C1-E375EE765F99}" type="sibTrans" cxnId="{201F18F7-EF6C-43C0-8332-746C74B29CF3}">
      <dgm:prSet/>
      <dgm:spPr/>
      <dgm:t>
        <a:bodyPr/>
        <a:lstStyle/>
        <a:p>
          <a:endParaRPr lang="en-US"/>
        </a:p>
      </dgm:t>
    </dgm:pt>
    <dgm:pt modelId="{C1CC106B-2A1C-417D-B70F-569DB07D8F6A}">
      <dgm:prSet/>
      <dgm:spPr/>
      <dgm:t>
        <a:bodyPr/>
        <a:lstStyle/>
        <a:p>
          <a:pPr rtl="0"/>
          <a:r>
            <a:rPr lang="en-US" smtClean="0"/>
            <a:t>Visual Studio : </a:t>
          </a:r>
          <a:r>
            <a:rPr lang="en-US" smtClean="0">
              <a:hlinkClick xmlns:r="http://schemas.openxmlformats.org/officeDocument/2006/relationships" r:id="rId2"/>
            </a:rPr>
            <a:t>https://www.visualstudio.com/</a:t>
          </a:r>
          <a:r>
            <a:rPr lang="en-US" smtClean="0"/>
            <a:t> Microsoft Visual Studio is an IDE from Microsoft to develop computer programs for Microsoft Windows, web sites, web apps, web services and mobile apps.</a:t>
          </a:r>
          <a:endParaRPr lang="en-US"/>
        </a:p>
      </dgm:t>
    </dgm:pt>
    <dgm:pt modelId="{94818A02-9486-4AE1-9371-301E4C4B21A8}" type="parTrans" cxnId="{A4A9031C-0181-4224-BDCC-A0285FB593FD}">
      <dgm:prSet/>
      <dgm:spPr/>
      <dgm:t>
        <a:bodyPr/>
        <a:lstStyle/>
        <a:p>
          <a:endParaRPr lang="en-US"/>
        </a:p>
      </dgm:t>
    </dgm:pt>
    <dgm:pt modelId="{A9D04949-13D9-4B9C-B50A-22A666C06CB2}" type="sibTrans" cxnId="{A4A9031C-0181-4224-BDCC-A0285FB593FD}">
      <dgm:prSet/>
      <dgm:spPr/>
      <dgm:t>
        <a:bodyPr/>
        <a:lstStyle/>
        <a:p>
          <a:endParaRPr lang="en-US"/>
        </a:p>
      </dgm:t>
    </dgm:pt>
    <dgm:pt modelId="{F07167AF-22C3-40FF-8A57-E231CEA57381}">
      <dgm:prSet/>
      <dgm:spPr/>
      <dgm:t>
        <a:bodyPr/>
        <a:lstStyle/>
        <a:p>
          <a:pPr rtl="0"/>
          <a:r>
            <a:rPr lang="en-US" smtClean="0"/>
            <a:t>Netbeans : </a:t>
          </a:r>
          <a:r>
            <a:rPr lang="en-US" smtClean="0">
              <a:hlinkClick xmlns:r="http://schemas.openxmlformats.org/officeDocument/2006/relationships" r:id="rId3"/>
            </a:rPr>
            <a:t>https://netbeans.org/</a:t>
          </a:r>
          <a:r>
            <a:rPr lang="en-US" smtClean="0"/>
            <a:t> Quickly and easily develop desktop, mobile and web applications with Java, JavaScript, HTML5, PHP, C/C++ and more.</a:t>
          </a:r>
          <a:endParaRPr lang="en-US"/>
        </a:p>
      </dgm:t>
    </dgm:pt>
    <dgm:pt modelId="{67DB9BEF-F253-4044-8E89-139CB71D287F}" type="parTrans" cxnId="{B4BF3241-8257-4570-B63C-517B490E6254}">
      <dgm:prSet/>
      <dgm:spPr/>
      <dgm:t>
        <a:bodyPr/>
        <a:lstStyle/>
        <a:p>
          <a:endParaRPr lang="en-US"/>
        </a:p>
      </dgm:t>
    </dgm:pt>
    <dgm:pt modelId="{F6C3D461-44AA-4BA3-8381-DB6D41A64821}" type="sibTrans" cxnId="{B4BF3241-8257-4570-B63C-517B490E6254}">
      <dgm:prSet/>
      <dgm:spPr/>
      <dgm:t>
        <a:bodyPr/>
        <a:lstStyle/>
        <a:p>
          <a:endParaRPr lang="en-US"/>
        </a:p>
      </dgm:t>
    </dgm:pt>
    <dgm:pt modelId="{63BC7E37-EE0C-4E09-BBD7-3871DA7EEEAB}">
      <dgm:prSet/>
      <dgm:spPr/>
      <dgm:t>
        <a:bodyPr/>
        <a:lstStyle/>
        <a:p>
          <a:pPr rtl="0"/>
          <a:r>
            <a:rPr lang="en-US" smtClean="0"/>
            <a:t>IntelliJ : </a:t>
          </a:r>
          <a:r>
            <a:rPr lang="en-US" smtClean="0">
              <a:hlinkClick xmlns:r="http://schemas.openxmlformats.org/officeDocument/2006/relationships" r:id="rId4"/>
            </a:rPr>
            <a:t>https://www.jetbrains.com/idea/</a:t>
          </a:r>
          <a:r>
            <a:rPr lang="en-US" smtClean="0"/>
            <a:t> IntelliJ IDEA is a Java integrated development environment for developing computer software.</a:t>
          </a:r>
          <a:endParaRPr lang="en-US"/>
        </a:p>
      </dgm:t>
    </dgm:pt>
    <dgm:pt modelId="{EBF7672B-DB6D-4F3A-A29D-FBE26DD7004F}" type="parTrans" cxnId="{284B5B3C-31EF-4920-897C-A519B2550959}">
      <dgm:prSet/>
      <dgm:spPr/>
      <dgm:t>
        <a:bodyPr/>
        <a:lstStyle/>
        <a:p>
          <a:endParaRPr lang="en-US"/>
        </a:p>
      </dgm:t>
    </dgm:pt>
    <dgm:pt modelId="{0E13FE44-50B0-457C-834D-B91D08AC41FD}" type="sibTrans" cxnId="{284B5B3C-31EF-4920-897C-A519B2550959}">
      <dgm:prSet/>
      <dgm:spPr/>
      <dgm:t>
        <a:bodyPr/>
        <a:lstStyle/>
        <a:p>
          <a:endParaRPr lang="en-US"/>
        </a:p>
      </dgm:t>
    </dgm:pt>
    <dgm:pt modelId="{79E5FD13-C574-48F6-B597-97C5E930A562}" type="pres">
      <dgm:prSet presAssocID="{408171C5-BF65-4CCE-A2B8-FDAB39D7E66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BAC0A6B-9CAF-440F-8156-8CF8C79F05FB}" type="pres">
      <dgm:prSet presAssocID="{47058481-C9B6-4B39-8E3B-FA5D2FBFAC44}" presName="circle1" presStyleLbl="node1" presStyleIdx="0" presStyleCnt="4"/>
      <dgm:spPr/>
    </dgm:pt>
    <dgm:pt modelId="{B441A000-9060-4EB8-A765-5A0D395C6A18}" type="pres">
      <dgm:prSet presAssocID="{47058481-C9B6-4B39-8E3B-FA5D2FBFAC44}" presName="space" presStyleCnt="0"/>
      <dgm:spPr/>
    </dgm:pt>
    <dgm:pt modelId="{B8256CC4-2C3F-4004-9789-DAA96D5C1882}" type="pres">
      <dgm:prSet presAssocID="{47058481-C9B6-4B39-8E3B-FA5D2FBFAC44}" presName="rect1" presStyleLbl="alignAcc1" presStyleIdx="0" presStyleCnt="4"/>
      <dgm:spPr/>
    </dgm:pt>
    <dgm:pt modelId="{8AE360F3-DCAE-4500-92AF-DFB9CD7A68A9}" type="pres">
      <dgm:prSet presAssocID="{C1CC106B-2A1C-417D-B70F-569DB07D8F6A}" presName="vertSpace2" presStyleLbl="node1" presStyleIdx="0" presStyleCnt="4"/>
      <dgm:spPr/>
    </dgm:pt>
    <dgm:pt modelId="{CDF56CBC-ACC1-416C-95F0-BBE3A761A9E6}" type="pres">
      <dgm:prSet presAssocID="{C1CC106B-2A1C-417D-B70F-569DB07D8F6A}" presName="circle2" presStyleLbl="node1" presStyleIdx="1" presStyleCnt="4"/>
      <dgm:spPr/>
    </dgm:pt>
    <dgm:pt modelId="{32C1BDEF-9DDA-4906-8598-38C8258CDCC0}" type="pres">
      <dgm:prSet presAssocID="{C1CC106B-2A1C-417D-B70F-569DB07D8F6A}" presName="rect2" presStyleLbl="alignAcc1" presStyleIdx="1" presStyleCnt="4"/>
      <dgm:spPr/>
    </dgm:pt>
    <dgm:pt modelId="{0CCE4564-719B-4F47-97E1-8CFD48284DE5}" type="pres">
      <dgm:prSet presAssocID="{F07167AF-22C3-40FF-8A57-E231CEA57381}" presName="vertSpace3" presStyleLbl="node1" presStyleIdx="1" presStyleCnt="4"/>
      <dgm:spPr/>
    </dgm:pt>
    <dgm:pt modelId="{E6745BCC-068C-41C7-A148-8D938ED1BC3B}" type="pres">
      <dgm:prSet presAssocID="{F07167AF-22C3-40FF-8A57-E231CEA57381}" presName="circle3" presStyleLbl="node1" presStyleIdx="2" presStyleCnt="4"/>
      <dgm:spPr/>
    </dgm:pt>
    <dgm:pt modelId="{F7ACF33B-D2CF-44DB-8042-6E114CED4E3D}" type="pres">
      <dgm:prSet presAssocID="{F07167AF-22C3-40FF-8A57-E231CEA57381}" presName="rect3" presStyleLbl="alignAcc1" presStyleIdx="2" presStyleCnt="4"/>
      <dgm:spPr/>
    </dgm:pt>
    <dgm:pt modelId="{5D2CC42E-1FAF-435A-91DF-C2D62020A839}" type="pres">
      <dgm:prSet presAssocID="{63BC7E37-EE0C-4E09-BBD7-3871DA7EEEAB}" presName="vertSpace4" presStyleLbl="node1" presStyleIdx="2" presStyleCnt="4"/>
      <dgm:spPr/>
    </dgm:pt>
    <dgm:pt modelId="{D441F37F-09F8-4E55-9FE9-2CDA24FB0CF1}" type="pres">
      <dgm:prSet presAssocID="{63BC7E37-EE0C-4E09-BBD7-3871DA7EEEAB}" presName="circle4" presStyleLbl="node1" presStyleIdx="3" presStyleCnt="4"/>
      <dgm:spPr/>
    </dgm:pt>
    <dgm:pt modelId="{02C8055A-ED88-4970-B7D5-329B8C93BECA}" type="pres">
      <dgm:prSet presAssocID="{63BC7E37-EE0C-4E09-BBD7-3871DA7EEEAB}" presName="rect4" presStyleLbl="alignAcc1" presStyleIdx="3" presStyleCnt="4"/>
      <dgm:spPr/>
    </dgm:pt>
    <dgm:pt modelId="{76050CD9-F000-4BEE-80DF-94C9AD7CBA0C}" type="pres">
      <dgm:prSet presAssocID="{47058481-C9B6-4B39-8E3B-FA5D2FBFAC44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971F03A6-DBE4-419E-A5E3-4C6CF5737022}" type="pres">
      <dgm:prSet presAssocID="{C1CC106B-2A1C-417D-B70F-569DB07D8F6A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5B6B9471-00A7-4011-9DFB-2F1889CC9CF3}" type="pres">
      <dgm:prSet presAssocID="{F07167AF-22C3-40FF-8A57-E231CEA57381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7BAD8A0-7BC4-4E9A-B05A-7B9A0FE3D021}" type="pres">
      <dgm:prSet presAssocID="{63BC7E37-EE0C-4E09-BBD7-3871DA7EEEAB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194C6B18-B8AD-43F6-B923-B137086C6F09}" type="presOf" srcId="{63BC7E37-EE0C-4E09-BBD7-3871DA7EEEAB}" destId="{02C8055A-ED88-4970-B7D5-329B8C93BECA}" srcOrd="0" destOrd="0" presId="urn:microsoft.com/office/officeart/2005/8/layout/target3"/>
    <dgm:cxn modelId="{5E48D926-4096-473B-8824-F8BA385846F3}" type="presOf" srcId="{C1CC106B-2A1C-417D-B70F-569DB07D8F6A}" destId="{32C1BDEF-9DDA-4906-8598-38C8258CDCC0}" srcOrd="0" destOrd="0" presId="urn:microsoft.com/office/officeart/2005/8/layout/target3"/>
    <dgm:cxn modelId="{D465AEDE-A28E-4BAC-9E93-327D01BDDCB0}" type="presOf" srcId="{63BC7E37-EE0C-4E09-BBD7-3871DA7EEEAB}" destId="{47BAD8A0-7BC4-4E9A-B05A-7B9A0FE3D021}" srcOrd="1" destOrd="0" presId="urn:microsoft.com/office/officeart/2005/8/layout/target3"/>
    <dgm:cxn modelId="{37BCE161-7699-4BBF-A9F6-F9B4E4645349}" type="presOf" srcId="{C1CC106B-2A1C-417D-B70F-569DB07D8F6A}" destId="{971F03A6-DBE4-419E-A5E3-4C6CF5737022}" srcOrd="1" destOrd="0" presId="urn:microsoft.com/office/officeart/2005/8/layout/target3"/>
    <dgm:cxn modelId="{2E5F52F6-D710-44E4-B319-091216AD0A1F}" type="presOf" srcId="{F07167AF-22C3-40FF-8A57-E231CEA57381}" destId="{5B6B9471-00A7-4011-9DFB-2F1889CC9CF3}" srcOrd="1" destOrd="0" presId="urn:microsoft.com/office/officeart/2005/8/layout/target3"/>
    <dgm:cxn modelId="{B4BF3241-8257-4570-B63C-517B490E6254}" srcId="{408171C5-BF65-4CCE-A2B8-FDAB39D7E66C}" destId="{F07167AF-22C3-40FF-8A57-E231CEA57381}" srcOrd="2" destOrd="0" parTransId="{67DB9BEF-F253-4044-8E89-139CB71D287F}" sibTransId="{F6C3D461-44AA-4BA3-8381-DB6D41A64821}"/>
    <dgm:cxn modelId="{201F18F7-EF6C-43C0-8332-746C74B29CF3}" srcId="{408171C5-BF65-4CCE-A2B8-FDAB39D7E66C}" destId="{47058481-C9B6-4B39-8E3B-FA5D2FBFAC44}" srcOrd="0" destOrd="0" parTransId="{455CD8B0-5941-421B-9509-98FF478D1AA8}" sibTransId="{D70F2E88-BDB8-414A-A5C1-E375EE765F99}"/>
    <dgm:cxn modelId="{284B5B3C-31EF-4920-897C-A519B2550959}" srcId="{408171C5-BF65-4CCE-A2B8-FDAB39D7E66C}" destId="{63BC7E37-EE0C-4E09-BBD7-3871DA7EEEAB}" srcOrd="3" destOrd="0" parTransId="{EBF7672B-DB6D-4F3A-A29D-FBE26DD7004F}" sibTransId="{0E13FE44-50B0-457C-834D-B91D08AC41FD}"/>
    <dgm:cxn modelId="{B4AF5C09-AE0E-4B5A-8CF9-72FAF52F9FAE}" type="presOf" srcId="{408171C5-BF65-4CCE-A2B8-FDAB39D7E66C}" destId="{79E5FD13-C574-48F6-B597-97C5E930A562}" srcOrd="0" destOrd="0" presId="urn:microsoft.com/office/officeart/2005/8/layout/target3"/>
    <dgm:cxn modelId="{A4A9031C-0181-4224-BDCC-A0285FB593FD}" srcId="{408171C5-BF65-4CCE-A2B8-FDAB39D7E66C}" destId="{C1CC106B-2A1C-417D-B70F-569DB07D8F6A}" srcOrd="1" destOrd="0" parTransId="{94818A02-9486-4AE1-9371-301E4C4B21A8}" sibTransId="{A9D04949-13D9-4B9C-B50A-22A666C06CB2}"/>
    <dgm:cxn modelId="{1D5DD292-62FB-41A6-9BD1-1DAAE41AB929}" type="presOf" srcId="{47058481-C9B6-4B39-8E3B-FA5D2FBFAC44}" destId="{B8256CC4-2C3F-4004-9789-DAA96D5C1882}" srcOrd="0" destOrd="0" presId="urn:microsoft.com/office/officeart/2005/8/layout/target3"/>
    <dgm:cxn modelId="{D7680717-5B1A-448D-8516-FEEDFB7BBDD2}" type="presOf" srcId="{F07167AF-22C3-40FF-8A57-E231CEA57381}" destId="{F7ACF33B-D2CF-44DB-8042-6E114CED4E3D}" srcOrd="0" destOrd="0" presId="urn:microsoft.com/office/officeart/2005/8/layout/target3"/>
    <dgm:cxn modelId="{D604F726-EAD8-4A3D-A4D8-BA4BC0E8568A}" type="presOf" srcId="{47058481-C9B6-4B39-8E3B-FA5D2FBFAC44}" destId="{76050CD9-F000-4BEE-80DF-94C9AD7CBA0C}" srcOrd="1" destOrd="0" presId="urn:microsoft.com/office/officeart/2005/8/layout/target3"/>
    <dgm:cxn modelId="{BF77287A-8C03-4882-9E35-9C86D1C27BAE}" type="presParOf" srcId="{79E5FD13-C574-48F6-B597-97C5E930A562}" destId="{BBAC0A6B-9CAF-440F-8156-8CF8C79F05FB}" srcOrd="0" destOrd="0" presId="urn:microsoft.com/office/officeart/2005/8/layout/target3"/>
    <dgm:cxn modelId="{CE4B5B24-BCAC-4586-A071-E6C3874C0B0F}" type="presParOf" srcId="{79E5FD13-C574-48F6-B597-97C5E930A562}" destId="{B441A000-9060-4EB8-A765-5A0D395C6A18}" srcOrd="1" destOrd="0" presId="urn:microsoft.com/office/officeart/2005/8/layout/target3"/>
    <dgm:cxn modelId="{D1D344B0-632C-43A6-B285-F96312299A14}" type="presParOf" srcId="{79E5FD13-C574-48F6-B597-97C5E930A562}" destId="{B8256CC4-2C3F-4004-9789-DAA96D5C1882}" srcOrd="2" destOrd="0" presId="urn:microsoft.com/office/officeart/2005/8/layout/target3"/>
    <dgm:cxn modelId="{7B2E83A7-0CDA-4C20-A97C-C98D99B57844}" type="presParOf" srcId="{79E5FD13-C574-48F6-B597-97C5E930A562}" destId="{8AE360F3-DCAE-4500-92AF-DFB9CD7A68A9}" srcOrd="3" destOrd="0" presId="urn:microsoft.com/office/officeart/2005/8/layout/target3"/>
    <dgm:cxn modelId="{D3A39119-D777-468A-B12C-6FDA5F993135}" type="presParOf" srcId="{79E5FD13-C574-48F6-B597-97C5E930A562}" destId="{CDF56CBC-ACC1-416C-95F0-BBE3A761A9E6}" srcOrd="4" destOrd="0" presId="urn:microsoft.com/office/officeart/2005/8/layout/target3"/>
    <dgm:cxn modelId="{E7C2B383-8398-475A-B284-3F6AECCFEA03}" type="presParOf" srcId="{79E5FD13-C574-48F6-B597-97C5E930A562}" destId="{32C1BDEF-9DDA-4906-8598-38C8258CDCC0}" srcOrd="5" destOrd="0" presId="urn:microsoft.com/office/officeart/2005/8/layout/target3"/>
    <dgm:cxn modelId="{7303ABB4-5698-428A-B498-51B1D547D87D}" type="presParOf" srcId="{79E5FD13-C574-48F6-B597-97C5E930A562}" destId="{0CCE4564-719B-4F47-97E1-8CFD48284DE5}" srcOrd="6" destOrd="0" presId="urn:microsoft.com/office/officeart/2005/8/layout/target3"/>
    <dgm:cxn modelId="{C3A6D886-0F28-4C74-B716-F5CC1BE45920}" type="presParOf" srcId="{79E5FD13-C574-48F6-B597-97C5E930A562}" destId="{E6745BCC-068C-41C7-A148-8D938ED1BC3B}" srcOrd="7" destOrd="0" presId="urn:microsoft.com/office/officeart/2005/8/layout/target3"/>
    <dgm:cxn modelId="{4E2E1C6C-5548-4596-9AE7-624D82587DEA}" type="presParOf" srcId="{79E5FD13-C574-48F6-B597-97C5E930A562}" destId="{F7ACF33B-D2CF-44DB-8042-6E114CED4E3D}" srcOrd="8" destOrd="0" presId="urn:microsoft.com/office/officeart/2005/8/layout/target3"/>
    <dgm:cxn modelId="{801B85CC-7F6D-4DBC-9B1D-2020C9239AB0}" type="presParOf" srcId="{79E5FD13-C574-48F6-B597-97C5E930A562}" destId="{5D2CC42E-1FAF-435A-91DF-C2D62020A839}" srcOrd="9" destOrd="0" presId="urn:microsoft.com/office/officeart/2005/8/layout/target3"/>
    <dgm:cxn modelId="{DAC9D10D-D250-4B33-89A3-672166E782A5}" type="presParOf" srcId="{79E5FD13-C574-48F6-B597-97C5E930A562}" destId="{D441F37F-09F8-4E55-9FE9-2CDA24FB0CF1}" srcOrd="10" destOrd="0" presId="urn:microsoft.com/office/officeart/2005/8/layout/target3"/>
    <dgm:cxn modelId="{EB915F58-F8A9-4AA3-8DEB-8B1CFD8356A6}" type="presParOf" srcId="{79E5FD13-C574-48F6-B597-97C5E930A562}" destId="{02C8055A-ED88-4970-B7D5-329B8C93BECA}" srcOrd="11" destOrd="0" presId="urn:microsoft.com/office/officeart/2005/8/layout/target3"/>
    <dgm:cxn modelId="{C4FB9F4E-28A5-4BD2-89E5-D4F8646EC9FF}" type="presParOf" srcId="{79E5FD13-C574-48F6-B597-97C5E930A562}" destId="{76050CD9-F000-4BEE-80DF-94C9AD7CBA0C}" srcOrd="12" destOrd="0" presId="urn:microsoft.com/office/officeart/2005/8/layout/target3"/>
    <dgm:cxn modelId="{29CDE45B-ABB2-4876-840F-48C028C823AC}" type="presParOf" srcId="{79E5FD13-C574-48F6-B597-97C5E930A562}" destId="{971F03A6-DBE4-419E-A5E3-4C6CF5737022}" srcOrd="13" destOrd="0" presId="urn:microsoft.com/office/officeart/2005/8/layout/target3"/>
    <dgm:cxn modelId="{545BF19F-909B-48DC-8AAA-EE53C54346EE}" type="presParOf" srcId="{79E5FD13-C574-48F6-B597-97C5E930A562}" destId="{5B6B9471-00A7-4011-9DFB-2F1889CC9CF3}" srcOrd="14" destOrd="0" presId="urn:microsoft.com/office/officeart/2005/8/layout/target3"/>
    <dgm:cxn modelId="{7D1EBF96-589C-49E8-9A72-8903CEBE1971}" type="presParOf" srcId="{79E5FD13-C574-48F6-B597-97C5E930A562}" destId="{47BAD8A0-7BC4-4E9A-B05A-7B9A0FE3D021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6D89C3-8BD3-4068-9F98-9AF14EA853D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3D5E8-6C95-46AD-B14C-30DE20C6A3FC}">
      <dgm:prSet/>
      <dgm:spPr/>
      <dgm:t>
        <a:bodyPr/>
        <a:lstStyle/>
        <a:p>
          <a:pPr rtl="0"/>
          <a:r>
            <a:rPr lang="en-US" baseline="0" smtClean="0"/>
            <a:t>Code Sharing Platforms :Git</a:t>
          </a:r>
          <a:endParaRPr lang="en-US"/>
        </a:p>
      </dgm:t>
    </dgm:pt>
    <dgm:pt modelId="{C147BAF7-671D-4017-98A7-73D695AE33FA}" type="parTrans" cxnId="{CC4E21DC-0AD2-4D4D-A201-16458622F49E}">
      <dgm:prSet/>
      <dgm:spPr/>
      <dgm:t>
        <a:bodyPr/>
        <a:lstStyle/>
        <a:p>
          <a:endParaRPr lang="en-US"/>
        </a:p>
      </dgm:t>
    </dgm:pt>
    <dgm:pt modelId="{360E16EA-C22C-44A5-AB4E-0C19D534D327}" type="sibTrans" cxnId="{CC4E21DC-0AD2-4D4D-A201-16458622F49E}">
      <dgm:prSet/>
      <dgm:spPr/>
      <dgm:t>
        <a:bodyPr/>
        <a:lstStyle/>
        <a:p>
          <a:endParaRPr lang="en-US"/>
        </a:p>
      </dgm:t>
    </dgm:pt>
    <dgm:pt modelId="{4020B462-5F6B-4C90-98E5-63B36E8D4997}" type="pres">
      <dgm:prSet presAssocID="{FA6D89C3-8BD3-4068-9F98-9AF14EA853D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02BF7398-0F41-4842-83CC-8DED50E95D50}" type="pres">
      <dgm:prSet presAssocID="{C013D5E8-6C95-46AD-B14C-30DE20C6A3FC}" presName="horFlow" presStyleCnt="0"/>
      <dgm:spPr/>
    </dgm:pt>
    <dgm:pt modelId="{6D22FEEE-610B-419B-82EE-A54A1C53AAB7}" type="pres">
      <dgm:prSet presAssocID="{C013D5E8-6C95-46AD-B14C-30DE20C6A3FC}" presName="bigChev" presStyleLbl="node1" presStyleIdx="0" presStyleCnt="1" custScaleX="251558"/>
      <dgm:spPr/>
    </dgm:pt>
  </dgm:ptLst>
  <dgm:cxnLst>
    <dgm:cxn modelId="{4CDA062A-FD05-4C74-885A-4661916E43D1}" type="presOf" srcId="{C013D5E8-6C95-46AD-B14C-30DE20C6A3FC}" destId="{6D22FEEE-610B-419B-82EE-A54A1C53AAB7}" srcOrd="0" destOrd="0" presId="urn:microsoft.com/office/officeart/2005/8/layout/lProcess3"/>
    <dgm:cxn modelId="{0198C469-149C-4B5C-AF41-900C547DE3CE}" type="presOf" srcId="{FA6D89C3-8BD3-4068-9F98-9AF14EA853D6}" destId="{4020B462-5F6B-4C90-98E5-63B36E8D4997}" srcOrd="0" destOrd="0" presId="urn:microsoft.com/office/officeart/2005/8/layout/lProcess3"/>
    <dgm:cxn modelId="{CC4E21DC-0AD2-4D4D-A201-16458622F49E}" srcId="{FA6D89C3-8BD3-4068-9F98-9AF14EA853D6}" destId="{C013D5E8-6C95-46AD-B14C-30DE20C6A3FC}" srcOrd="0" destOrd="0" parTransId="{C147BAF7-671D-4017-98A7-73D695AE33FA}" sibTransId="{360E16EA-C22C-44A5-AB4E-0C19D534D327}"/>
    <dgm:cxn modelId="{ABCE323E-3653-431E-96F0-DDF20934ADE3}" type="presParOf" srcId="{4020B462-5F6B-4C90-98E5-63B36E8D4997}" destId="{02BF7398-0F41-4842-83CC-8DED50E95D50}" srcOrd="0" destOrd="0" presId="urn:microsoft.com/office/officeart/2005/8/layout/lProcess3"/>
    <dgm:cxn modelId="{C2584780-E1C9-4135-8EB3-6920461B10D1}" type="presParOf" srcId="{02BF7398-0F41-4842-83CC-8DED50E95D50}" destId="{6D22FEEE-610B-419B-82EE-A54A1C53AAB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47F7EC3-A6BD-4186-8FDB-E36A475B5FB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F106CC-ACB5-42E0-B307-0592FDA5B512}">
      <dgm:prSet/>
      <dgm:spPr/>
      <dgm:t>
        <a:bodyPr/>
        <a:lstStyle/>
        <a:p>
          <a:pPr rtl="0"/>
          <a:r>
            <a:rPr lang="en-US" smtClean="0"/>
            <a:t>Git</a:t>
          </a:r>
          <a:endParaRPr lang="en-US"/>
        </a:p>
      </dgm:t>
    </dgm:pt>
    <dgm:pt modelId="{4453BD8B-6BF5-4540-A175-52BE96FBC467}" type="parTrans" cxnId="{5F86D953-E726-4C72-8484-7EAC7FF21896}">
      <dgm:prSet/>
      <dgm:spPr/>
      <dgm:t>
        <a:bodyPr/>
        <a:lstStyle/>
        <a:p>
          <a:endParaRPr lang="en-US"/>
        </a:p>
      </dgm:t>
    </dgm:pt>
    <dgm:pt modelId="{2BB6C7FA-0A32-49D2-A9E6-C7F6443D8E1F}" type="sibTrans" cxnId="{5F86D953-E726-4C72-8484-7EAC7FF21896}">
      <dgm:prSet/>
      <dgm:spPr/>
      <dgm:t>
        <a:bodyPr/>
        <a:lstStyle/>
        <a:p>
          <a:endParaRPr lang="en-US"/>
        </a:p>
      </dgm:t>
    </dgm:pt>
    <dgm:pt modelId="{567D2AB9-3EC2-4BF2-9029-23A2C686D1BD}">
      <dgm:prSet/>
      <dgm:spPr/>
      <dgm:t>
        <a:bodyPr/>
        <a:lstStyle/>
        <a:p>
          <a:pPr rtl="0"/>
          <a:r>
            <a:rPr lang="en-US" smtClean="0"/>
            <a:t>Git is a </a:t>
          </a:r>
          <a:r>
            <a:rPr lang="en-US" smtClean="0">
              <a:hlinkClick xmlns:r="http://schemas.openxmlformats.org/officeDocument/2006/relationships" r:id="rId1"/>
            </a:rPr>
            <a:t>free and open source</a:t>
          </a:r>
          <a:r>
            <a:rPr lang="en-US" smtClean="0"/>
            <a:t> distributed version control system designed to handle everything from small to very large projects with speed and efficiency.</a:t>
          </a:r>
          <a:endParaRPr lang="en-US"/>
        </a:p>
      </dgm:t>
    </dgm:pt>
    <dgm:pt modelId="{98A28D30-7F12-4077-ACE0-95E9A5234FAD}" type="parTrans" cxnId="{7C093B14-EAC5-427F-898E-F5CA09F89C91}">
      <dgm:prSet/>
      <dgm:spPr/>
      <dgm:t>
        <a:bodyPr/>
        <a:lstStyle/>
        <a:p>
          <a:endParaRPr lang="en-US"/>
        </a:p>
      </dgm:t>
    </dgm:pt>
    <dgm:pt modelId="{9A611A2A-2FEE-44CF-8683-0E21A58BDC6E}" type="sibTrans" cxnId="{7C093B14-EAC5-427F-898E-F5CA09F89C91}">
      <dgm:prSet/>
      <dgm:spPr/>
      <dgm:t>
        <a:bodyPr/>
        <a:lstStyle/>
        <a:p>
          <a:endParaRPr lang="en-US"/>
        </a:p>
      </dgm:t>
    </dgm:pt>
    <dgm:pt modelId="{C35A20A9-F51D-439F-96B8-1F42628AFA0A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2"/>
            </a:rPr>
            <a:t>https://git-scm.com/</a:t>
          </a:r>
          <a:endParaRPr lang="en-US"/>
        </a:p>
      </dgm:t>
    </dgm:pt>
    <dgm:pt modelId="{21BDDD18-A24A-4426-9BE4-B09EAFAEFC69}" type="parTrans" cxnId="{9B64E2D3-3737-4843-934B-13C651262F50}">
      <dgm:prSet/>
      <dgm:spPr/>
      <dgm:t>
        <a:bodyPr/>
        <a:lstStyle/>
        <a:p>
          <a:endParaRPr lang="en-US"/>
        </a:p>
      </dgm:t>
    </dgm:pt>
    <dgm:pt modelId="{D08230CB-DB42-4B8B-81F8-E91101B81784}" type="sibTrans" cxnId="{9B64E2D3-3737-4843-934B-13C651262F50}">
      <dgm:prSet/>
      <dgm:spPr/>
      <dgm:t>
        <a:bodyPr/>
        <a:lstStyle/>
        <a:p>
          <a:endParaRPr lang="en-US"/>
        </a:p>
      </dgm:t>
    </dgm:pt>
    <dgm:pt modelId="{FB68527E-BF72-415D-A0AE-2C9594F05B0D}" type="pres">
      <dgm:prSet presAssocID="{A47F7EC3-A6BD-4186-8FDB-E36A475B5FB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9E6C8FE-6A5F-42D9-9044-EACCCB0D9E07}" type="pres">
      <dgm:prSet presAssocID="{6EF106CC-ACB5-42E0-B307-0592FDA5B512}" presName="circle1" presStyleLbl="node1" presStyleIdx="0" presStyleCnt="3"/>
      <dgm:spPr/>
    </dgm:pt>
    <dgm:pt modelId="{02B83BBB-6694-4143-B22D-B044E2C0A4C9}" type="pres">
      <dgm:prSet presAssocID="{6EF106CC-ACB5-42E0-B307-0592FDA5B512}" presName="space" presStyleCnt="0"/>
      <dgm:spPr/>
    </dgm:pt>
    <dgm:pt modelId="{D93621F7-9B85-4044-97FC-B5EA8998950D}" type="pres">
      <dgm:prSet presAssocID="{6EF106CC-ACB5-42E0-B307-0592FDA5B512}" presName="rect1" presStyleLbl="alignAcc1" presStyleIdx="0" presStyleCnt="3"/>
      <dgm:spPr/>
    </dgm:pt>
    <dgm:pt modelId="{60ECAE44-E2D3-44A0-A01E-9DFF45EA15DE}" type="pres">
      <dgm:prSet presAssocID="{567D2AB9-3EC2-4BF2-9029-23A2C686D1BD}" presName="vertSpace2" presStyleLbl="node1" presStyleIdx="0" presStyleCnt="3"/>
      <dgm:spPr/>
    </dgm:pt>
    <dgm:pt modelId="{904E6ECD-88CC-4891-81D2-356D6BD47D30}" type="pres">
      <dgm:prSet presAssocID="{567D2AB9-3EC2-4BF2-9029-23A2C686D1BD}" presName="circle2" presStyleLbl="node1" presStyleIdx="1" presStyleCnt="3"/>
      <dgm:spPr/>
    </dgm:pt>
    <dgm:pt modelId="{8735C6E5-57EE-499C-BCA8-60F855160683}" type="pres">
      <dgm:prSet presAssocID="{567D2AB9-3EC2-4BF2-9029-23A2C686D1BD}" presName="rect2" presStyleLbl="alignAcc1" presStyleIdx="1" presStyleCnt="3"/>
      <dgm:spPr/>
    </dgm:pt>
    <dgm:pt modelId="{CAD2512B-EE2A-4CCF-8FA0-424DE03E822D}" type="pres">
      <dgm:prSet presAssocID="{C35A20A9-F51D-439F-96B8-1F42628AFA0A}" presName="vertSpace3" presStyleLbl="node1" presStyleIdx="1" presStyleCnt="3"/>
      <dgm:spPr/>
    </dgm:pt>
    <dgm:pt modelId="{AFCCC0A4-B8B7-4C5D-A801-EEE6839C2437}" type="pres">
      <dgm:prSet presAssocID="{C35A20A9-F51D-439F-96B8-1F42628AFA0A}" presName="circle3" presStyleLbl="node1" presStyleIdx="2" presStyleCnt="3"/>
      <dgm:spPr/>
    </dgm:pt>
    <dgm:pt modelId="{542A2A93-FCBF-49F1-963D-35CAE0385423}" type="pres">
      <dgm:prSet presAssocID="{C35A20A9-F51D-439F-96B8-1F42628AFA0A}" presName="rect3" presStyleLbl="alignAcc1" presStyleIdx="2" presStyleCnt="3"/>
      <dgm:spPr/>
    </dgm:pt>
    <dgm:pt modelId="{B0F17DFA-4F61-4E05-BB99-FC16D61367D9}" type="pres">
      <dgm:prSet presAssocID="{6EF106CC-ACB5-42E0-B307-0592FDA5B512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F9A77AC3-CCBF-4397-B0B5-15F638ED36CE}" type="pres">
      <dgm:prSet presAssocID="{567D2AB9-3EC2-4BF2-9029-23A2C686D1BD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B12236B7-F86B-4614-BDE5-506AC10972F1}" type="pres">
      <dgm:prSet presAssocID="{C35A20A9-F51D-439F-96B8-1F42628AFA0A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231B3542-6256-4FCA-A5FD-2A42959E9D17}" type="presOf" srcId="{C35A20A9-F51D-439F-96B8-1F42628AFA0A}" destId="{B12236B7-F86B-4614-BDE5-506AC10972F1}" srcOrd="1" destOrd="0" presId="urn:microsoft.com/office/officeart/2005/8/layout/target3"/>
    <dgm:cxn modelId="{BDE231ED-B0EB-4A74-87E8-FD372B4D3BD4}" type="presOf" srcId="{567D2AB9-3EC2-4BF2-9029-23A2C686D1BD}" destId="{F9A77AC3-CCBF-4397-B0B5-15F638ED36CE}" srcOrd="1" destOrd="0" presId="urn:microsoft.com/office/officeart/2005/8/layout/target3"/>
    <dgm:cxn modelId="{B6EFCB63-B031-45BA-BE8D-C2797515BACF}" type="presOf" srcId="{6EF106CC-ACB5-42E0-B307-0592FDA5B512}" destId="{B0F17DFA-4F61-4E05-BB99-FC16D61367D9}" srcOrd="1" destOrd="0" presId="urn:microsoft.com/office/officeart/2005/8/layout/target3"/>
    <dgm:cxn modelId="{FDB4DA53-B050-4684-B72E-7A887937AE35}" type="presOf" srcId="{567D2AB9-3EC2-4BF2-9029-23A2C686D1BD}" destId="{8735C6E5-57EE-499C-BCA8-60F855160683}" srcOrd="0" destOrd="0" presId="urn:microsoft.com/office/officeart/2005/8/layout/target3"/>
    <dgm:cxn modelId="{7C093B14-EAC5-427F-898E-F5CA09F89C91}" srcId="{A47F7EC3-A6BD-4186-8FDB-E36A475B5FBD}" destId="{567D2AB9-3EC2-4BF2-9029-23A2C686D1BD}" srcOrd="1" destOrd="0" parTransId="{98A28D30-7F12-4077-ACE0-95E9A5234FAD}" sibTransId="{9A611A2A-2FEE-44CF-8683-0E21A58BDC6E}"/>
    <dgm:cxn modelId="{5F86D953-E726-4C72-8484-7EAC7FF21896}" srcId="{A47F7EC3-A6BD-4186-8FDB-E36A475B5FBD}" destId="{6EF106CC-ACB5-42E0-B307-0592FDA5B512}" srcOrd="0" destOrd="0" parTransId="{4453BD8B-6BF5-4540-A175-52BE96FBC467}" sibTransId="{2BB6C7FA-0A32-49D2-A9E6-C7F6443D8E1F}"/>
    <dgm:cxn modelId="{55E9C62D-DCEE-4B1A-ACE1-85A7E20F6AA4}" type="presOf" srcId="{A47F7EC3-A6BD-4186-8FDB-E36A475B5FBD}" destId="{FB68527E-BF72-415D-A0AE-2C9594F05B0D}" srcOrd="0" destOrd="0" presId="urn:microsoft.com/office/officeart/2005/8/layout/target3"/>
    <dgm:cxn modelId="{9B6DD3E6-575F-41B1-B841-4AE1E246BD00}" type="presOf" srcId="{C35A20A9-F51D-439F-96B8-1F42628AFA0A}" destId="{542A2A93-FCBF-49F1-963D-35CAE0385423}" srcOrd="0" destOrd="0" presId="urn:microsoft.com/office/officeart/2005/8/layout/target3"/>
    <dgm:cxn modelId="{7087B6F0-A71E-4F39-8664-1C0A894EC92E}" type="presOf" srcId="{6EF106CC-ACB5-42E0-B307-0592FDA5B512}" destId="{D93621F7-9B85-4044-97FC-B5EA8998950D}" srcOrd="0" destOrd="0" presId="urn:microsoft.com/office/officeart/2005/8/layout/target3"/>
    <dgm:cxn modelId="{9B64E2D3-3737-4843-934B-13C651262F50}" srcId="{A47F7EC3-A6BD-4186-8FDB-E36A475B5FBD}" destId="{C35A20A9-F51D-439F-96B8-1F42628AFA0A}" srcOrd="2" destOrd="0" parTransId="{21BDDD18-A24A-4426-9BE4-B09EAFAEFC69}" sibTransId="{D08230CB-DB42-4B8B-81F8-E91101B81784}"/>
    <dgm:cxn modelId="{2AFF89AC-598B-43C6-AC0B-700ADB20CC07}" type="presParOf" srcId="{FB68527E-BF72-415D-A0AE-2C9594F05B0D}" destId="{29E6C8FE-6A5F-42D9-9044-EACCCB0D9E07}" srcOrd="0" destOrd="0" presId="urn:microsoft.com/office/officeart/2005/8/layout/target3"/>
    <dgm:cxn modelId="{FFFD37FA-1991-4548-BCE6-575842814432}" type="presParOf" srcId="{FB68527E-BF72-415D-A0AE-2C9594F05B0D}" destId="{02B83BBB-6694-4143-B22D-B044E2C0A4C9}" srcOrd="1" destOrd="0" presId="urn:microsoft.com/office/officeart/2005/8/layout/target3"/>
    <dgm:cxn modelId="{C78B37E0-BCDB-4CE0-B995-6BB52B2074C6}" type="presParOf" srcId="{FB68527E-BF72-415D-A0AE-2C9594F05B0D}" destId="{D93621F7-9B85-4044-97FC-B5EA8998950D}" srcOrd="2" destOrd="0" presId="urn:microsoft.com/office/officeart/2005/8/layout/target3"/>
    <dgm:cxn modelId="{F5C467E4-6058-4115-B841-FE5F268A46AD}" type="presParOf" srcId="{FB68527E-BF72-415D-A0AE-2C9594F05B0D}" destId="{60ECAE44-E2D3-44A0-A01E-9DFF45EA15DE}" srcOrd="3" destOrd="0" presId="urn:microsoft.com/office/officeart/2005/8/layout/target3"/>
    <dgm:cxn modelId="{18D2738F-34EE-42AB-B27E-A8A1BCE79208}" type="presParOf" srcId="{FB68527E-BF72-415D-A0AE-2C9594F05B0D}" destId="{904E6ECD-88CC-4891-81D2-356D6BD47D30}" srcOrd="4" destOrd="0" presId="urn:microsoft.com/office/officeart/2005/8/layout/target3"/>
    <dgm:cxn modelId="{73A2A4AF-BA7F-42EE-854D-0B6E16D03E42}" type="presParOf" srcId="{FB68527E-BF72-415D-A0AE-2C9594F05B0D}" destId="{8735C6E5-57EE-499C-BCA8-60F855160683}" srcOrd="5" destOrd="0" presId="urn:microsoft.com/office/officeart/2005/8/layout/target3"/>
    <dgm:cxn modelId="{0AEA3C67-9CFD-4E7F-8B29-8A4BE4FE3B83}" type="presParOf" srcId="{FB68527E-BF72-415D-A0AE-2C9594F05B0D}" destId="{CAD2512B-EE2A-4CCF-8FA0-424DE03E822D}" srcOrd="6" destOrd="0" presId="urn:microsoft.com/office/officeart/2005/8/layout/target3"/>
    <dgm:cxn modelId="{B6B599F4-C718-445A-8CD5-19F5CB005117}" type="presParOf" srcId="{FB68527E-BF72-415D-A0AE-2C9594F05B0D}" destId="{AFCCC0A4-B8B7-4C5D-A801-EEE6839C2437}" srcOrd="7" destOrd="0" presId="urn:microsoft.com/office/officeart/2005/8/layout/target3"/>
    <dgm:cxn modelId="{CD5C9A53-CE5C-4338-84DE-F2A4E79BD3A9}" type="presParOf" srcId="{FB68527E-BF72-415D-A0AE-2C9594F05B0D}" destId="{542A2A93-FCBF-49F1-963D-35CAE0385423}" srcOrd="8" destOrd="0" presId="urn:microsoft.com/office/officeart/2005/8/layout/target3"/>
    <dgm:cxn modelId="{BC72FD69-7024-4CBD-B3CE-3FE08E33B0D8}" type="presParOf" srcId="{FB68527E-BF72-415D-A0AE-2C9594F05B0D}" destId="{B0F17DFA-4F61-4E05-BB99-FC16D61367D9}" srcOrd="9" destOrd="0" presId="urn:microsoft.com/office/officeart/2005/8/layout/target3"/>
    <dgm:cxn modelId="{ED070207-57C2-448E-9BEA-CA3AB7D38B66}" type="presParOf" srcId="{FB68527E-BF72-415D-A0AE-2C9594F05B0D}" destId="{F9A77AC3-CCBF-4397-B0B5-15F638ED36CE}" srcOrd="10" destOrd="0" presId="urn:microsoft.com/office/officeart/2005/8/layout/target3"/>
    <dgm:cxn modelId="{0942AD35-93E9-445E-BE59-83DF67E4DC43}" type="presParOf" srcId="{FB68527E-BF72-415D-A0AE-2C9594F05B0D}" destId="{B12236B7-F86B-4614-BDE5-506AC10972F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9ED1BB-962E-4033-A9F1-5BBE424B121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9D6E45-32A3-448A-ABF9-90800BA93409}">
      <dgm:prSet/>
      <dgm:spPr/>
      <dgm:t>
        <a:bodyPr/>
        <a:lstStyle/>
        <a:p>
          <a:pPr rtl="0"/>
          <a:r>
            <a:rPr lang="en-US" baseline="0" smtClean="0"/>
            <a:t>Code Sharing Platform</a:t>
          </a:r>
          <a:endParaRPr lang="en-US"/>
        </a:p>
      </dgm:t>
    </dgm:pt>
    <dgm:pt modelId="{B0FEB6AC-6B1D-41EA-AAE0-8EA861415186}" type="parTrans" cxnId="{A0481A7D-7080-4616-A64E-B6126DC699A2}">
      <dgm:prSet/>
      <dgm:spPr/>
      <dgm:t>
        <a:bodyPr/>
        <a:lstStyle/>
        <a:p>
          <a:endParaRPr lang="en-US"/>
        </a:p>
      </dgm:t>
    </dgm:pt>
    <dgm:pt modelId="{DAF2F163-8CD5-4FB6-B933-65F0E6A8FCEF}" type="sibTrans" cxnId="{A0481A7D-7080-4616-A64E-B6126DC699A2}">
      <dgm:prSet/>
      <dgm:spPr/>
      <dgm:t>
        <a:bodyPr/>
        <a:lstStyle/>
        <a:p>
          <a:endParaRPr lang="en-US"/>
        </a:p>
      </dgm:t>
    </dgm:pt>
    <dgm:pt modelId="{5AB0D473-D0B7-451C-A8FE-9E72A29DEB65}" type="pres">
      <dgm:prSet presAssocID="{6E9ED1BB-962E-4033-A9F1-5BBE424B121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8F13B2D-FB6A-4873-9C0C-AAF17AEAEA81}" type="pres">
      <dgm:prSet presAssocID="{739D6E45-32A3-448A-ABF9-90800BA93409}" presName="horFlow" presStyleCnt="0"/>
      <dgm:spPr/>
    </dgm:pt>
    <dgm:pt modelId="{6C68F274-8C73-499C-9CC2-967CA1F5E87D}" type="pres">
      <dgm:prSet presAssocID="{739D6E45-32A3-448A-ABF9-90800BA93409}" presName="bigChev" presStyleLbl="node1" presStyleIdx="0" presStyleCnt="1" custScaleX="236421"/>
      <dgm:spPr/>
    </dgm:pt>
  </dgm:ptLst>
  <dgm:cxnLst>
    <dgm:cxn modelId="{9D711F12-AC2F-42A8-ACF6-B211F387129A}" type="presOf" srcId="{6E9ED1BB-962E-4033-A9F1-5BBE424B1212}" destId="{5AB0D473-D0B7-451C-A8FE-9E72A29DEB65}" srcOrd="0" destOrd="0" presId="urn:microsoft.com/office/officeart/2005/8/layout/lProcess3"/>
    <dgm:cxn modelId="{A0481A7D-7080-4616-A64E-B6126DC699A2}" srcId="{6E9ED1BB-962E-4033-A9F1-5BBE424B1212}" destId="{739D6E45-32A3-448A-ABF9-90800BA93409}" srcOrd="0" destOrd="0" parTransId="{B0FEB6AC-6B1D-41EA-AAE0-8EA861415186}" sibTransId="{DAF2F163-8CD5-4FB6-B933-65F0E6A8FCEF}"/>
    <dgm:cxn modelId="{DEBD4B2E-35CC-4962-9F8C-AA4421CD3441}" type="presOf" srcId="{739D6E45-32A3-448A-ABF9-90800BA93409}" destId="{6C68F274-8C73-499C-9CC2-967CA1F5E87D}" srcOrd="0" destOrd="0" presId="urn:microsoft.com/office/officeart/2005/8/layout/lProcess3"/>
    <dgm:cxn modelId="{922F7D18-C236-4823-967E-510F39A4F2CA}" type="presParOf" srcId="{5AB0D473-D0B7-451C-A8FE-9E72A29DEB65}" destId="{58F13B2D-FB6A-4873-9C0C-AAF17AEAEA81}" srcOrd="0" destOrd="0" presId="urn:microsoft.com/office/officeart/2005/8/layout/lProcess3"/>
    <dgm:cxn modelId="{BA87D7DA-A8E3-42C4-8778-F412769E5284}" type="presParOf" srcId="{58F13B2D-FB6A-4873-9C0C-AAF17AEAEA81}" destId="{6C68F274-8C73-499C-9CC2-967CA1F5E87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9CBE35-F5D4-4C68-AC08-AE9C27941B78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D8374-6C39-4849-90E2-F00981051431}">
      <dgm:prSet/>
      <dgm:spPr/>
      <dgm:t>
        <a:bodyPr/>
        <a:lstStyle/>
        <a:p>
          <a:pPr rtl="0"/>
          <a:r>
            <a:rPr lang="en-US" dirty="0" smtClean="0"/>
            <a:t>GitHub : </a:t>
          </a:r>
          <a:r>
            <a:rPr lang="en-US" dirty="0" smtClean="0">
              <a:hlinkClick xmlns:r="http://schemas.openxmlformats.org/officeDocument/2006/relationships" r:id="rId1"/>
            </a:rPr>
            <a:t>https://github.com/</a:t>
          </a:r>
          <a:r>
            <a:rPr lang="en-US" dirty="0" smtClean="0"/>
            <a:t> With it you can host and review code, manage projects, and build software alongside millions of other developers.</a:t>
          </a:r>
          <a:endParaRPr lang="en-US" dirty="0"/>
        </a:p>
      </dgm:t>
    </dgm:pt>
    <dgm:pt modelId="{BE735A27-B0F6-461E-9782-7E2B7A608CF3}" type="parTrans" cxnId="{9394558C-C119-440D-A5F4-8F3C40385FFB}">
      <dgm:prSet/>
      <dgm:spPr/>
      <dgm:t>
        <a:bodyPr/>
        <a:lstStyle/>
        <a:p>
          <a:endParaRPr lang="en-US"/>
        </a:p>
      </dgm:t>
    </dgm:pt>
    <dgm:pt modelId="{FCE7159B-FA87-4B08-96A0-BF72EABBDF9D}" type="sibTrans" cxnId="{9394558C-C119-440D-A5F4-8F3C40385FFB}">
      <dgm:prSet/>
      <dgm:spPr/>
      <dgm:t>
        <a:bodyPr/>
        <a:lstStyle/>
        <a:p>
          <a:endParaRPr lang="en-US"/>
        </a:p>
      </dgm:t>
    </dgm:pt>
    <dgm:pt modelId="{F820F2E2-6299-4CDA-843C-254B5DE642F7}">
      <dgm:prSet/>
      <dgm:spPr/>
      <dgm:t>
        <a:bodyPr/>
        <a:lstStyle/>
        <a:p>
          <a:pPr rtl="0"/>
          <a:r>
            <a:rPr lang="en-US" smtClean="0"/>
            <a:t>Bitbucket : </a:t>
          </a:r>
          <a:r>
            <a:rPr lang="en-US" smtClean="0">
              <a:hlinkClick xmlns:r="http://schemas.openxmlformats.org/officeDocument/2006/relationships" r:id="rId2"/>
            </a:rPr>
            <a:t>https://bitbucket.org/</a:t>
          </a:r>
          <a:r>
            <a:rPr lang="en-US" smtClean="0"/>
            <a:t> Distributed version control system that makes it easy for you to collaborate with your team.</a:t>
          </a:r>
          <a:endParaRPr lang="en-US"/>
        </a:p>
      </dgm:t>
    </dgm:pt>
    <dgm:pt modelId="{E1FF798C-1BA7-4A28-8EFA-AF4B29CFD81B}" type="parTrans" cxnId="{0633643E-0052-420E-8B8B-43234100FF49}">
      <dgm:prSet/>
      <dgm:spPr/>
      <dgm:t>
        <a:bodyPr/>
        <a:lstStyle/>
        <a:p>
          <a:endParaRPr lang="en-US"/>
        </a:p>
      </dgm:t>
    </dgm:pt>
    <dgm:pt modelId="{3ED62600-772C-4348-8A43-6C063E521A70}" type="sibTrans" cxnId="{0633643E-0052-420E-8B8B-43234100FF49}">
      <dgm:prSet/>
      <dgm:spPr/>
      <dgm:t>
        <a:bodyPr/>
        <a:lstStyle/>
        <a:p>
          <a:endParaRPr lang="en-US"/>
        </a:p>
      </dgm:t>
    </dgm:pt>
    <dgm:pt modelId="{EF03E898-6A6B-453A-A10B-ADF39A19910A}">
      <dgm:prSet/>
      <dgm:spPr/>
      <dgm:t>
        <a:bodyPr/>
        <a:lstStyle/>
        <a:p>
          <a:pPr rtl="0"/>
          <a:r>
            <a:rPr lang="en-US" smtClean="0"/>
            <a:t>GitLab : </a:t>
          </a:r>
          <a:r>
            <a:rPr lang="en-US" smtClean="0">
              <a:hlinkClick xmlns:r="http://schemas.openxmlformats.org/officeDocument/2006/relationships" r:id="rId3"/>
            </a:rPr>
            <a:t>https://about.gitlab.com/</a:t>
          </a:r>
          <a:r>
            <a:rPr lang="en-US" smtClean="0"/>
            <a:t> Create value faster with a single application for the whole software development and operations lifecycle.</a:t>
          </a:r>
          <a:endParaRPr lang="en-US"/>
        </a:p>
      </dgm:t>
    </dgm:pt>
    <dgm:pt modelId="{517235D9-847F-4E86-BC39-2B6948C4F0F8}" type="parTrans" cxnId="{DE1C9ECE-CB8B-46AB-A83B-D7106FD07CCE}">
      <dgm:prSet/>
      <dgm:spPr/>
      <dgm:t>
        <a:bodyPr/>
        <a:lstStyle/>
        <a:p>
          <a:endParaRPr lang="en-US"/>
        </a:p>
      </dgm:t>
    </dgm:pt>
    <dgm:pt modelId="{42960460-7BCA-42AE-B37D-A84FC3F28F0C}" type="sibTrans" cxnId="{DE1C9ECE-CB8B-46AB-A83B-D7106FD07CCE}">
      <dgm:prSet/>
      <dgm:spPr/>
      <dgm:t>
        <a:bodyPr/>
        <a:lstStyle/>
        <a:p>
          <a:endParaRPr lang="en-US"/>
        </a:p>
      </dgm:t>
    </dgm:pt>
    <dgm:pt modelId="{AB9F9A76-802D-406A-A3A4-FA85F2E1C096}" type="pres">
      <dgm:prSet presAssocID="{069CBE35-F5D4-4C68-AC08-AE9C27941B78}" presName="linearFlow" presStyleCnt="0">
        <dgm:presLayoutVars>
          <dgm:dir/>
          <dgm:resizeHandles val="exact"/>
        </dgm:presLayoutVars>
      </dgm:prSet>
      <dgm:spPr/>
    </dgm:pt>
    <dgm:pt modelId="{FD915E00-18B3-479B-8B9A-5BD0FF56F865}" type="pres">
      <dgm:prSet presAssocID="{65BD8374-6C39-4849-90E2-F00981051431}" presName="composite" presStyleCnt="0"/>
      <dgm:spPr/>
    </dgm:pt>
    <dgm:pt modelId="{C63EEE5E-43E3-42F0-87E0-6A94FB6A9209}" type="pres">
      <dgm:prSet presAssocID="{65BD8374-6C39-4849-90E2-F00981051431}" presName="imgShp" presStyleLbl="fgImgPlace1" presStyleIdx="0" presStyleCnt="3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C4F4FB9-3B31-4459-A383-B254FB8602EA}" type="pres">
      <dgm:prSet presAssocID="{65BD8374-6C39-4849-90E2-F00981051431}" presName="txShp" presStyleLbl="node1" presStyleIdx="0" presStyleCnt="3">
        <dgm:presLayoutVars>
          <dgm:bulletEnabled val="1"/>
        </dgm:presLayoutVars>
      </dgm:prSet>
      <dgm:spPr/>
    </dgm:pt>
    <dgm:pt modelId="{A9104928-FEF4-40BE-85DB-3A7FFFFF5AE0}" type="pres">
      <dgm:prSet presAssocID="{FCE7159B-FA87-4B08-96A0-BF72EABBDF9D}" presName="spacing" presStyleCnt="0"/>
      <dgm:spPr/>
    </dgm:pt>
    <dgm:pt modelId="{9B81B942-1F4E-4BA0-878E-BCF25B71EB8F}" type="pres">
      <dgm:prSet presAssocID="{F820F2E2-6299-4CDA-843C-254B5DE642F7}" presName="composite" presStyleCnt="0"/>
      <dgm:spPr/>
    </dgm:pt>
    <dgm:pt modelId="{799B28C8-E315-4D9A-88E8-D026BF8FA0A3}" type="pres">
      <dgm:prSet presAssocID="{F820F2E2-6299-4CDA-843C-254B5DE642F7}" presName="imgShp" presStyleLbl="fgImgPlac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</dgm:pt>
    <dgm:pt modelId="{567ED198-2DEB-438E-9932-6F906F099986}" type="pres">
      <dgm:prSet presAssocID="{F820F2E2-6299-4CDA-843C-254B5DE642F7}" presName="txShp" presStyleLbl="node1" presStyleIdx="1" presStyleCnt="3">
        <dgm:presLayoutVars>
          <dgm:bulletEnabled val="1"/>
        </dgm:presLayoutVars>
      </dgm:prSet>
      <dgm:spPr/>
    </dgm:pt>
    <dgm:pt modelId="{F6061980-B63C-4BFD-8C7A-3BBCAFF288BE}" type="pres">
      <dgm:prSet presAssocID="{3ED62600-772C-4348-8A43-6C063E521A70}" presName="spacing" presStyleCnt="0"/>
      <dgm:spPr/>
    </dgm:pt>
    <dgm:pt modelId="{470C60F1-5D81-4815-BBFD-366C47484EB3}" type="pres">
      <dgm:prSet presAssocID="{EF03E898-6A6B-453A-A10B-ADF39A19910A}" presName="composite" presStyleCnt="0"/>
      <dgm:spPr/>
    </dgm:pt>
    <dgm:pt modelId="{88AEC123-4B35-4443-A5CA-2AA03FA9C86D}" type="pres">
      <dgm:prSet presAssocID="{EF03E898-6A6B-453A-A10B-ADF39A19910A}" presName="imgShp" presStyleLbl="fgImgPlace1" presStyleIdx="2" presStyleCnt="3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3EEC2BE5-8BD2-4A80-9C0C-94EE2C1BA7ED}" type="pres">
      <dgm:prSet presAssocID="{EF03E898-6A6B-453A-A10B-ADF39A19910A}" presName="txShp" presStyleLbl="node1" presStyleIdx="2" presStyleCnt="3">
        <dgm:presLayoutVars>
          <dgm:bulletEnabled val="1"/>
        </dgm:presLayoutVars>
      </dgm:prSet>
      <dgm:spPr/>
    </dgm:pt>
  </dgm:ptLst>
  <dgm:cxnLst>
    <dgm:cxn modelId="{0633643E-0052-420E-8B8B-43234100FF49}" srcId="{069CBE35-F5D4-4C68-AC08-AE9C27941B78}" destId="{F820F2E2-6299-4CDA-843C-254B5DE642F7}" srcOrd="1" destOrd="0" parTransId="{E1FF798C-1BA7-4A28-8EFA-AF4B29CFD81B}" sibTransId="{3ED62600-772C-4348-8A43-6C063E521A70}"/>
    <dgm:cxn modelId="{DE1C9ECE-CB8B-46AB-A83B-D7106FD07CCE}" srcId="{069CBE35-F5D4-4C68-AC08-AE9C27941B78}" destId="{EF03E898-6A6B-453A-A10B-ADF39A19910A}" srcOrd="2" destOrd="0" parTransId="{517235D9-847F-4E86-BC39-2B6948C4F0F8}" sibTransId="{42960460-7BCA-42AE-B37D-A84FC3F28F0C}"/>
    <dgm:cxn modelId="{9394558C-C119-440D-A5F4-8F3C40385FFB}" srcId="{069CBE35-F5D4-4C68-AC08-AE9C27941B78}" destId="{65BD8374-6C39-4849-90E2-F00981051431}" srcOrd="0" destOrd="0" parTransId="{BE735A27-B0F6-461E-9782-7E2B7A608CF3}" sibTransId="{FCE7159B-FA87-4B08-96A0-BF72EABBDF9D}"/>
    <dgm:cxn modelId="{3B193974-0631-4534-9560-27871BD14D33}" type="presOf" srcId="{EF03E898-6A6B-453A-A10B-ADF39A19910A}" destId="{3EEC2BE5-8BD2-4A80-9C0C-94EE2C1BA7ED}" srcOrd="0" destOrd="0" presId="urn:microsoft.com/office/officeart/2005/8/layout/vList3"/>
    <dgm:cxn modelId="{1FC307EE-3EAB-45C4-B9B7-C9D0015CA0B2}" type="presOf" srcId="{F820F2E2-6299-4CDA-843C-254B5DE642F7}" destId="{567ED198-2DEB-438E-9932-6F906F099986}" srcOrd="0" destOrd="0" presId="urn:microsoft.com/office/officeart/2005/8/layout/vList3"/>
    <dgm:cxn modelId="{8C6CFA9A-DF79-4DBD-B411-0D7E84B39A96}" type="presOf" srcId="{65BD8374-6C39-4849-90E2-F00981051431}" destId="{6C4F4FB9-3B31-4459-A383-B254FB8602EA}" srcOrd="0" destOrd="0" presId="urn:microsoft.com/office/officeart/2005/8/layout/vList3"/>
    <dgm:cxn modelId="{D88F1338-6052-4938-98AA-D31EFFE81E3D}" type="presOf" srcId="{069CBE35-F5D4-4C68-AC08-AE9C27941B78}" destId="{AB9F9A76-802D-406A-A3A4-FA85F2E1C096}" srcOrd="0" destOrd="0" presId="urn:microsoft.com/office/officeart/2005/8/layout/vList3"/>
    <dgm:cxn modelId="{37662384-650F-4C33-80F9-B64FFCC79332}" type="presParOf" srcId="{AB9F9A76-802D-406A-A3A4-FA85F2E1C096}" destId="{FD915E00-18B3-479B-8B9A-5BD0FF56F865}" srcOrd="0" destOrd="0" presId="urn:microsoft.com/office/officeart/2005/8/layout/vList3"/>
    <dgm:cxn modelId="{B0D9DF5D-7C7F-4547-8124-71101BB3FC1F}" type="presParOf" srcId="{FD915E00-18B3-479B-8B9A-5BD0FF56F865}" destId="{C63EEE5E-43E3-42F0-87E0-6A94FB6A9209}" srcOrd="0" destOrd="0" presId="urn:microsoft.com/office/officeart/2005/8/layout/vList3"/>
    <dgm:cxn modelId="{C4A59BBB-028A-45A6-A0A0-9EF7B5302D42}" type="presParOf" srcId="{FD915E00-18B3-479B-8B9A-5BD0FF56F865}" destId="{6C4F4FB9-3B31-4459-A383-B254FB8602EA}" srcOrd="1" destOrd="0" presId="urn:microsoft.com/office/officeart/2005/8/layout/vList3"/>
    <dgm:cxn modelId="{F653F1C6-FD15-45B1-90A8-D258F057B459}" type="presParOf" srcId="{AB9F9A76-802D-406A-A3A4-FA85F2E1C096}" destId="{A9104928-FEF4-40BE-85DB-3A7FFFFF5AE0}" srcOrd="1" destOrd="0" presId="urn:microsoft.com/office/officeart/2005/8/layout/vList3"/>
    <dgm:cxn modelId="{4712D36F-5D14-4DBB-85A2-3F924E59DE41}" type="presParOf" srcId="{AB9F9A76-802D-406A-A3A4-FA85F2E1C096}" destId="{9B81B942-1F4E-4BA0-878E-BCF25B71EB8F}" srcOrd="2" destOrd="0" presId="urn:microsoft.com/office/officeart/2005/8/layout/vList3"/>
    <dgm:cxn modelId="{7F652917-1614-458C-91B3-32F7B81539BF}" type="presParOf" srcId="{9B81B942-1F4E-4BA0-878E-BCF25B71EB8F}" destId="{799B28C8-E315-4D9A-88E8-D026BF8FA0A3}" srcOrd="0" destOrd="0" presId="urn:microsoft.com/office/officeart/2005/8/layout/vList3"/>
    <dgm:cxn modelId="{511AE92C-1CBA-4A8B-B231-5998D6636763}" type="presParOf" srcId="{9B81B942-1F4E-4BA0-878E-BCF25B71EB8F}" destId="{567ED198-2DEB-438E-9932-6F906F099986}" srcOrd="1" destOrd="0" presId="urn:microsoft.com/office/officeart/2005/8/layout/vList3"/>
    <dgm:cxn modelId="{C860DCAF-1AB0-4079-ABD2-2755511F7C82}" type="presParOf" srcId="{AB9F9A76-802D-406A-A3A4-FA85F2E1C096}" destId="{F6061980-B63C-4BFD-8C7A-3BBCAFF288BE}" srcOrd="3" destOrd="0" presId="urn:microsoft.com/office/officeart/2005/8/layout/vList3"/>
    <dgm:cxn modelId="{44F0D0B2-090E-4648-903C-1C7C496EA360}" type="presParOf" srcId="{AB9F9A76-802D-406A-A3A4-FA85F2E1C096}" destId="{470C60F1-5D81-4815-BBFD-366C47484EB3}" srcOrd="4" destOrd="0" presId="urn:microsoft.com/office/officeart/2005/8/layout/vList3"/>
    <dgm:cxn modelId="{91E38F97-6B35-4313-8D56-EB6DED87B623}" type="presParOf" srcId="{470C60F1-5D81-4815-BBFD-366C47484EB3}" destId="{88AEC123-4B35-4443-A5CA-2AA03FA9C86D}" srcOrd="0" destOrd="0" presId="urn:microsoft.com/office/officeart/2005/8/layout/vList3"/>
    <dgm:cxn modelId="{6A9B2A0A-BB44-481A-ACC6-173153FA9080}" type="presParOf" srcId="{470C60F1-5D81-4815-BBFD-366C47484EB3}" destId="{3EEC2BE5-8BD2-4A80-9C0C-94EE2C1BA7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0188-D2A8-43CD-A80A-89C30793820A}">
      <dsp:nvSpPr>
        <dsp:cNvPr id="0" name=""/>
        <dsp:cNvSpPr/>
      </dsp:nvSpPr>
      <dsp:spPr>
        <a:xfrm>
          <a:off x="574625" y="1250"/>
          <a:ext cx="8909149" cy="35636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baseline="0" dirty="0" smtClean="0"/>
            <a:t>Software Development Tools</a:t>
          </a:r>
          <a:endParaRPr lang="en-US" sz="6500" kern="1200" dirty="0"/>
        </a:p>
      </dsp:txBody>
      <dsp:txXfrm>
        <a:off x="2356455" y="1250"/>
        <a:ext cx="5345490" cy="35636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EB33E-0C78-40F3-96D1-A0E2094C28CD}">
      <dsp:nvSpPr>
        <dsp:cNvPr id="0" name=""/>
        <dsp:cNvSpPr/>
      </dsp:nvSpPr>
      <dsp:spPr>
        <a:xfrm>
          <a:off x="0" y="5828"/>
          <a:ext cx="10058399" cy="1439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baseline="0" smtClean="0"/>
            <a:t>Communication platform </a:t>
          </a:r>
          <a:endParaRPr lang="en-US" sz="6000" kern="1200"/>
        </a:p>
      </dsp:txBody>
      <dsp:txXfrm>
        <a:off x="70251" y="76079"/>
        <a:ext cx="9917897" cy="12985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A52E0-D239-4DF3-A1BA-DC0A0916AE0A}">
      <dsp:nvSpPr>
        <dsp:cNvPr id="0" name=""/>
        <dsp:cNvSpPr/>
      </dsp:nvSpPr>
      <dsp:spPr>
        <a:xfrm>
          <a:off x="3017519" y="0"/>
          <a:ext cx="4023360" cy="4023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Slack : </a:t>
          </a:r>
          <a:r>
            <a:rPr lang="en-US" sz="2500" kern="1200" smtClean="0">
              <a:hlinkClick xmlns:r="http://schemas.openxmlformats.org/officeDocument/2006/relationships" r:id="rId1"/>
            </a:rPr>
            <a:t>https://slack.com/</a:t>
          </a:r>
          <a:r>
            <a:rPr lang="en-US" sz="2500" kern="1200" smtClean="0"/>
            <a:t> Slack is the platform that connects teams with the apps, services, and resources they need to get work done.</a:t>
          </a:r>
          <a:endParaRPr lang="en-US" sz="2500" kern="1200"/>
        </a:p>
      </dsp:txBody>
      <dsp:txXfrm>
        <a:off x="3606726" y="589207"/>
        <a:ext cx="2844946" cy="28449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D96E4-BC6A-4AB5-BF03-6D41545E793D}">
      <dsp:nvSpPr>
        <dsp:cNvPr id="0" name=""/>
        <dsp:cNvSpPr/>
      </dsp:nvSpPr>
      <dsp:spPr>
        <a:xfrm>
          <a:off x="0" y="5828"/>
          <a:ext cx="10058399" cy="14390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baseline="0" smtClean="0"/>
            <a:t>Continuous Integration</a:t>
          </a:r>
          <a:endParaRPr lang="en-US" sz="6000" kern="1200"/>
        </a:p>
      </dsp:txBody>
      <dsp:txXfrm>
        <a:off x="70251" y="76079"/>
        <a:ext cx="9917897" cy="129859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6DD97-873C-4480-88A6-989AC664B30F}">
      <dsp:nvSpPr>
        <dsp:cNvPr id="0" name=""/>
        <dsp:cNvSpPr/>
      </dsp:nvSpPr>
      <dsp:spPr>
        <a:xfrm>
          <a:off x="0" y="0"/>
          <a:ext cx="4023360" cy="4023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9695B-6646-462B-AE91-F32CB9F6BF7D}">
      <dsp:nvSpPr>
        <dsp:cNvPr id="0" name=""/>
        <dsp:cNvSpPr/>
      </dsp:nvSpPr>
      <dsp:spPr>
        <a:xfrm>
          <a:off x="2011680" y="0"/>
          <a:ext cx="8046720" cy="4023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Jenkins </a:t>
          </a:r>
          <a:endParaRPr lang="en-US" sz="2400" kern="1200"/>
        </a:p>
      </dsp:txBody>
      <dsp:txXfrm>
        <a:off x="2011680" y="0"/>
        <a:ext cx="8046720" cy="1207010"/>
      </dsp:txXfrm>
    </dsp:sp>
    <dsp:sp modelId="{05F010C4-144C-4774-A166-199C0C0A218E}">
      <dsp:nvSpPr>
        <dsp:cNvPr id="0" name=""/>
        <dsp:cNvSpPr/>
      </dsp:nvSpPr>
      <dsp:spPr>
        <a:xfrm>
          <a:off x="704089" y="1207010"/>
          <a:ext cx="2615181" cy="26151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25E35-E1DC-4CB0-B763-1B60FDCF0417}">
      <dsp:nvSpPr>
        <dsp:cNvPr id="0" name=""/>
        <dsp:cNvSpPr/>
      </dsp:nvSpPr>
      <dsp:spPr>
        <a:xfrm>
          <a:off x="2011680" y="1207010"/>
          <a:ext cx="8046720" cy="26151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hlinkClick xmlns:r="http://schemas.openxmlformats.org/officeDocument/2006/relationships" r:id="rId1"/>
            </a:rPr>
            <a:t>https://jenkins.io/</a:t>
          </a:r>
          <a:r>
            <a:rPr lang="en-US" sz="2400" kern="1200" smtClean="0"/>
            <a:t> </a:t>
          </a:r>
          <a:endParaRPr lang="en-US" sz="2400" kern="1200"/>
        </a:p>
      </dsp:txBody>
      <dsp:txXfrm>
        <a:off x="2011680" y="1207010"/>
        <a:ext cx="8046720" cy="1207006"/>
      </dsp:txXfrm>
    </dsp:sp>
    <dsp:sp modelId="{3364F2A7-B680-433E-A9B6-C3B71460C1FE}">
      <dsp:nvSpPr>
        <dsp:cNvPr id="0" name=""/>
        <dsp:cNvSpPr/>
      </dsp:nvSpPr>
      <dsp:spPr>
        <a:xfrm>
          <a:off x="1408176" y="2414017"/>
          <a:ext cx="1207006" cy="120700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6B0A7-B0CA-43CE-97A5-31E8527CAB42}">
      <dsp:nvSpPr>
        <dsp:cNvPr id="0" name=""/>
        <dsp:cNvSpPr/>
      </dsp:nvSpPr>
      <dsp:spPr>
        <a:xfrm>
          <a:off x="2011680" y="2414017"/>
          <a:ext cx="8046720" cy="12070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The leading open source automation server, Jenkins provides hundreds of plugins to support building, deploying and automating any project.</a:t>
          </a:r>
          <a:endParaRPr lang="en-US" sz="2400" kern="1200"/>
        </a:p>
      </dsp:txBody>
      <dsp:txXfrm>
        <a:off x="2011680" y="2414017"/>
        <a:ext cx="8046720" cy="12070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DAE72-2C9B-470A-A9FC-A736F15101C4}">
      <dsp:nvSpPr>
        <dsp:cNvPr id="0" name=""/>
        <dsp:cNvSpPr/>
      </dsp:nvSpPr>
      <dsp:spPr>
        <a:xfrm>
          <a:off x="2762794" y="0"/>
          <a:ext cx="5329646" cy="53296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Thank You</a:t>
          </a:r>
          <a:endParaRPr lang="en-US" sz="6500" kern="1200" dirty="0"/>
        </a:p>
      </dsp:txBody>
      <dsp:txXfrm>
        <a:off x="3543303" y="780509"/>
        <a:ext cx="3768628" cy="3768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2F863-6D8E-4CFF-8682-6770DC2FAA7D}">
      <dsp:nvSpPr>
        <dsp:cNvPr id="0" name=""/>
        <dsp:cNvSpPr/>
      </dsp:nvSpPr>
      <dsp:spPr>
        <a:xfrm>
          <a:off x="4093425" y="0"/>
          <a:ext cx="1181199" cy="11430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268C9-9566-4233-90E2-FE97F0611EF5}">
      <dsp:nvSpPr>
        <dsp:cNvPr id="0" name=""/>
        <dsp:cNvSpPr/>
      </dsp:nvSpPr>
      <dsp:spPr>
        <a:xfrm>
          <a:off x="4663440" y="606933"/>
          <a:ext cx="731520" cy="3771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4663440" y="606933"/>
        <a:ext cx="731520" cy="377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47A7E-3FCC-4157-B9EE-31E40991DEC7}">
      <dsp:nvSpPr>
        <dsp:cNvPr id="0" name=""/>
        <dsp:cNvSpPr/>
      </dsp:nvSpPr>
      <dsp:spPr>
        <a:xfrm>
          <a:off x="0" y="209701"/>
          <a:ext cx="10058399" cy="1031354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baseline="0" smtClean="0"/>
            <a:t>IDE: </a:t>
          </a:r>
          <a:r>
            <a:rPr lang="en-US" sz="4300" u="sng" kern="1200" baseline="0" smtClean="0">
              <a:hlinkClick xmlns:r="http://schemas.openxmlformats.org/officeDocument/2006/relationships" r:id="rId1"/>
            </a:rPr>
            <a:t>Integrated development environment</a:t>
          </a:r>
          <a:endParaRPr lang="en-US" sz="4300" kern="1200"/>
        </a:p>
      </dsp:txBody>
      <dsp:txXfrm>
        <a:off x="50347" y="260048"/>
        <a:ext cx="9957705" cy="930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08B54-3654-45EE-9E41-1AD5E7217226}">
      <dsp:nvSpPr>
        <dsp:cNvPr id="0" name=""/>
        <dsp:cNvSpPr/>
      </dsp:nvSpPr>
      <dsp:spPr>
        <a:xfrm>
          <a:off x="6810" y="1448"/>
          <a:ext cx="10044778" cy="14478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31115" rIns="0" bIns="3111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baseline="0" smtClean="0"/>
            <a:t>IDE: </a:t>
          </a:r>
          <a:r>
            <a:rPr lang="en-US" sz="4900" u="sng" kern="1200" baseline="0" smtClean="0">
              <a:hlinkClick xmlns:r="http://schemas.openxmlformats.org/officeDocument/2006/relationships" r:id="rId1"/>
            </a:rPr>
            <a:t>Integrated development environment</a:t>
          </a:r>
          <a:endParaRPr lang="en-US" sz="4900" kern="1200"/>
        </a:p>
      </dsp:txBody>
      <dsp:txXfrm>
        <a:off x="730740" y="1448"/>
        <a:ext cx="8596919" cy="1447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0A6B-9CAF-440F-8156-8CF8C79F05FB}">
      <dsp:nvSpPr>
        <dsp:cNvPr id="0" name=""/>
        <dsp:cNvSpPr/>
      </dsp:nvSpPr>
      <dsp:spPr>
        <a:xfrm>
          <a:off x="0" y="0"/>
          <a:ext cx="4023360" cy="40233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56CC4-2C3F-4004-9789-DAA96D5C1882}">
      <dsp:nvSpPr>
        <dsp:cNvPr id="0" name=""/>
        <dsp:cNvSpPr/>
      </dsp:nvSpPr>
      <dsp:spPr>
        <a:xfrm>
          <a:off x="2011680" y="0"/>
          <a:ext cx="8046720" cy="4023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Eclipse : </a:t>
          </a:r>
          <a:r>
            <a:rPr lang="en-US" sz="1700" kern="1200" smtClean="0">
              <a:hlinkClick xmlns:r="http://schemas.openxmlformats.org/officeDocument/2006/relationships" r:id="rId1"/>
            </a:rPr>
            <a:t>https://www.eclipse.org/</a:t>
          </a:r>
          <a:r>
            <a:rPr lang="en-US" sz="1700" kern="1200" smtClean="0"/>
            <a:t> Eclipse is an IDE used in computer programming, and is the most widely used Java IDE.</a:t>
          </a:r>
          <a:endParaRPr lang="en-US" sz="1700" kern="1200"/>
        </a:p>
      </dsp:txBody>
      <dsp:txXfrm>
        <a:off x="2011680" y="0"/>
        <a:ext cx="8046720" cy="854963"/>
      </dsp:txXfrm>
    </dsp:sp>
    <dsp:sp modelId="{CDF56CBC-ACC1-416C-95F0-BBE3A761A9E6}">
      <dsp:nvSpPr>
        <dsp:cNvPr id="0" name=""/>
        <dsp:cNvSpPr/>
      </dsp:nvSpPr>
      <dsp:spPr>
        <a:xfrm>
          <a:off x="528065" y="854963"/>
          <a:ext cx="2967228" cy="296722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1BDEF-9DDA-4906-8598-38C8258CDCC0}">
      <dsp:nvSpPr>
        <dsp:cNvPr id="0" name=""/>
        <dsp:cNvSpPr/>
      </dsp:nvSpPr>
      <dsp:spPr>
        <a:xfrm>
          <a:off x="2011680" y="854963"/>
          <a:ext cx="8046720" cy="29672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Visual Studio : </a:t>
          </a:r>
          <a:r>
            <a:rPr lang="en-US" sz="1700" kern="1200" smtClean="0">
              <a:hlinkClick xmlns:r="http://schemas.openxmlformats.org/officeDocument/2006/relationships" r:id="rId2"/>
            </a:rPr>
            <a:t>https://www.visualstudio.com/</a:t>
          </a:r>
          <a:r>
            <a:rPr lang="en-US" sz="1700" kern="1200" smtClean="0"/>
            <a:t> Microsoft Visual Studio is an IDE from Microsoft to develop computer programs for Microsoft Windows, web sites, web apps, web services and mobile apps.</a:t>
          </a:r>
          <a:endParaRPr lang="en-US" sz="1700" kern="1200"/>
        </a:p>
      </dsp:txBody>
      <dsp:txXfrm>
        <a:off x="2011680" y="854963"/>
        <a:ext cx="8046720" cy="854964"/>
      </dsp:txXfrm>
    </dsp:sp>
    <dsp:sp modelId="{E6745BCC-068C-41C7-A148-8D938ED1BC3B}">
      <dsp:nvSpPr>
        <dsp:cNvPr id="0" name=""/>
        <dsp:cNvSpPr/>
      </dsp:nvSpPr>
      <dsp:spPr>
        <a:xfrm>
          <a:off x="1056132" y="1709928"/>
          <a:ext cx="1911096" cy="191109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CF33B-D2CF-44DB-8042-6E114CED4E3D}">
      <dsp:nvSpPr>
        <dsp:cNvPr id="0" name=""/>
        <dsp:cNvSpPr/>
      </dsp:nvSpPr>
      <dsp:spPr>
        <a:xfrm>
          <a:off x="2011680" y="1709928"/>
          <a:ext cx="8046720" cy="19110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Netbeans : </a:t>
          </a:r>
          <a:r>
            <a:rPr lang="en-US" sz="1700" kern="1200" smtClean="0">
              <a:hlinkClick xmlns:r="http://schemas.openxmlformats.org/officeDocument/2006/relationships" r:id="rId3"/>
            </a:rPr>
            <a:t>https://netbeans.org/</a:t>
          </a:r>
          <a:r>
            <a:rPr lang="en-US" sz="1700" kern="1200" smtClean="0"/>
            <a:t> Quickly and easily develop desktop, mobile and web applications with Java, JavaScript, HTML5, PHP, C/C++ and more.</a:t>
          </a:r>
          <a:endParaRPr lang="en-US" sz="1700" kern="1200"/>
        </a:p>
      </dsp:txBody>
      <dsp:txXfrm>
        <a:off x="2011680" y="1709928"/>
        <a:ext cx="8046720" cy="854964"/>
      </dsp:txXfrm>
    </dsp:sp>
    <dsp:sp modelId="{D441F37F-09F8-4E55-9FE9-2CDA24FB0CF1}">
      <dsp:nvSpPr>
        <dsp:cNvPr id="0" name=""/>
        <dsp:cNvSpPr/>
      </dsp:nvSpPr>
      <dsp:spPr>
        <a:xfrm>
          <a:off x="1584198" y="2564892"/>
          <a:ext cx="854964" cy="85496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8055A-ED88-4970-B7D5-329B8C93BECA}">
      <dsp:nvSpPr>
        <dsp:cNvPr id="0" name=""/>
        <dsp:cNvSpPr/>
      </dsp:nvSpPr>
      <dsp:spPr>
        <a:xfrm>
          <a:off x="2011680" y="2564892"/>
          <a:ext cx="8046720" cy="8549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IntelliJ : </a:t>
          </a:r>
          <a:r>
            <a:rPr lang="en-US" sz="1700" kern="1200" smtClean="0">
              <a:hlinkClick xmlns:r="http://schemas.openxmlformats.org/officeDocument/2006/relationships" r:id="rId4"/>
            </a:rPr>
            <a:t>https://www.jetbrains.com/idea/</a:t>
          </a:r>
          <a:r>
            <a:rPr lang="en-US" sz="1700" kern="1200" smtClean="0"/>
            <a:t> IntelliJ IDEA is a Java integrated development environment for developing computer software.</a:t>
          </a:r>
          <a:endParaRPr lang="en-US" sz="1700" kern="1200"/>
        </a:p>
      </dsp:txBody>
      <dsp:txXfrm>
        <a:off x="2011680" y="2564892"/>
        <a:ext cx="8046720" cy="8549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2FEEE-610B-419B-82EE-A54A1C53AAB7}">
      <dsp:nvSpPr>
        <dsp:cNvPr id="0" name=""/>
        <dsp:cNvSpPr/>
      </dsp:nvSpPr>
      <dsp:spPr>
        <a:xfrm>
          <a:off x="470264" y="466"/>
          <a:ext cx="9117871" cy="1449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lvl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baseline="0" smtClean="0"/>
            <a:t>Code Sharing Platforms :Git</a:t>
          </a:r>
          <a:endParaRPr lang="en-US" sz="5300" kern="1200"/>
        </a:p>
      </dsp:txBody>
      <dsp:txXfrm>
        <a:off x="1195176" y="466"/>
        <a:ext cx="7668047" cy="14498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C8FE-6A5F-42D9-9044-EACCCB0D9E07}">
      <dsp:nvSpPr>
        <dsp:cNvPr id="0" name=""/>
        <dsp:cNvSpPr/>
      </dsp:nvSpPr>
      <dsp:spPr>
        <a:xfrm>
          <a:off x="0" y="0"/>
          <a:ext cx="4486275" cy="44862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621F7-9B85-4044-97FC-B5EA8998950D}">
      <dsp:nvSpPr>
        <dsp:cNvPr id="0" name=""/>
        <dsp:cNvSpPr/>
      </dsp:nvSpPr>
      <dsp:spPr>
        <a:xfrm>
          <a:off x="2243137" y="0"/>
          <a:ext cx="8272462" cy="4486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Git</a:t>
          </a:r>
          <a:endParaRPr lang="en-US" sz="2700" kern="1200"/>
        </a:p>
      </dsp:txBody>
      <dsp:txXfrm>
        <a:off x="2243137" y="0"/>
        <a:ext cx="8272462" cy="1345885"/>
      </dsp:txXfrm>
    </dsp:sp>
    <dsp:sp modelId="{904E6ECD-88CC-4891-81D2-356D6BD47D30}">
      <dsp:nvSpPr>
        <dsp:cNvPr id="0" name=""/>
        <dsp:cNvSpPr/>
      </dsp:nvSpPr>
      <dsp:spPr>
        <a:xfrm>
          <a:off x="785099" y="1345885"/>
          <a:ext cx="2916075" cy="291607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5C6E5-57EE-499C-BCA8-60F855160683}">
      <dsp:nvSpPr>
        <dsp:cNvPr id="0" name=""/>
        <dsp:cNvSpPr/>
      </dsp:nvSpPr>
      <dsp:spPr>
        <a:xfrm>
          <a:off x="2243137" y="1345885"/>
          <a:ext cx="8272462" cy="2916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Git is a </a:t>
          </a:r>
          <a:r>
            <a:rPr lang="en-US" sz="2700" kern="1200" smtClean="0">
              <a:hlinkClick xmlns:r="http://schemas.openxmlformats.org/officeDocument/2006/relationships" r:id="rId1"/>
            </a:rPr>
            <a:t>free and open source</a:t>
          </a:r>
          <a:r>
            <a:rPr lang="en-US" sz="2700" kern="1200" smtClean="0"/>
            <a:t> distributed version control system designed to handle everything from small to very large projects with speed and efficiency.</a:t>
          </a:r>
          <a:endParaRPr lang="en-US" sz="2700" kern="1200"/>
        </a:p>
      </dsp:txBody>
      <dsp:txXfrm>
        <a:off x="2243137" y="1345885"/>
        <a:ext cx="8272462" cy="1345880"/>
      </dsp:txXfrm>
    </dsp:sp>
    <dsp:sp modelId="{AFCCC0A4-B8B7-4C5D-A801-EEE6839C2437}">
      <dsp:nvSpPr>
        <dsp:cNvPr id="0" name=""/>
        <dsp:cNvSpPr/>
      </dsp:nvSpPr>
      <dsp:spPr>
        <a:xfrm>
          <a:off x="1570196" y="2691766"/>
          <a:ext cx="1345881" cy="134588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A2A93-FCBF-49F1-963D-35CAE0385423}">
      <dsp:nvSpPr>
        <dsp:cNvPr id="0" name=""/>
        <dsp:cNvSpPr/>
      </dsp:nvSpPr>
      <dsp:spPr>
        <a:xfrm>
          <a:off x="2243137" y="2691766"/>
          <a:ext cx="8272462" cy="13458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hlinkClick xmlns:r="http://schemas.openxmlformats.org/officeDocument/2006/relationships" r:id="rId2"/>
            </a:rPr>
            <a:t>https://git-scm.com/</a:t>
          </a:r>
          <a:endParaRPr lang="en-US" sz="2700" kern="1200"/>
        </a:p>
      </dsp:txBody>
      <dsp:txXfrm>
        <a:off x="2243137" y="2691766"/>
        <a:ext cx="8272462" cy="13458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8F274-8C73-499C-9CC2-967CA1F5E87D}">
      <dsp:nvSpPr>
        <dsp:cNvPr id="0" name=""/>
        <dsp:cNvSpPr/>
      </dsp:nvSpPr>
      <dsp:spPr>
        <a:xfrm>
          <a:off x="744589" y="466"/>
          <a:ext cx="8569221" cy="14498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470" tIns="38735" rIns="0" bIns="38735" numCol="1" spcCol="1270" anchor="ctr" anchorCtr="0">
          <a:noAutofit/>
        </a:bodyPr>
        <a:lstStyle/>
        <a:p>
          <a:pPr lvl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baseline="0" smtClean="0"/>
            <a:t>Code Sharing Platform</a:t>
          </a:r>
          <a:endParaRPr lang="en-US" sz="6100" kern="1200"/>
        </a:p>
      </dsp:txBody>
      <dsp:txXfrm>
        <a:off x="1469501" y="466"/>
        <a:ext cx="7119397" cy="14498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F4FB9-3B31-4459-A383-B254FB8602EA}">
      <dsp:nvSpPr>
        <dsp:cNvPr id="0" name=""/>
        <dsp:cNvSpPr/>
      </dsp:nvSpPr>
      <dsp:spPr>
        <a:xfrm rot="10800000">
          <a:off x="1964070" y="2467"/>
          <a:ext cx="6688836" cy="11171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634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GitHub : </a:t>
          </a:r>
          <a:r>
            <a:rPr lang="en-US" sz="2200" kern="1200" dirty="0" smtClean="0">
              <a:hlinkClick xmlns:r="http://schemas.openxmlformats.org/officeDocument/2006/relationships" r:id="rId1"/>
            </a:rPr>
            <a:t>https://github.com/</a:t>
          </a:r>
          <a:r>
            <a:rPr lang="en-US" sz="2200" kern="1200" dirty="0" smtClean="0"/>
            <a:t> With it you can host and review code, manage projects, and build software alongside millions of other developers.</a:t>
          </a:r>
          <a:endParaRPr lang="en-US" sz="2200" kern="1200" dirty="0"/>
        </a:p>
      </dsp:txBody>
      <dsp:txXfrm rot="10800000">
        <a:off x="2243359" y="2467"/>
        <a:ext cx="6409547" cy="1117155"/>
      </dsp:txXfrm>
    </dsp:sp>
    <dsp:sp modelId="{C63EEE5E-43E3-42F0-87E0-6A94FB6A9209}">
      <dsp:nvSpPr>
        <dsp:cNvPr id="0" name=""/>
        <dsp:cNvSpPr/>
      </dsp:nvSpPr>
      <dsp:spPr>
        <a:xfrm>
          <a:off x="1405493" y="2467"/>
          <a:ext cx="1117155" cy="11171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7ED198-2DEB-438E-9932-6F906F099986}">
      <dsp:nvSpPr>
        <dsp:cNvPr id="0" name=""/>
        <dsp:cNvSpPr/>
      </dsp:nvSpPr>
      <dsp:spPr>
        <a:xfrm rot="10800000">
          <a:off x="1964070" y="1453102"/>
          <a:ext cx="6688836" cy="11171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634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Bitbucket : </a:t>
          </a:r>
          <a:r>
            <a:rPr lang="en-US" sz="2200" kern="1200" smtClean="0">
              <a:hlinkClick xmlns:r="http://schemas.openxmlformats.org/officeDocument/2006/relationships" r:id="rId3"/>
            </a:rPr>
            <a:t>https://bitbucket.org/</a:t>
          </a:r>
          <a:r>
            <a:rPr lang="en-US" sz="2200" kern="1200" smtClean="0"/>
            <a:t> Distributed version control system that makes it easy for you to collaborate with your team.</a:t>
          </a:r>
          <a:endParaRPr lang="en-US" sz="2200" kern="1200"/>
        </a:p>
      </dsp:txBody>
      <dsp:txXfrm rot="10800000">
        <a:off x="2243359" y="1453102"/>
        <a:ext cx="6409547" cy="1117155"/>
      </dsp:txXfrm>
    </dsp:sp>
    <dsp:sp modelId="{799B28C8-E315-4D9A-88E8-D026BF8FA0A3}">
      <dsp:nvSpPr>
        <dsp:cNvPr id="0" name=""/>
        <dsp:cNvSpPr/>
      </dsp:nvSpPr>
      <dsp:spPr>
        <a:xfrm>
          <a:off x="1405493" y="1453102"/>
          <a:ext cx="1117155" cy="111715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EC2BE5-8BD2-4A80-9C0C-94EE2C1BA7ED}">
      <dsp:nvSpPr>
        <dsp:cNvPr id="0" name=""/>
        <dsp:cNvSpPr/>
      </dsp:nvSpPr>
      <dsp:spPr>
        <a:xfrm rot="10800000">
          <a:off x="1964070" y="2903736"/>
          <a:ext cx="6688836" cy="111715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2634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GitLab : </a:t>
          </a:r>
          <a:r>
            <a:rPr lang="en-US" sz="2200" kern="1200" smtClean="0">
              <a:hlinkClick xmlns:r="http://schemas.openxmlformats.org/officeDocument/2006/relationships" r:id="rId5"/>
            </a:rPr>
            <a:t>https://about.gitlab.com/</a:t>
          </a:r>
          <a:r>
            <a:rPr lang="en-US" sz="2200" kern="1200" smtClean="0"/>
            <a:t> Create value faster with a single application for the whole software development and operations lifecycle.</a:t>
          </a:r>
          <a:endParaRPr lang="en-US" sz="2200" kern="1200"/>
        </a:p>
      </dsp:txBody>
      <dsp:txXfrm rot="10800000">
        <a:off x="2243359" y="2903736"/>
        <a:ext cx="6409547" cy="1117155"/>
      </dsp:txXfrm>
    </dsp:sp>
    <dsp:sp modelId="{88AEC123-4B35-4443-A5CA-2AA03FA9C86D}">
      <dsp:nvSpPr>
        <dsp:cNvPr id="0" name=""/>
        <dsp:cNvSpPr/>
      </dsp:nvSpPr>
      <dsp:spPr>
        <a:xfrm>
          <a:off x="1405493" y="2903736"/>
          <a:ext cx="1117155" cy="111715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B5B21-CEC6-4BC7-830C-45B098B3AAF5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DFBD8-1D55-4A4E-858F-93BA76C20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6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96CE1-BAAE-4656-91B4-20385A2CD008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9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1F06-CD75-408C-B7EE-287ED3D2E78E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D7EB-6C18-4676-ABFF-3B76004DB77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27313-B6F9-4885-A319-705CFDC41508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6ACB-9AB2-479C-ADFE-73AB05FB79DF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A48-5AC7-41D8-8E43-ED8611A07CF9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99C2-C5B4-45FE-ACFD-B133EC7C91F0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6FC4-F085-4A9F-90B1-3AA0B5839C84}" type="datetime1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FEBE-4AFE-4F33-8947-F1C28F7AF451}" type="datetime1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FF5FEB-F8E1-4364-AC62-84F5CD592F41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3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7C90-E05C-4E6B-A89F-0054A3C1CC2A}" type="datetime1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D5619A-13C7-40E9-B5A1-188761D8DC6B}" type="datetime1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By Dinesh Kumar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2FD47E-F265-4031-8594-F443E1008B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5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hyperlink" Target="https://spring.io/tools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97280" y="758952"/>
          <a:ext cx="1005840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57153109"/>
              </p:ext>
            </p:extLst>
          </p:nvPr>
        </p:nvGraphicFramePr>
        <p:xfrm>
          <a:off x="1100051" y="4455620"/>
          <a:ext cx="10058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9491668"/>
              </p:ext>
            </p:extLst>
          </p:nvPr>
        </p:nvGraphicFramePr>
        <p:xfrm>
          <a:off x="692331" y="431074"/>
          <a:ext cx="10855235" cy="532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5967258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Tool Suite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spring.io/tools</a:t>
            </a:r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5042263" y="1690688"/>
            <a:ext cx="7149737" cy="473623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37008608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18130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00127063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838954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80651203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04934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9513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9" y="-228600"/>
            <a:ext cx="11969931" cy="73152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54271910"/>
              </p:ext>
            </p:extLst>
          </p:nvPr>
        </p:nvGraphicFramePr>
        <p:xfrm>
          <a:off x="1097280" y="286603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9518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Dinesh 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309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Tools</dc:title>
  <dc:creator>DINESH KUMAR</dc:creator>
  <cp:lastModifiedBy>Dinesh Kumar</cp:lastModifiedBy>
  <cp:revision>59</cp:revision>
  <dcterms:created xsi:type="dcterms:W3CDTF">2019-05-09T23:14:48Z</dcterms:created>
  <dcterms:modified xsi:type="dcterms:W3CDTF">2019-05-25T00:56:23Z</dcterms:modified>
</cp:coreProperties>
</file>