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13-Aug-19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13-Aug-19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13-Aug-19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13-Aug-19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13-Aug-19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13-Aug-19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datatypes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Dinesh </a:t>
            </a:r>
            <a:r>
              <a:rPr lang="en-US" dirty="0" err="1" smtClean="0"/>
              <a:t>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Numeric Data Types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501353"/>
              </p:ext>
            </p:extLst>
          </p:nvPr>
        </p:nvGraphicFramePr>
        <p:xfrm>
          <a:off x="1698170" y="1724297"/>
          <a:ext cx="8686800" cy="4820192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47621575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83947191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871145904"/>
                    </a:ext>
                  </a:extLst>
                </a:gridCol>
              </a:tblGrid>
              <a:tr h="3834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99908"/>
                  </a:ext>
                </a:extLst>
              </a:tr>
              <a:tr h="876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-9,223,372,036,854,775,808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9,223,372,036,854,775,807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169104"/>
                  </a:ext>
                </a:extLst>
              </a:tr>
              <a:tr h="3834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-2,147,483,648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2,147,483,647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90606"/>
                  </a:ext>
                </a:extLst>
              </a:tr>
              <a:tr h="3834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smallint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-32,768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32,767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287659"/>
                  </a:ext>
                </a:extLst>
              </a:tr>
              <a:tr h="3834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00845"/>
                  </a:ext>
                </a:extLst>
              </a:tr>
              <a:tr h="3834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09447"/>
                  </a:ext>
                </a:extLst>
              </a:tr>
              <a:tr h="3834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-10^38 +1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10^38 -1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683948"/>
                  </a:ext>
                </a:extLst>
              </a:tr>
              <a:tr h="3834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numeric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-10^38 +1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10^38 -1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596932"/>
                  </a:ext>
                </a:extLst>
              </a:tr>
              <a:tr h="876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money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-922,337,203,685,477.5808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+922,337,203,685,477.5807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195402"/>
                  </a:ext>
                </a:extLst>
              </a:tr>
              <a:tr h="3834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smallmoney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-214,748.3648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+214,748.3647</a:t>
                      </a:r>
                    </a:p>
                  </a:txBody>
                  <a:tcPr marL="51053" marR="51053" marT="51053" marB="510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6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5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Numeric Data Types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80077"/>
              </p:ext>
            </p:extLst>
          </p:nvPr>
        </p:nvGraphicFramePr>
        <p:xfrm>
          <a:off x="2637519" y="2952206"/>
          <a:ext cx="7406640" cy="2463255"/>
        </p:xfrm>
        <a:graphic>
          <a:graphicData uri="http://schemas.openxmlformats.org/drawingml/2006/table">
            <a:tbl>
              <a:tblPr/>
              <a:tblGrid>
                <a:gridCol w="2468880">
                  <a:extLst>
                    <a:ext uri="{9D8B030D-6E8A-4147-A177-3AD203B41FA5}">
                      <a16:colId xmlns:a16="http://schemas.microsoft.com/office/drawing/2014/main" val="552290217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26696329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061317046"/>
                    </a:ext>
                  </a:extLst>
                </a:gridCol>
              </a:tblGrid>
              <a:tr h="82108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DATA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FROM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05340"/>
                  </a:ext>
                </a:extLst>
              </a:tr>
              <a:tr h="82108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-1.79E + 308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1.79E + 308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544736"/>
                  </a:ext>
                </a:extLst>
              </a:tr>
              <a:tr h="82108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-3.40E + 38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3.40E + 38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73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2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 Data Types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909334"/>
              </p:ext>
            </p:extLst>
          </p:nvPr>
        </p:nvGraphicFramePr>
        <p:xfrm>
          <a:off x="2076995" y="2246810"/>
          <a:ext cx="9091749" cy="3383280"/>
        </p:xfrm>
        <a:graphic>
          <a:graphicData uri="http://schemas.openxmlformats.org/drawingml/2006/table">
            <a:tbl>
              <a:tblPr/>
              <a:tblGrid>
                <a:gridCol w="3030583">
                  <a:extLst>
                    <a:ext uri="{9D8B030D-6E8A-4147-A177-3AD203B41FA5}">
                      <a16:colId xmlns:a16="http://schemas.microsoft.com/office/drawing/2014/main" val="3909646480"/>
                    </a:ext>
                  </a:extLst>
                </a:gridCol>
                <a:gridCol w="3030583">
                  <a:extLst>
                    <a:ext uri="{9D8B030D-6E8A-4147-A177-3AD203B41FA5}">
                      <a16:colId xmlns:a16="http://schemas.microsoft.com/office/drawing/2014/main" val="1933876635"/>
                    </a:ext>
                  </a:extLst>
                </a:gridCol>
                <a:gridCol w="3030583">
                  <a:extLst>
                    <a:ext uri="{9D8B030D-6E8A-4147-A177-3AD203B41FA5}">
                      <a16:colId xmlns:a16="http://schemas.microsoft.com/office/drawing/2014/main" val="2244448472"/>
                    </a:ext>
                  </a:extLst>
                </a:gridCol>
              </a:tblGrid>
              <a:tr h="6766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081160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 1, 1753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 31, 9999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823788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smalldatetime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 1, 1900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 6, 2079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520573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Stores a date like June 30, 1991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870818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Stores a time of day like 12:30 P.M.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3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Strings Data Types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629885"/>
              </p:ext>
            </p:extLst>
          </p:nvPr>
        </p:nvGraphicFramePr>
        <p:xfrm>
          <a:off x="1645919" y="1874519"/>
          <a:ext cx="9562012" cy="4541872"/>
        </p:xfrm>
        <a:graphic>
          <a:graphicData uri="http://schemas.openxmlformats.org/drawingml/2006/table">
            <a:tbl>
              <a:tblPr/>
              <a:tblGrid>
                <a:gridCol w="1240972">
                  <a:extLst>
                    <a:ext uri="{9D8B030D-6E8A-4147-A177-3AD203B41FA5}">
                      <a16:colId xmlns:a16="http://schemas.microsoft.com/office/drawing/2014/main" val="3430166188"/>
                    </a:ext>
                  </a:extLst>
                </a:gridCol>
                <a:gridCol w="8321040">
                  <a:extLst>
                    <a:ext uri="{9D8B030D-6E8A-4147-A177-3AD203B41FA5}">
                      <a16:colId xmlns:a16="http://schemas.microsoft.com/office/drawing/2014/main" val="3567650654"/>
                    </a:ext>
                  </a:extLst>
                </a:gridCol>
              </a:tblGrid>
              <a:tr h="3320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Sr.No.</a:t>
                      </a:r>
                    </a:p>
                  </a:txBody>
                  <a:tcPr marL="48049" marR="48049" marT="48049" marB="48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 &amp; Description</a:t>
                      </a:r>
                    </a:p>
                  </a:txBody>
                  <a:tcPr marL="48049" marR="48049" marT="48049" marB="48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24388"/>
                  </a:ext>
                </a:extLst>
              </a:tr>
              <a:tr h="972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48049" marR="48049" marT="48049" marB="4804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length of 8,000 characters.( Fixed length non-Unicode characters)</a:t>
                      </a:r>
                    </a:p>
                  </a:txBody>
                  <a:tcPr marL="48049" marR="48049" marT="48049" marB="48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475617"/>
                  </a:ext>
                </a:extLst>
              </a:tr>
              <a:tr h="972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48049" marR="48049" marT="48049" marB="4804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of 8,000 characters.(Variable-length non-Unicode data).</a:t>
                      </a:r>
                    </a:p>
                  </a:txBody>
                  <a:tcPr marL="48049" marR="48049" marT="48049" marB="48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931227"/>
                  </a:ext>
                </a:extLst>
              </a:tr>
              <a:tr h="1185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48049" marR="48049" marT="48049" marB="4804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varchar(max)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length of 2E + 31 characters, Variable-length non-Unicode data (SQL Server 2005 only).</a:t>
                      </a:r>
                    </a:p>
                  </a:txBody>
                  <a:tcPr marL="48049" marR="48049" marT="48049" marB="48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290780"/>
                  </a:ext>
                </a:extLst>
              </a:tr>
              <a:tr h="972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48049" marR="48049" marT="48049" marB="4804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Variable-length non-Unicode data with a maximum length of 2,147,483,647 characters.</a:t>
                      </a:r>
                    </a:p>
                  </a:txBody>
                  <a:tcPr marL="48049" marR="48049" marT="48049" marB="48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417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3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Unicode Character Strings Data Types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537326"/>
              </p:ext>
            </p:extLst>
          </p:nvPr>
        </p:nvGraphicFramePr>
        <p:xfrm>
          <a:off x="1881049" y="2286000"/>
          <a:ext cx="9300756" cy="3995886"/>
        </p:xfrm>
        <a:graphic>
          <a:graphicData uri="http://schemas.openxmlformats.org/drawingml/2006/table">
            <a:tbl>
              <a:tblPr/>
              <a:tblGrid>
                <a:gridCol w="1110345">
                  <a:extLst>
                    <a:ext uri="{9D8B030D-6E8A-4147-A177-3AD203B41FA5}">
                      <a16:colId xmlns:a16="http://schemas.microsoft.com/office/drawing/2014/main" val="2090812614"/>
                    </a:ext>
                  </a:extLst>
                </a:gridCol>
                <a:gridCol w="8190411">
                  <a:extLst>
                    <a:ext uri="{9D8B030D-6E8A-4147-A177-3AD203B41FA5}">
                      <a16:colId xmlns:a16="http://schemas.microsoft.com/office/drawing/2014/main" val="3856196803"/>
                    </a:ext>
                  </a:extLst>
                </a:gridCol>
              </a:tblGrid>
              <a:tr h="29339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Sr.No.</a:t>
                      </a:r>
                    </a:p>
                  </a:txBody>
                  <a:tcPr marL="48049" marR="48049" marT="48049" marB="48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 &amp; Description</a:t>
                      </a:r>
                    </a:p>
                  </a:txBody>
                  <a:tcPr marL="48049" marR="48049" marT="48049" marB="48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750163"/>
                  </a:ext>
                </a:extLst>
              </a:tr>
              <a:tr h="859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48049" marR="48049" marT="48049" marB="4804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nchar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length of 4,000 characters.( Fixed length Unicode)</a:t>
                      </a:r>
                    </a:p>
                  </a:txBody>
                  <a:tcPr marL="48049" marR="48049" marT="48049" marB="48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122412"/>
                  </a:ext>
                </a:extLst>
              </a:tr>
              <a:tr h="859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48049" marR="48049" marT="48049" marB="4804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nvarchar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length of 4,000 characters.(Variable length Unicode)</a:t>
                      </a:r>
                    </a:p>
                  </a:txBody>
                  <a:tcPr marL="48049" marR="48049" marT="48049" marB="48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834558"/>
                  </a:ext>
                </a:extLst>
              </a:tr>
              <a:tr h="10478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48049" marR="48049" marT="48049" marB="4804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nvarchar(max)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length of 2E + 31 characters (SQL Server 2005 only).( Variable length Unicode)</a:t>
                      </a:r>
                    </a:p>
                  </a:txBody>
                  <a:tcPr marL="48049" marR="48049" marT="48049" marB="48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210572"/>
                  </a:ext>
                </a:extLst>
              </a:tr>
              <a:tr h="859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48049" marR="48049" marT="48049" marB="4804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ntext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length of 1,073,741,823 characters. ( Variable length Unicode )</a:t>
                      </a:r>
                    </a:p>
                  </a:txBody>
                  <a:tcPr marL="48049" marR="48049" marT="48049" marB="4804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91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2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 Types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588133"/>
              </p:ext>
            </p:extLst>
          </p:nvPr>
        </p:nvGraphicFramePr>
        <p:xfrm>
          <a:off x="1449977" y="1874517"/>
          <a:ext cx="9562012" cy="4459998"/>
        </p:xfrm>
        <a:graphic>
          <a:graphicData uri="http://schemas.openxmlformats.org/drawingml/2006/table">
            <a:tbl>
              <a:tblPr/>
              <a:tblGrid>
                <a:gridCol w="1679854">
                  <a:extLst>
                    <a:ext uri="{9D8B030D-6E8A-4147-A177-3AD203B41FA5}">
                      <a16:colId xmlns:a16="http://schemas.microsoft.com/office/drawing/2014/main" val="2060058501"/>
                    </a:ext>
                  </a:extLst>
                </a:gridCol>
                <a:gridCol w="7882158">
                  <a:extLst>
                    <a:ext uri="{9D8B030D-6E8A-4147-A177-3AD203B41FA5}">
                      <a16:colId xmlns:a16="http://schemas.microsoft.com/office/drawing/2014/main" val="2982481143"/>
                    </a:ext>
                  </a:extLst>
                </a:gridCol>
              </a:tblGrid>
              <a:tr h="350122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Sr.No.</a:t>
                      </a:r>
                    </a:p>
                  </a:txBody>
                  <a:tcPr marL="50479" marR="50479" marT="50479" marB="504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 &amp; Description</a:t>
                      </a:r>
                    </a:p>
                  </a:txBody>
                  <a:tcPr marL="50479" marR="50479" marT="50479" marB="504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92500"/>
                  </a:ext>
                </a:extLst>
              </a:tr>
              <a:tr h="1021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0479" marR="50479" marT="50479" marB="504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length of 8,000 bytes(Fixed-length binary data )</a:t>
                      </a:r>
                    </a:p>
                  </a:txBody>
                  <a:tcPr marL="50479" marR="50479" marT="50479" marB="504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305739"/>
                  </a:ext>
                </a:extLst>
              </a:tr>
              <a:tr h="1021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0479" marR="50479" marT="50479" marB="504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varbinary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length of 8,000 bytes.(Variable length binary data)</a:t>
                      </a:r>
                    </a:p>
                  </a:txBody>
                  <a:tcPr marL="50479" marR="50479" marT="50479" marB="504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283742"/>
                  </a:ext>
                </a:extLst>
              </a:tr>
              <a:tr h="1021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0479" marR="50479" marT="50479" marB="504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varbinary(max)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length of 2E + 31 bytes (SQL Server 2005 only). ( Variable length Binary data)</a:t>
                      </a:r>
                    </a:p>
                  </a:txBody>
                  <a:tcPr marL="50479" marR="50479" marT="50479" marB="504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017438"/>
                  </a:ext>
                </a:extLst>
              </a:tr>
              <a:tr h="1021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0479" marR="50479" marT="50479" marB="504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image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length of 2,147,483,647 bytes. ( Variable length Binary Data)</a:t>
                      </a:r>
                    </a:p>
                  </a:txBody>
                  <a:tcPr marL="50479" marR="50479" marT="50479" marB="504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55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0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Data Types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36964"/>
              </p:ext>
            </p:extLst>
          </p:nvPr>
        </p:nvGraphicFramePr>
        <p:xfrm>
          <a:off x="1384663" y="1371599"/>
          <a:ext cx="9509760" cy="5454244"/>
        </p:xfrm>
        <a:graphic>
          <a:graphicData uri="http://schemas.openxmlformats.org/drawingml/2006/table">
            <a:tbl>
              <a:tblPr/>
              <a:tblGrid>
                <a:gridCol w="1763486">
                  <a:extLst>
                    <a:ext uri="{9D8B030D-6E8A-4147-A177-3AD203B41FA5}">
                      <a16:colId xmlns:a16="http://schemas.microsoft.com/office/drawing/2014/main" val="921801030"/>
                    </a:ext>
                  </a:extLst>
                </a:gridCol>
                <a:gridCol w="7746274">
                  <a:extLst>
                    <a:ext uri="{9D8B030D-6E8A-4147-A177-3AD203B41FA5}">
                      <a16:colId xmlns:a16="http://schemas.microsoft.com/office/drawing/2014/main" val="2936187717"/>
                    </a:ext>
                  </a:extLst>
                </a:gridCol>
              </a:tblGrid>
              <a:tr h="309862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Sr.No.</a:t>
                      </a:r>
                    </a:p>
                  </a:txBody>
                  <a:tcPr marL="37129" marR="37129" marT="37129" marB="371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 &amp; Description</a:t>
                      </a:r>
                    </a:p>
                  </a:txBody>
                  <a:tcPr marL="37129" marR="37129" marT="37129" marB="371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658667"/>
                  </a:ext>
                </a:extLst>
              </a:tr>
              <a:tr h="108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7129" marR="37129" marT="37129" marB="371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sql_variant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Stores values of various SQL Server-supported data types, except text,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ntext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and timestamp.</a:t>
                      </a:r>
                    </a:p>
                  </a:txBody>
                  <a:tcPr marL="37129" marR="37129" marT="37129" marB="371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695864"/>
                  </a:ext>
                </a:extLst>
              </a:tr>
              <a:tr h="912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7129" marR="37129" marT="37129" marB="371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Stores a database-wide unique number that gets updated every time a row gets updated</a:t>
                      </a:r>
                    </a:p>
                  </a:txBody>
                  <a:tcPr marL="37129" marR="37129" marT="37129" marB="371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53276"/>
                  </a:ext>
                </a:extLst>
              </a:tr>
              <a:tr h="696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37129" marR="37129" marT="37129" marB="371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uniqueidentifier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Stores a globally unique identifier (GUID)</a:t>
                      </a:r>
                    </a:p>
                  </a:txBody>
                  <a:tcPr marL="37129" marR="37129" marT="37129" marB="371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871379"/>
                  </a:ext>
                </a:extLst>
              </a:tr>
              <a:tr h="108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37129" marR="37129" marT="37129" marB="371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xml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Stores XML data. You can store xml instances in a column or a variable (SQL Server 2005 only).</a:t>
                      </a:r>
                    </a:p>
                  </a:txBody>
                  <a:tcPr marL="37129" marR="37129" marT="37129" marB="371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990276"/>
                  </a:ext>
                </a:extLst>
              </a:tr>
              <a:tr h="51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37129" marR="37129" marT="37129" marB="371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cursor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 to a cursor object</a:t>
                      </a:r>
                    </a:p>
                  </a:txBody>
                  <a:tcPr marL="37129" marR="37129" marT="37129" marB="371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089816"/>
                  </a:ext>
                </a:extLst>
              </a:tr>
              <a:tr h="696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37129" marR="37129" marT="37129" marB="3712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Stores a result set for later processing</a:t>
                      </a:r>
                    </a:p>
                  </a:txBody>
                  <a:tcPr marL="37129" marR="37129" marT="37129" marB="3712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07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0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26399" y="2967335"/>
            <a:ext cx="2939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99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</TotalTime>
  <Words>424</Words>
  <Application>Microsoft Office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Badge</vt:lpstr>
      <vt:lpstr>SQL datatypes</vt:lpstr>
      <vt:lpstr>Exact Numeric Data Types</vt:lpstr>
      <vt:lpstr>Approximate Numeric Data Types </vt:lpstr>
      <vt:lpstr>Date and Time Data Types </vt:lpstr>
      <vt:lpstr>Character Strings Data Types </vt:lpstr>
      <vt:lpstr>Unicode Character Strings Data Types </vt:lpstr>
      <vt:lpstr>Binary Data Types </vt:lpstr>
      <vt:lpstr>Misc Data Types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dATATYPES</dc:title>
  <dc:creator>DINESH KUMAR</dc:creator>
  <cp:lastModifiedBy>DINESH KUMAR</cp:lastModifiedBy>
  <cp:revision>32</cp:revision>
  <dcterms:created xsi:type="dcterms:W3CDTF">2019-08-13T04:22:23Z</dcterms:created>
  <dcterms:modified xsi:type="dcterms:W3CDTF">2019-08-13T04:33:42Z</dcterms:modified>
</cp:coreProperties>
</file>