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Centric Web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+ Labs + Project (</a:t>
            </a:r>
            <a:r>
              <a:rPr lang="en-GB" smtClean="0"/>
              <a:t>Hands-on Practical Based)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83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GB" b="1" dirty="0"/>
              <a:t>Lab 1 MySQL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48" y="1753108"/>
            <a:ext cx="10058400" cy="405079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Setup</a:t>
            </a:r>
          </a:p>
          <a:p>
            <a:pPr lvl="1"/>
            <a:r>
              <a:rPr lang="en-GB" dirty="0"/>
              <a:t>• Start MySQL by running the command </a:t>
            </a:r>
            <a:r>
              <a:rPr lang="en-GB" dirty="0" err="1"/>
              <a:t>mysql</a:t>
            </a:r>
            <a:r>
              <a:rPr lang="en-GB" dirty="0"/>
              <a:t> -u root -p in the command</a:t>
            </a:r>
          </a:p>
          <a:p>
            <a:pPr lvl="1"/>
            <a:r>
              <a:rPr lang="en-GB" dirty="0"/>
              <a:t>prompt of the folder you installed MySQL in e.g.</a:t>
            </a:r>
          </a:p>
          <a:p>
            <a:pPr lvl="1"/>
            <a:r>
              <a:rPr lang="en-GB" dirty="0"/>
              <a:t>C:\Program Files\MySQL\MySQL Server </a:t>
            </a:r>
            <a:r>
              <a:rPr lang="en-GB" dirty="0" smtClean="0"/>
              <a:t>8.0\bin</a:t>
            </a:r>
          </a:p>
          <a:p>
            <a:pPr lvl="1"/>
            <a:endParaRPr lang="en-GB" dirty="0"/>
          </a:p>
          <a:p>
            <a:pPr marL="274320" lvl="1" indent="0">
              <a:buNone/>
            </a:pPr>
            <a:r>
              <a:rPr lang="en-GB" b="1" dirty="0"/>
              <a:t>How to import a database into MySQL</a:t>
            </a:r>
            <a:r>
              <a:rPr lang="en-GB" b="1" dirty="0" smtClean="0"/>
              <a:t>:</a:t>
            </a:r>
          </a:p>
          <a:p>
            <a:pPr marL="274320" lvl="1" indent="0">
              <a:buNone/>
            </a:pPr>
            <a:endParaRPr lang="en-GB" b="1" dirty="0" smtClean="0"/>
          </a:p>
          <a:p>
            <a:pPr lvl="1"/>
            <a:r>
              <a:rPr lang="en-GB" dirty="0"/>
              <a:t>Start MySQL by running the command:</a:t>
            </a:r>
          </a:p>
          <a:p>
            <a:pPr lvl="3"/>
            <a:r>
              <a:rPr lang="en-GB" dirty="0" err="1">
                <a:solidFill>
                  <a:srgbClr val="7030A0"/>
                </a:solidFill>
              </a:rPr>
              <a:t>mysql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smtClean="0">
                <a:solidFill>
                  <a:srgbClr val="7030A0"/>
                </a:solidFill>
              </a:rPr>
              <a:t> -</a:t>
            </a:r>
            <a:r>
              <a:rPr lang="en-GB" dirty="0">
                <a:solidFill>
                  <a:srgbClr val="7030A0"/>
                </a:solidFill>
              </a:rPr>
              <a:t>u </a:t>
            </a:r>
            <a:r>
              <a:rPr lang="en-GB" dirty="0" smtClean="0">
                <a:solidFill>
                  <a:srgbClr val="7030A0"/>
                </a:solidFill>
              </a:rPr>
              <a:t> root  -</a:t>
            </a:r>
            <a:r>
              <a:rPr lang="en-GB" dirty="0">
                <a:solidFill>
                  <a:srgbClr val="7030A0"/>
                </a:solidFill>
              </a:rPr>
              <a:t>p &lt; </a:t>
            </a:r>
            <a:r>
              <a:rPr lang="en-GB" b="1" i="1" dirty="0">
                <a:solidFill>
                  <a:srgbClr val="7030A0"/>
                </a:solidFill>
              </a:rPr>
              <a:t>"Full Path to SQL </a:t>
            </a:r>
            <a:r>
              <a:rPr lang="en-GB" b="1" i="1" dirty="0" smtClean="0">
                <a:solidFill>
                  <a:srgbClr val="7030A0"/>
                </a:solidFill>
              </a:rPr>
              <a:t>file“</a:t>
            </a:r>
          </a:p>
          <a:p>
            <a:pPr lvl="3"/>
            <a:endParaRPr lang="en-GB" b="1" i="1" dirty="0">
              <a:solidFill>
                <a:srgbClr val="7030A0"/>
              </a:solidFill>
            </a:endParaRPr>
          </a:p>
          <a:p>
            <a:pPr lvl="1"/>
            <a:r>
              <a:rPr lang="en-GB" dirty="0"/>
              <a:t>Where </a:t>
            </a:r>
            <a:r>
              <a:rPr lang="en-GB" b="1" i="1" dirty="0"/>
              <a:t>"Full Path to SQL file" </a:t>
            </a:r>
            <a:r>
              <a:rPr lang="en-GB" dirty="0"/>
              <a:t>is the location of the </a:t>
            </a:r>
            <a:r>
              <a:rPr lang="en-GB" dirty="0" smtClean="0"/>
              <a:t>.</a:t>
            </a:r>
            <a:r>
              <a:rPr lang="en-GB" dirty="0" err="1" smtClean="0"/>
              <a:t>sql</a:t>
            </a:r>
            <a:r>
              <a:rPr lang="en-GB" dirty="0" smtClean="0"/>
              <a:t> </a:t>
            </a:r>
            <a:r>
              <a:rPr lang="en-GB" dirty="0"/>
              <a:t>database to be</a:t>
            </a:r>
          </a:p>
          <a:p>
            <a:pPr lvl="1"/>
            <a:r>
              <a:rPr lang="en-GB" dirty="0"/>
              <a:t>imported.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example, if you have a database called employeesDB100.sql in the</a:t>
            </a:r>
          </a:p>
          <a:p>
            <a:pPr lvl="1"/>
            <a:r>
              <a:rPr lang="en-GB" dirty="0"/>
              <a:t>folder C:\</a:t>
            </a:r>
            <a:r>
              <a:rPr lang="en-GB" dirty="0" smtClean="0"/>
              <a:t>Users\name\Downloads</a:t>
            </a:r>
            <a:r>
              <a:rPr lang="en-GB" dirty="0"/>
              <a:t>\ the command to import the</a:t>
            </a:r>
          </a:p>
          <a:p>
            <a:pPr lvl="1"/>
            <a:r>
              <a:rPr lang="en-GB" dirty="0"/>
              <a:t>database contained in employeesDB100.sql would be as follows</a:t>
            </a:r>
            <a:r>
              <a:rPr lang="en-GB" dirty="0" smtClean="0"/>
              <a:t>:</a:t>
            </a:r>
          </a:p>
          <a:p>
            <a:pPr lvl="1"/>
            <a:endParaRPr lang="en-GB" dirty="0" smtClean="0"/>
          </a:p>
          <a:p>
            <a:pPr lvl="1"/>
            <a:r>
              <a:rPr lang="en-GB" sz="2200" dirty="0">
                <a:solidFill>
                  <a:srgbClr val="7030A0"/>
                </a:solidFill>
              </a:rPr>
              <a:t>C:\Program Files\MySQL\MySQL Server </a:t>
            </a:r>
            <a:r>
              <a:rPr lang="en-GB" sz="2200" dirty="0" smtClean="0">
                <a:solidFill>
                  <a:srgbClr val="7030A0"/>
                </a:solidFill>
              </a:rPr>
              <a:t>8.0\bin&gt;</a:t>
            </a:r>
            <a:r>
              <a:rPr lang="en-GB" sz="2200" dirty="0" err="1" smtClean="0">
                <a:solidFill>
                  <a:srgbClr val="7030A0"/>
                </a:solidFill>
              </a:rPr>
              <a:t>mysql</a:t>
            </a:r>
            <a:r>
              <a:rPr lang="en-GB" sz="2200" dirty="0" smtClean="0">
                <a:solidFill>
                  <a:srgbClr val="7030A0"/>
                </a:solidFill>
              </a:rPr>
              <a:t> –u root –p &lt;C:\</a:t>
            </a:r>
            <a:r>
              <a:rPr lang="en-GB" sz="2000" dirty="0">
                <a:solidFill>
                  <a:srgbClr val="7030A0"/>
                </a:solidFill>
              </a:rPr>
              <a:t>employeesDB100</a:t>
            </a:r>
            <a:r>
              <a:rPr lang="en-GB" sz="2200" dirty="0" smtClean="0">
                <a:solidFill>
                  <a:srgbClr val="7030A0"/>
                </a:solidFill>
              </a:rPr>
              <a:t>.sql</a:t>
            </a:r>
          </a:p>
        </p:txBody>
      </p:sp>
    </p:spTree>
    <p:extLst>
      <p:ext uri="{BB962C8B-B14F-4D97-AF65-F5344CB8AC3E}">
        <p14:creationId xmlns:p14="http://schemas.microsoft.com/office/powerpoint/2010/main" val="386314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Lab 1 MySQL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Part 1</a:t>
            </a:r>
          </a:p>
          <a:p>
            <a:r>
              <a:rPr lang="en-GB" dirty="0"/>
              <a:t>• Get employeesDB100.sql from </a:t>
            </a:r>
            <a:r>
              <a:rPr lang="en-GB" dirty="0" err="1"/>
              <a:t>Learnonline</a:t>
            </a:r>
            <a:r>
              <a:rPr lang="en-GB" dirty="0"/>
              <a:t> and import into MySQL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/>
              <a:t>Part 2</a:t>
            </a:r>
          </a:p>
          <a:p>
            <a:r>
              <a:rPr lang="en-GB" dirty="0"/>
              <a:t>• Get </a:t>
            </a:r>
            <a:r>
              <a:rPr lang="en-GB" dirty="0" err="1"/>
              <a:t>salespersondb.sql</a:t>
            </a:r>
            <a:r>
              <a:rPr lang="en-GB" dirty="0"/>
              <a:t> from </a:t>
            </a:r>
            <a:r>
              <a:rPr lang="en-GB" dirty="0" err="1"/>
              <a:t>Learnonline</a:t>
            </a:r>
            <a:r>
              <a:rPr lang="en-GB" dirty="0"/>
              <a:t> and import into MySQL.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18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172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Data Centric Web Application</vt:lpstr>
      <vt:lpstr>Lab 1 MySQL </vt:lpstr>
      <vt:lpstr>Lab 1 MySQL </vt:lpstr>
    </vt:vector>
  </TitlesOfParts>
  <Company>KOSTAL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Centric Web Application</dc:title>
  <dc:creator>Abid, Ali</dc:creator>
  <cp:lastModifiedBy>Abid, Ali</cp:lastModifiedBy>
  <cp:revision>19</cp:revision>
  <dcterms:created xsi:type="dcterms:W3CDTF">2021-01-16T21:05:10Z</dcterms:created>
  <dcterms:modified xsi:type="dcterms:W3CDTF">2021-01-23T11:23:55Z</dcterms:modified>
</cp:coreProperties>
</file>